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77" r:id="rId5"/>
    <p:sldId id="262" r:id="rId6"/>
    <p:sldId id="263" r:id="rId7"/>
    <p:sldId id="264" r:id="rId8"/>
    <p:sldId id="265" r:id="rId9"/>
    <p:sldId id="266" r:id="rId10"/>
    <p:sldId id="267" r:id="rId11"/>
    <p:sldId id="268" r:id="rId12"/>
    <p:sldId id="283" r:id="rId13"/>
    <p:sldId id="259" r:id="rId14"/>
    <p:sldId id="284" r:id="rId15"/>
    <p:sldId id="285" r:id="rId16"/>
    <p:sldId id="286" r:id="rId17"/>
    <p:sldId id="287" r:id="rId18"/>
    <p:sldId id="288" r:id="rId19"/>
    <p:sldId id="289" r:id="rId20"/>
    <p:sldId id="290" r:id="rId21"/>
    <p:sldId id="291" r:id="rId22"/>
    <p:sldId id="269" r:id="rId23"/>
    <p:sldId id="260" r:id="rId24"/>
    <p:sldId id="270" r:id="rId25"/>
    <p:sldId id="271" r:id="rId26"/>
    <p:sldId id="273" r:id="rId27"/>
    <p:sldId id="274" r:id="rId28"/>
    <p:sldId id="275" r:id="rId29"/>
    <p:sldId id="276" r:id="rId30"/>
    <p:sldId id="278" r:id="rId31"/>
    <p:sldId id="261" r:id="rId32"/>
    <p:sldId id="279" r:id="rId33"/>
    <p:sldId id="280" r:id="rId34"/>
    <p:sldId id="281" r:id="rId35"/>
    <p:sldId id="282" r:id="rId36"/>
    <p:sldId id="292" r:id="rId37"/>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CAE7"/>
    <a:srgbClr val="237042"/>
    <a:srgbClr val="519741"/>
    <a:srgbClr val="0C429A"/>
    <a:srgbClr val="DC1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2" autoAdjust="0"/>
    <p:restoredTop sz="94660"/>
  </p:normalViewPr>
  <p:slideViewPr>
    <p:cSldViewPr snapToGrid="0">
      <p:cViewPr varScale="1">
        <p:scale>
          <a:sx n="74" d="100"/>
          <a:sy n="74" d="100"/>
        </p:scale>
        <p:origin x="474" y="84"/>
      </p:cViewPr>
      <p:guideLst/>
    </p:cSldViewPr>
  </p:slideViewPr>
  <p:notesTextViewPr>
    <p:cViewPr>
      <p:scale>
        <a:sx n="1" d="1"/>
        <a:sy n="1" d="1"/>
      </p:scale>
      <p:origin x="0" y="0"/>
    </p:cViewPr>
  </p:notesTextViewPr>
  <p:sorterViewPr>
    <p:cViewPr>
      <p:scale>
        <a:sx n="49" d="100"/>
        <a:sy n="49" d="100"/>
      </p:scale>
      <p:origin x="0" y="0"/>
    </p:cViewPr>
  </p:sorterViewPr>
  <p:notesViewPr>
    <p:cSldViewPr snapToGrid="0">
      <p:cViewPr varScale="1">
        <p:scale>
          <a:sx n="86" d="100"/>
          <a:sy n="86" d="100"/>
        </p:scale>
        <p:origin x="384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7724FE-745E-4678-84B7-BD296AAEA897}" type="datetimeFigureOut">
              <a:rPr lang="zh-CN" altLang="en-US" smtClean="0"/>
              <a:t>2017/7/7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2790E8-5E57-4640-BD27-6DB4B301F3DE}" type="slidenum">
              <a:rPr lang="zh-CN" altLang="en-US" smtClean="0"/>
              <a:t>‹#›</a:t>
            </a:fld>
            <a:endParaRPr lang="zh-CN" altLang="en-US"/>
          </a:p>
        </p:txBody>
      </p:sp>
    </p:spTree>
    <p:extLst>
      <p:ext uri="{BB962C8B-B14F-4D97-AF65-F5344CB8AC3E}">
        <p14:creationId xmlns:p14="http://schemas.microsoft.com/office/powerpoint/2010/main" val="695974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2C96A-64D2-4662-A407-300669CB12D9}" type="datetimeFigureOut">
              <a:rPr lang="zh-CN" altLang="en-US" smtClean="0"/>
              <a:t>2017/7/7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A2170-5E6D-4B0E-A217-036286DF3F07}" type="slidenum">
              <a:rPr lang="zh-CN" altLang="en-US" smtClean="0"/>
              <a:t>‹#›</a:t>
            </a:fld>
            <a:endParaRPr lang="zh-CN" altLang="en-US"/>
          </a:p>
        </p:txBody>
      </p:sp>
    </p:spTree>
    <p:extLst>
      <p:ext uri="{BB962C8B-B14F-4D97-AF65-F5344CB8AC3E}">
        <p14:creationId xmlns:p14="http://schemas.microsoft.com/office/powerpoint/2010/main" val="100370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1</a:t>
            </a:fld>
            <a:endParaRPr lang="zh-CN" altLang="en-US"/>
          </a:p>
        </p:txBody>
      </p:sp>
    </p:spTree>
    <p:extLst>
      <p:ext uri="{BB962C8B-B14F-4D97-AF65-F5344CB8AC3E}">
        <p14:creationId xmlns:p14="http://schemas.microsoft.com/office/powerpoint/2010/main" val="18340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t>10</a:t>
            </a:fld>
            <a:endParaRPr lang="zh-CN" altLang="en-US"/>
          </a:p>
        </p:txBody>
      </p:sp>
    </p:spTree>
    <p:extLst>
      <p:ext uri="{BB962C8B-B14F-4D97-AF65-F5344CB8AC3E}">
        <p14:creationId xmlns:p14="http://schemas.microsoft.com/office/powerpoint/2010/main" val="336490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11</a:t>
            </a:fld>
            <a:endParaRPr lang="en-US"/>
          </a:p>
        </p:txBody>
      </p:sp>
    </p:spTree>
    <p:extLst>
      <p:ext uri="{BB962C8B-B14F-4D97-AF65-F5344CB8AC3E}">
        <p14:creationId xmlns:p14="http://schemas.microsoft.com/office/powerpoint/2010/main" val="34682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930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13</a:t>
            </a:fld>
            <a:endParaRPr lang="zh-CN" altLang="en-US"/>
          </a:p>
        </p:txBody>
      </p:sp>
    </p:spTree>
    <p:extLst>
      <p:ext uri="{BB962C8B-B14F-4D97-AF65-F5344CB8AC3E}">
        <p14:creationId xmlns:p14="http://schemas.microsoft.com/office/powerpoint/2010/main" val="4260398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14</a:t>
            </a:fld>
            <a:endParaRPr lang="zh-CN" altLang="en-US"/>
          </a:p>
        </p:txBody>
      </p:sp>
    </p:spTree>
    <p:extLst>
      <p:ext uri="{BB962C8B-B14F-4D97-AF65-F5344CB8AC3E}">
        <p14:creationId xmlns:p14="http://schemas.microsoft.com/office/powerpoint/2010/main" val="51812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15</a:t>
            </a:fld>
            <a:endParaRPr lang="zh-CN" altLang="en-US"/>
          </a:p>
        </p:txBody>
      </p:sp>
    </p:spTree>
    <p:extLst>
      <p:ext uri="{BB962C8B-B14F-4D97-AF65-F5344CB8AC3E}">
        <p14:creationId xmlns:p14="http://schemas.microsoft.com/office/powerpoint/2010/main" val="455038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16</a:t>
            </a:fld>
            <a:endParaRPr lang="zh-CN" altLang="en-US"/>
          </a:p>
        </p:txBody>
      </p:sp>
    </p:spTree>
    <p:extLst>
      <p:ext uri="{BB962C8B-B14F-4D97-AF65-F5344CB8AC3E}">
        <p14:creationId xmlns:p14="http://schemas.microsoft.com/office/powerpoint/2010/main" val="4027068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17</a:t>
            </a:fld>
            <a:endParaRPr lang="zh-CN" altLang="en-US"/>
          </a:p>
        </p:txBody>
      </p:sp>
    </p:spTree>
    <p:extLst>
      <p:ext uri="{BB962C8B-B14F-4D97-AF65-F5344CB8AC3E}">
        <p14:creationId xmlns:p14="http://schemas.microsoft.com/office/powerpoint/2010/main" val="540560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extLst>
      <p:ext uri="{BB962C8B-B14F-4D97-AF65-F5344CB8AC3E}">
        <p14:creationId xmlns:p14="http://schemas.microsoft.com/office/powerpoint/2010/main" val="432262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19</a:t>
            </a:fld>
            <a:endParaRPr lang="zh-CN" altLang="en-US"/>
          </a:p>
        </p:txBody>
      </p:sp>
    </p:spTree>
    <p:extLst>
      <p:ext uri="{BB962C8B-B14F-4D97-AF65-F5344CB8AC3E}">
        <p14:creationId xmlns:p14="http://schemas.microsoft.com/office/powerpoint/2010/main" val="171575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2</a:t>
            </a:fld>
            <a:endParaRPr lang="zh-CN" altLang="en-US"/>
          </a:p>
        </p:txBody>
      </p:sp>
    </p:spTree>
    <p:extLst>
      <p:ext uri="{BB962C8B-B14F-4D97-AF65-F5344CB8AC3E}">
        <p14:creationId xmlns:p14="http://schemas.microsoft.com/office/powerpoint/2010/main" val="3260151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extLst>
      <p:ext uri="{BB962C8B-B14F-4D97-AF65-F5344CB8AC3E}">
        <p14:creationId xmlns:p14="http://schemas.microsoft.com/office/powerpoint/2010/main" val="3125846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21</a:t>
            </a:fld>
            <a:endParaRPr lang="zh-CN" altLang="en-US"/>
          </a:p>
        </p:txBody>
      </p:sp>
    </p:spTree>
    <p:extLst>
      <p:ext uri="{BB962C8B-B14F-4D97-AF65-F5344CB8AC3E}">
        <p14:creationId xmlns:p14="http://schemas.microsoft.com/office/powerpoint/2010/main" val="1483354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22</a:t>
            </a:fld>
            <a:endParaRPr lang="en-US"/>
          </a:p>
        </p:txBody>
      </p:sp>
    </p:spTree>
    <p:extLst>
      <p:ext uri="{BB962C8B-B14F-4D97-AF65-F5344CB8AC3E}">
        <p14:creationId xmlns:p14="http://schemas.microsoft.com/office/powerpoint/2010/main" val="1494092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23</a:t>
            </a:fld>
            <a:endParaRPr lang="zh-CN" altLang="en-US"/>
          </a:p>
        </p:txBody>
      </p:sp>
    </p:spTree>
    <p:extLst>
      <p:ext uri="{BB962C8B-B14F-4D97-AF65-F5344CB8AC3E}">
        <p14:creationId xmlns:p14="http://schemas.microsoft.com/office/powerpoint/2010/main" val="1940067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24</a:t>
            </a:fld>
            <a:endParaRPr lang="en-US"/>
          </a:p>
        </p:txBody>
      </p:sp>
    </p:spTree>
    <p:extLst>
      <p:ext uri="{BB962C8B-B14F-4D97-AF65-F5344CB8AC3E}">
        <p14:creationId xmlns:p14="http://schemas.microsoft.com/office/powerpoint/2010/main" val="212816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25</a:t>
            </a:fld>
            <a:endParaRPr lang="en-US"/>
          </a:p>
        </p:txBody>
      </p:sp>
    </p:spTree>
    <p:extLst>
      <p:ext uri="{BB962C8B-B14F-4D97-AF65-F5344CB8AC3E}">
        <p14:creationId xmlns:p14="http://schemas.microsoft.com/office/powerpoint/2010/main" val="2217221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9355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64493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28</a:t>
            </a:fld>
            <a:endParaRPr lang="zh-CN" altLang="en-US"/>
          </a:p>
        </p:txBody>
      </p:sp>
    </p:spTree>
    <p:extLst>
      <p:ext uri="{BB962C8B-B14F-4D97-AF65-F5344CB8AC3E}">
        <p14:creationId xmlns:p14="http://schemas.microsoft.com/office/powerpoint/2010/main" val="3610849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29</a:t>
            </a:fld>
            <a:endParaRPr lang="zh-CN" altLang="en-US"/>
          </a:p>
        </p:txBody>
      </p:sp>
    </p:spTree>
    <p:extLst>
      <p:ext uri="{BB962C8B-B14F-4D97-AF65-F5344CB8AC3E}">
        <p14:creationId xmlns:p14="http://schemas.microsoft.com/office/powerpoint/2010/main" val="192778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3</a:t>
            </a:fld>
            <a:endParaRPr lang="zh-CN" altLang="en-US"/>
          </a:p>
        </p:txBody>
      </p:sp>
    </p:spTree>
    <p:extLst>
      <p:ext uri="{BB962C8B-B14F-4D97-AF65-F5344CB8AC3E}">
        <p14:creationId xmlns:p14="http://schemas.microsoft.com/office/powerpoint/2010/main" val="719644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30</a:t>
            </a:fld>
            <a:endParaRPr lang="zh-CN" altLang="en-US"/>
          </a:p>
        </p:txBody>
      </p:sp>
    </p:spTree>
    <p:extLst>
      <p:ext uri="{BB962C8B-B14F-4D97-AF65-F5344CB8AC3E}">
        <p14:creationId xmlns:p14="http://schemas.microsoft.com/office/powerpoint/2010/main" val="1273705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31</a:t>
            </a:fld>
            <a:endParaRPr lang="zh-CN" altLang="en-US"/>
          </a:p>
        </p:txBody>
      </p:sp>
    </p:spTree>
    <p:extLst>
      <p:ext uri="{BB962C8B-B14F-4D97-AF65-F5344CB8AC3E}">
        <p14:creationId xmlns:p14="http://schemas.microsoft.com/office/powerpoint/2010/main" val="1769781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32</a:t>
            </a:fld>
            <a:endParaRPr lang="zh-CN" altLang="en-US"/>
          </a:p>
        </p:txBody>
      </p:sp>
    </p:spTree>
    <p:extLst>
      <p:ext uri="{BB962C8B-B14F-4D97-AF65-F5344CB8AC3E}">
        <p14:creationId xmlns:p14="http://schemas.microsoft.com/office/powerpoint/2010/main" val="2807086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33</a:t>
            </a:fld>
            <a:endParaRPr lang="zh-CN" altLang="en-US"/>
          </a:p>
        </p:txBody>
      </p:sp>
    </p:spTree>
    <p:extLst>
      <p:ext uri="{BB962C8B-B14F-4D97-AF65-F5344CB8AC3E}">
        <p14:creationId xmlns:p14="http://schemas.microsoft.com/office/powerpoint/2010/main" val="1461147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34</a:t>
            </a:fld>
            <a:endParaRPr lang="zh-CN" altLang="en-US"/>
          </a:p>
        </p:txBody>
      </p:sp>
    </p:spTree>
    <p:extLst>
      <p:ext uri="{BB962C8B-B14F-4D97-AF65-F5344CB8AC3E}">
        <p14:creationId xmlns:p14="http://schemas.microsoft.com/office/powerpoint/2010/main" val="3587646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35</a:t>
            </a:fld>
            <a:endParaRPr lang="zh-CN" altLang="en-US"/>
          </a:p>
        </p:txBody>
      </p:sp>
    </p:spTree>
    <p:extLst>
      <p:ext uri="{BB962C8B-B14F-4D97-AF65-F5344CB8AC3E}">
        <p14:creationId xmlns:p14="http://schemas.microsoft.com/office/powerpoint/2010/main" val="2968183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36</a:t>
            </a:fld>
            <a:endParaRPr lang="zh-CN" altLang="en-US"/>
          </a:p>
        </p:txBody>
      </p:sp>
    </p:spTree>
    <p:extLst>
      <p:ext uri="{BB962C8B-B14F-4D97-AF65-F5344CB8AC3E}">
        <p14:creationId xmlns:p14="http://schemas.microsoft.com/office/powerpoint/2010/main" val="282658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4</a:t>
            </a:fld>
            <a:endParaRPr lang="zh-CN" altLang="en-US"/>
          </a:p>
        </p:txBody>
      </p:sp>
    </p:spTree>
    <p:extLst>
      <p:ext uri="{BB962C8B-B14F-4D97-AF65-F5344CB8AC3E}">
        <p14:creationId xmlns:p14="http://schemas.microsoft.com/office/powerpoint/2010/main" val="261398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5</a:t>
            </a:fld>
            <a:endParaRPr lang="zh-CN" altLang="en-US"/>
          </a:p>
        </p:txBody>
      </p:sp>
    </p:spTree>
    <p:extLst>
      <p:ext uri="{BB962C8B-B14F-4D97-AF65-F5344CB8AC3E}">
        <p14:creationId xmlns:p14="http://schemas.microsoft.com/office/powerpoint/2010/main" val="262186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6</a:t>
            </a:fld>
            <a:endParaRPr lang="zh-CN" altLang="en-US"/>
          </a:p>
        </p:txBody>
      </p:sp>
    </p:spTree>
    <p:extLst>
      <p:ext uri="{BB962C8B-B14F-4D97-AF65-F5344CB8AC3E}">
        <p14:creationId xmlns:p14="http://schemas.microsoft.com/office/powerpoint/2010/main" val="215914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7</a:t>
            </a:fld>
            <a:endParaRPr lang="zh-CN" altLang="en-US"/>
          </a:p>
        </p:txBody>
      </p:sp>
    </p:spTree>
    <p:extLst>
      <p:ext uri="{BB962C8B-B14F-4D97-AF65-F5344CB8AC3E}">
        <p14:creationId xmlns:p14="http://schemas.microsoft.com/office/powerpoint/2010/main" val="313556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8</a:t>
            </a:fld>
            <a:endParaRPr lang="zh-CN" altLang="en-US"/>
          </a:p>
        </p:txBody>
      </p:sp>
    </p:spTree>
    <p:extLst>
      <p:ext uri="{BB962C8B-B14F-4D97-AF65-F5344CB8AC3E}">
        <p14:creationId xmlns:p14="http://schemas.microsoft.com/office/powerpoint/2010/main" val="284673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t>9</a:t>
            </a:fld>
            <a:endParaRPr lang="zh-CN" altLang="en-US"/>
          </a:p>
        </p:txBody>
      </p:sp>
    </p:spTree>
    <p:extLst>
      <p:ext uri="{BB962C8B-B14F-4D97-AF65-F5344CB8AC3E}">
        <p14:creationId xmlns:p14="http://schemas.microsoft.com/office/powerpoint/2010/main" val="26769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2017/7/7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51000"/>
                </a:schemeClr>
              </a:gs>
              <a:gs pos="5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222606" y="259506"/>
            <a:ext cx="10515600" cy="628103"/>
          </a:xfr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0055" y="54483"/>
            <a:ext cx="1104842" cy="1038151"/>
          </a:xfrm>
          <a:prstGeom prst="rect">
            <a:avLst/>
          </a:prstGeom>
        </p:spPr>
      </p:pic>
    </p:spTree>
    <p:extLst>
      <p:ext uri="{BB962C8B-B14F-4D97-AF65-F5344CB8AC3E}">
        <p14:creationId xmlns:p14="http://schemas.microsoft.com/office/powerpoint/2010/main" val="2764406021"/>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3000" r="-4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2017/7/7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765" y="-1009650"/>
            <a:ext cx="6688470" cy="5875282"/>
          </a:xfrm>
          <a:prstGeom prst="rect">
            <a:avLst/>
          </a:prstGeom>
        </p:spPr>
      </p:pic>
      <p:sp>
        <p:nvSpPr>
          <p:cNvPr id="3" name="TextBox 38"/>
          <p:cNvSpPr>
            <a:spLocks noChangeArrowheads="1"/>
          </p:cNvSpPr>
          <p:nvPr/>
        </p:nvSpPr>
        <p:spPr bwMode="auto">
          <a:xfrm>
            <a:off x="3116687" y="4484173"/>
            <a:ext cx="6426390" cy="377020"/>
          </a:xfrm>
          <a:prstGeom prst="rect">
            <a:avLst/>
          </a:prstGeom>
          <a:noFill/>
          <a:ln>
            <a:noFill/>
          </a:ln>
          <a:extLst/>
        </p:spPr>
        <p:txBody>
          <a:bodyPr wrap="square" lIns="68573" tIns="34287" rIns="68573" bIns="34287">
            <a:spAutoFit/>
          </a:bodyPr>
          <a:lstStyle>
            <a:lvl1pPr>
              <a:spcBef>
                <a:spcPct val="20000"/>
              </a:spcBef>
              <a:buFont typeface="Arial" pitchFamily="34" charset="0"/>
              <a:buChar char="•"/>
              <a:defRPr sz="3200">
                <a:solidFill>
                  <a:schemeClr val="tx1"/>
                </a:solidFill>
                <a:latin typeface="Calibri" pitchFamily="34" charset="0"/>
                <a:ea typeface="宋体"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defTabSz="914332">
              <a:buNone/>
              <a:defRPr/>
            </a:pPr>
            <a:r>
              <a:rPr lang="zh-CN" altLang="en-US" sz="2000" spc="150" dirty="0" smtClean="0">
                <a:solidFill>
                  <a:schemeClr val="bg2">
                    <a:lumMod val="75000"/>
                  </a:schemeClr>
                </a:solidFill>
                <a:effectLst>
                  <a:glow rad="127000">
                    <a:schemeClr val="bg1"/>
                  </a:glow>
                </a:effectLst>
                <a:latin typeface="微软雅黑" panose="020B0503020204020204" pitchFamily="34" charset="-122"/>
                <a:ea typeface="微软雅黑" panose="020B0503020204020204" pitchFamily="34" charset="-122"/>
              </a:rPr>
              <a:t>汇报人：千库网       汇报时间：</a:t>
            </a:r>
            <a:r>
              <a:rPr lang="en-US" altLang="zh-CN" sz="2000" spc="150" dirty="0" smtClean="0">
                <a:solidFill>
                  <a:schemeClr val="bg2">
                    <a:lumMod val="75000"/>
                  </a:schemeClr>
                </a:solidFill>
                <a:effectLst>
                  <a:glow rad="127000">
                    <a:schemeClr val="bg1"/>
                  </a:glow>
                </a:effectLst>
                <a:latin typeface="微软雅黑" panose="020B0503020204020204" pitchFamily="34" charset="-122"/>
                <a:ea typeface="微软雅黑" panose="020B0503020204020204" pitchFamily="34" charset="-122"/>
              </a:rPr>
              <a:t>201X</a:t>
            </a:r>
            <a:r>
              <a:rPr lang="zh-CN" altLang="en-US" sz="2000" spc="150" dirty="0" smtClean="0">
                <a:solidFill>
                  <a:schemeClr val="bg2">
                    <a:lumMod val="75000"/>
                  </a:schemeClr>
                </a:solidFill>
                <a:effectLst>
                  <a:glow rad="127000">
                    <a:schemeClr val="bg1"/>
                  </a:glow>
                </a:effectLst>
                <a:latin typeface="微软雅黑" panose="020B0503020204020204" pitchFamily="34" charset="-122"/>
                <a:ea typeface="微软雅黑" panose="020B0503020204020204" pitchFamily="34" charset="-122"/>
              </a:rPr>
              <a:t>年</a:t>
            </a:r>
            <a:r>
              <a:rPr lang="en-US" altLang="zh-CN" sz="2000" spc="150" dirty="0" smtClean="0">
                <a:solidFill>
                  <a:schemeClr val="bg2">
                    <a:lumMod val="75000"/>
                  </a:schemeClr>
                </a:solidFill>
                <a:effectLst>
                  <a:glow rad="127000">
                    <a:schemeClr val="bg1"/>
                  </a:glow>
                </a:effectLst>
                <a:latin typeface="微软雅黑" panose="020B0503020204020204" pitchFamily="34" charset="-122"/>
                <a:ea typeface="微软雅黑" panose="020B0503020204020204" pitchFamily="34" charset="-122"/>
              </a:rPr>
              <a:t>XX</a:t>
            </a:r>
            <a:r>
              <a:rPr lang="zh-CN" altLang="en-US" sz="2000" spc="150" dirty="0" smtClean="0">
                <a:solidFill>
                  <a:schemeClr val="bg2">
                    <a:lumMod val="75000"/>
                  </a:schemeClr>
                </a:solidFill>
                <a:effectLst>
                  <a:glow rad="127000">
                    <a:schemeClr val="bg1"/>
                  </a:glow>
                </a:effectLst>
                <a:latin typeface="微软雅黑" panose="020B0503020204020204" pitchFamily="34" charset="-122"/>
                <a:ea typeface="微软雅黑" panose="020B0503020204020204" pitchFamily="34" charset="-122"/>
              </a:rPr>
              <a:t>月</a:t>
            </a:r>
            <a:endParaRPr lang="en-US" altLang="zh-CN" sz="2000" spc="150" dirty="0">
              <a:solidFill>
                <a:schemeClr val="bg2">
                  <a:lumMod val="75000"/>
                </a:schemeClr>
              </a:solidFill>
              <a:effectLst>
                <a:glow rad="127000">
                  <a:schemeClr val="bg1"/>
                </a:glow>
              </a:effectLst>
              <a:latin typeface="微软雅黑" panose="020B0503020204020204" pitchFamily="34" charset="-122"/>
              <a:ea typeface="微软雅黑" panose="020B0503020204020204" pitchFamily="34" charset="-122"/>
            </a:endParaRPr>
          </a:p>
        </p:txBody>
      </p:sp>
      <p:sp>
        <p:nvSpPr>
          <p:cNvPr id="4" name="TextBox 37"/>
          <p:cNvSpPr>
            <a:spLocks noChangeArrowheads="1"/>
          </p:cNvSpPr>
          <p:nvPr/>
        </p:nvSpPr>
        <p:spPr bwMode="auto">
          <a:xfrm>
            <a:off x="2437099" y="3631231"/>
            <a:ext cx="7334250" cy="900240"/>
          </a:xfrm>
          <a:prstGeom prst="rect">
            <a:avLst/>
          </a:prstGeom>
          <a:noFill/>
          <a:ln>
            <a:noFill/>
          </a:ln>
          <a:extLst/>
        </p:spPr>
        <p:txBody>
          <a:bodyPr lIns="68573" tIns="34287" rIns="68573" bIns="34287">
            <a:spAutoFit/>
          </a:bodyPr>
          <a:lstStyle>
            <a:lvl1pPr>
              <a:spcBef>
                <a:spcPct val="20000"/>
              </a:spcBef>
              <a:buFont typeface="Arial" pitchFamily="34" charset="0"/>
              <a:buChar char="•"/>
              <a:defRPr sz="3200">
                <a:solidFill>
                  <a:schemeClr val="tx1"/>
                </a:solidFill>
                <a:latin typeface="Calibri" pitchFamily="34" charset="0"/>
                <a:ea typeface="宋体"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defTabSz="914332" fontAlgn="auto">
              <a:spcBef>
                <a:spcPct val="0"/>
              </a:spcBef>
              <a:spcAft>
                <a:spcPts val="0"/>
              </a:spcAft>
              <a:buFont typeface="Arial" pitchFamily="34" charset="0"/>
              <a:buNone/>
              <a:defRPr/>
            </a:pPr>
            <a:r>
              <a:rPr lang="zh-CN" altLang="en-US" sz="5400" b="1" dirty="0">
                <a:solidFill>
                  <a:schemeClr val="bg2">
                    <a:lumMod val="75000"/>
                  </a:schemeClr>
                </a:solidFill>
                <a:effectLst>
                  <a:glow rad="127000">
                    <a:schemeClr val="bg1"/>
                  </a:glow>
                </a:effectLst>
                <a:latin typeface="Arial" panose="020B0604020202020204" pitchFamily="34" charset="0"/>
                <a:ea typeface="微软雅黑" panose="020B0503020204020204" pitchFamily="34" charset="-122"/>
                <a:cs typeface="Arial" panose="020B0604020202020204" pitchFamily="34" charset="0"/>
              </a:rPr>
              <a:t>可爱卡通</a:t>
            </a:r>
            <a:r>
              <a:rPr lang="en-US" altLang="zh-CN" sz="5400" b="1" dirty="0">
                <a:solidFill>
                  <a:schemeClr val="bg2">
                    <a:lumMod val="75000"/>
                  </a:schemeClr>
                </a:solidFill>
                <a:effectLst>
                  <a:glow rad="127000">
                    <a:schemeClr val="bg1"/>
                  </a:glow>
                </a:effectLst>
                <a:latin typeface="Arial" panose="020B0604020202020204" pitchFamily="34" charset="0"/>
                <a:ea typeface="微软雅黑" panose="020B0503020204020204" pitchFamily="34" charset="-122"/>
                <a:cs typeface="Arial" panose="020B0604020202020204" pitchFamily="34" charset="0"/>
              </a:rPr>
              <a:t>PPT</a:t>
            </a:r>
            <a:r>
              <a:rPr lang="zh-CN" altLang="en-US" sz="5400" b="1" dirty="0">
                <a:solidFill>
                  <a:schemeClr val="bg2">
                    <a:lumMod val="75000"/>
                  </a:schemeClr>
                </a:solidFill>
                <a:effectLst>
                  <a:glow rad="127000">
                    <a:schemeClr val="bg1"/>
                  </a:glow>
                </a:effectLst>
                <a:latin typeface="Arial" panose="020B0604020202020204" pitchFamily="34" charset="0"/>
                <a:ea typeface="微软雅黑" panose="020B0503020204020204" pitchFamily="34" charset="-122"/>
                <a:cs typeface="Arial" panose="020B0604020202020204" pitchFamily="34" charset="0"/>
              </a:rPr>
              <a:t>模板</a:t>
            </a:r>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6704" y="-319800"/>
            <a:ext cx="3419573" cy="5821199"/>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47" y="3369292"/>
            <a:ext cx="2036252" cy="3488708"/>
          </a:xfrm>
          <a:prstGeom prst="rect">
            <a:avLst/>
          </a:prstGeom>
        </p:spPr>
      </p:pic>
      <p:pic>
        <p:nvPicPr>
          <p:cNvPr id="2" name="中央人民广播电台少年广播合唱团 - 六一国际儿童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308273" y="-1948972"/>
            <a:ext cx="609600" cy="609600"/>
          </a:xfrm>
          <a:prstGeom prst="rect">
            <a:avLst/>
          </a:prstGeom>
        </p:spPr>
      </p:pic>
    </p:spTree>
    <p:extLst>
      <p:ext uri="{BB962C8B-B14F-4D97-AF65-F5344CB8AC3E}">
        <p14:creationId xmlns:p14="http://schemas.microsoft.com/office/powerpoint/2010/main" val="48973947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9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17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7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750" fill="hold"/>
                                        <p:tgtEl>
                                          <p:spTgt spid="4"/>
                                        </p:tgtEl>
                                        <p:attrNameLst>
                                          <p:attrName>ppt_w</p:attrName>
                                        </p:attrNameLst>
                                      </p:cBhvr>
                                      <p:tavLst>
                                        <p:tav tm="0">
                                          <p:val>
                                            <p:fltVal val="0"/>
                                          </p:val>
                                        </p:tav>
                                        <p:tav tm="100000">
                                          <p:val>
                                            <p:strVal val="#ppt_w"/>
                                          </p:val>
                                        </p:tav>
                                      </p:tavLst>
                                    </p:anim>
                                    <p:anim calcmode="lin" valueType="num">
                                      <p:cBhvr>
                                        <p:cTn id="26" dur="750" fill="hold"/>
                                        <p:tgtEl>
                                          <p:spTgt spid="4"/>
                                        </p:tgtEl>
                                        <p:attrNameLst>
                                          <p:attrName>ppt_h</p:attrName>
                                        </p:attrNameLst>
                                      </p:cBhvr>
                                      <p:tavLst>
                                        <p:tav tm="0">
                                          <p:val>
                                            <p:fltVal val="0"/>
                                          </p:val>
                                        </p:tav>
                                        <p:tav tm="100000">
                                          <p:val>
                                            <p:strVal val="#ppt_h"/>
                                          </p:val>
                                        </p:tav>
                                      </p:tavLst>
                                    </p:anim>
                                    <p:animEffect transition="in" filter="fade">
                                      <p:cBhvr>
                                        <p:cTn id="27" dur="750"/>
                                        <p:tgtEl>
                                          <p:spTgt spid="4"/>
                                        </p:tgtEl>
                                      </p:cBhvr>
                                    </p:animEffect>
                                  </p:childTnLst>
                                </p:cTn>
                              </p:par>
                            </p:childTnLst>
                          </p:cTn>
                        </p:par>
                        <p:par>
                          <p:cTn id="28" fill="hold">
                            <p:stCondLst>
                              <p:cond delay="345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4" repeatCount="indefinite" fill="hold" display="0">
                  <p:stCondLst>
                    <p:cond delay="indefinite"/>
                  </p:stCondLst>
                  <p:endCondLst>
                    <p:cond evt="onStopAudio" delay="0">
                      <p:tgtEl>
                        <p:sldTgt/>
                      </p:tgtEl>
                    </p:cond>
                  </p:endCondLst>
                </p:cTn>
                <p:tgtEl>
                  <p:spTgt spid="2"/>
                </p:tgtEl>
              </p:cMediaNode>
            </p:audio>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未知"/>
          <p:cNvSpPr>
            <a:spLocks/>
          </p:cNvSpPr>
          <p:nvPr/>
        </p:nvSpPr>
        <p:spPr bwMode="auto">
          <a:xfrm>
            <a:off x="3824774" y="3400245"/>
            <a:ext cx="1304755" cy="638175"/>
          </a:xfrm>
          <a:custGeom>
            <a:avLst/>
            <a:gdLst>
              <a:gd name="T0" fmla="*/ 1281113 w 822"/>
              <a:gd name="T1" fmla="*/ 0 h 402"/>
              <a:gd name="T2" fmla="*/ 0 w 822"/>
              <a:gd name="T3" fmla="*/ 447675 h 402"/>
              <a:gd name="T4" fmla="*/ 1304925 w 822"/>
              <a:gd name="T5" fmla="*/ 638175 h 402"/>
              <a:gd name="T6" fmla="*/ 1281113 w 822"/>
              <a:gd name="T7" fmla="*/ 0 h 4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2" h="402">
                <a:moveTo>
                  <a:pt x="807" y="0"/>
                </a:moveTo>
                <a:lnTo>
                  <a:pt x="0" y="282"/>
                </a:lnTo>
                <a:lnTo>
                  <a:pt x="822" y="402"/>
                </a:lnTo>
                <a:lnTo>
                  <a:pt x="807"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未知"/>
          <p:cNvSpPr>
            <a:spLocks/>
          </p:cNvSpPr>
          <p:nvPr/>
        </p:nvSpPr>
        <p:spPr bwMode="auto">
          <a:xfrm>
            <a:off x="5315243" y="2804932"/>
            <a:ext cx="1295231" cy="728663"/>
          </a:xfrm>
          <a:custGeom>
            <a:avLst/>
            <a:gdLst>
              <a:gd name="T0" fmla="*/ 1293813 w 816"/>
              <a:gd name="T1" fmla="*/ 0 h 459"/>
              <a:gd name="T2" fmla="*/ 0 w 816"/>
              <a:gd name="T3" fmla="*/ 533400 h 459"/>
              <a:gd name="T4" fmla="*/ 1295400 w 816"/>
              <a:gd name="T5" fmla="*/ 728663 h 459"/>
              <a:gd name="T6" fmla="*/ 1293813 w 816"/>
              <a:gd name="T7" fmla="*/ 0 h 4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459">
                <a:moveTo>
                  <a:pt x="815" y="0"/>
                </a:moveTo>
                <a:lnTo>
                  <a:pt x="0" y="336"/>
                </a:lnTo>
                <a:lnTo>
                  <a:pt x="816" y="459"/>
                </a:lnTo>
                <a:lnTo>
                  <a:pt x="815"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未知"/>
          <p:cNvSpPr>
            <a:spLocks/>
          </p:cNvSpPr>
          <p:nvPr/>
        </p:nvSpPr>
        <p:spPr bwMode="auto">
          <a:xfrm>
            <a:off x="6777139" y="2262007"/>
            <a:ext cx="1314279" cy="733425"/>
          </a:xfrm>
          <a:custGeom>
            <a:avLst/>
            <a:gdLst>
              <a:gd name="T0" fmla="*/ 1298575 w 828"/>
              <a:gd name="T1" fmla="*/ 0 h 462"/>
              <a:gd name="T2" fmla="*/ 0 w 828"/>
              <a:gd name="T3" fmla="*/ 523875 h 462"/>
              <a:gd name="T4" fmla="*/ 1314450 w 828"/>
              <a:gd name="T5" fmla="*/ 733425 h 462"/>
              <a:gd name="T6" fmla="*/ 1298575 w 828"/>
              <a:gd name="T7" fmla="*/ 0 h 4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8" h="462">
                <a:moveTo>
                  <a:pt x="818" y="0"/>
                </a:moveTo>
                <a:lnTo>
                  <a:pt x="0" y="330"/>
                </a:lnTo>
                <a:lnTo>
                  <a:pt x="828" y="462"/>
                </a:lnTo>
                <a:lnTo>
                  <a:pt x="818"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未知"/>
          <p:cNvSpPr>
            <a:spLocks/>
          </p:cNvSpPr>
          <p:nvPr/>
        </p:nvSpPr>
        <p:spPr bwMode="auto">
          <a:xfrm>
            <a:off x="8291418" y="1642880"/>
            <a:ext cx="1323803" cy="762000"/>
          </a:xfrm>
          <a:custGeom>
            <a:avLst/>
            <a:gdLst>
              <a:gd name="T0" fmla="*/ 1323975 w 834"/>
              <a:gd name="T1" fmla="*/ 0 h 480"/>
              <a:gd name="T2" fmla="*/ 0 w 834"/>
              <a:gd name="T3" fmla="*/ 566738 h 480"/>
              <a:gd name="T4" fmla="*/ 1323975 w 834"/>
              <a:gd name="T5" fmla="*/ 762000 h 480"/>
              <a:gd name="T6" fmla="*/ 1323975 w 834"/>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4" h="480">
                <a:moveTo>
                  <a:pt x="834" y="0"/>
                </a:moveTo>
                <a:lnTo>
                  <a:pt x="0" y="357"/>
                </a:lnTo>
                <a:lnTo>
                  <a:pt x="834" y="480"/>
                </a:lnTo>
                <a:lnTo>
                  <a:pt x="834"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0" name="Group 31"/>
          <p:cNvGrpSpPr>
            <a:grpSpLocks/>
          </p:cNvGrpSpPr>
          <p:nvPr/>
        </p:nvGrpSpPr>
        <p:grpSpPr bwMode="auto">
          <a:xfrm>
            <a:off x="3812075" y="3400244"/>
            <a:ext cx="1331740" cy="1108075"/>
            <a:chOff x="1498" y="2667"/>
            <a:chExt cx="839" cy="698"/>
          </a:xfrm>
        </p:grpSpPr>
        <p:sp>
          <p:nvSpPr>
            <p:cNvPr id="21" name="未知"/>
            <p:cNvSpPr>
              <a:spLocks/>
            </p:cNvSpPr>
            <p:nvPr/>
          </p:nvSpPr>
          <p:spPr bwMode="auto">
            <a:xfrm>
              <a:off x="1498" y="2667"/>
              <a:ext cx="839" cy="589"/>
            </a:xfrm>
            <a:custGeom>
              <a:avLst/>
              <a:gdLst>
                <a:gd name="T0" fmla="*/ 0 w 963"/>
                <a:gd name="T1" fmla="*/ 280 h 691"/>
                <a:gd name="T2" fmla="*/ 822 w 963"/>
                <a:gd name="T3" fmla="*/ 0 h 691"/>
                <a:gd name="T4" fmla="*/ 839 w 963"/>
                <a:gd name="T5" fmla="*/ 589 h 691"/>
                <a:gd name="T6" fmla="*/ 3 w 963"/>
                <a:gd name="T7" fmla="*/ 589 h 691"/>
                <a:gd name="T8" fmla="*/ 0 w 963"/>
                <a:gd name="T9" fmla="*/ 28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3" h="691">
                  <a:moveTo>
                    <a:pt x="0" y="328"/>
                  </a:moveTo>
                  <a:lnTo>
                    <a:pt x="944" y="0"/>
                  </a:lnTo>
                  <a:lnTo>
                    <a:pt x="963" y="691"/>
                  </a:lnTo>
                  <a:lnTo>
                    <a:pt x="3" y="691"/>
                  </a:lnTo>
                  <a:lnTo>
                    <a:pt x="0" y="328"/>
                  </a:lnTo>
                  <a:close/>
                </a:path>
              </a:pathLst>
            </a:custGeom>
            <a:solidFill>
              <a:schemeClr val="accent4"/>
            </a:solidFill>
            <a:ln w="28575" cmpd="sng">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Text Box 17"/>
            <p:cNvSpPr txBox="1">
              <a:spLocks noChangeArrowheads="1"/>
            </p:cNvSpPr>
            <p:nvPr/>
          </p:nvSpPr>
          <p:spPr bwMode="auto">
            <a:xfrm>
              <a:off x="2007"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4000">
                  <a:solidFill>
                    <a:schemeClr val="bg1"/>
                  </a:solidFill>
                  <a:ea typeface="黑体" pitchFamily="49" charset="-122"/>
                </a:rPr>
                <a:t>1</a:t>
              </a:r>
            </a:p>
          </p:txBody>
        </p:sp>
      </p:grpSp>
      <p:grpSp>
        <p:nvGrpSpPr>
          <p:cNvPr id="23" name="Group 32"/>
          <p:cNvGrpSpPr>
            <a:grpSpLocks/>
          </p:cNvGrpSpPr>
          <p:nvPr/>
        </p:nvGrpSpPr>
        <p:grpSpPr bwMode="auto">
          <a:xfrm>
            <a:off x="5299370" y="2798580"/>
            <a:ext cx="1326977" cy="1709738"/>
            <a:chOff x="2435" y="2288"/>
            <a:chExt cx="836" cy="1077"/>
          </a:xfrm>
        </p:grpSpPr>
        <p:sp>
          <p:nvSpPr>
            <p:cNvPr id="24" name="未知"/>
            <p:cNvSpPr>
              <a:spLocks/>
            </p:cNvSpPr>
            <p:nvPr/>
          </p:nvSpPr>
          <p:spPr bwMode="auto">
            <a:xfrm>
              <a:off x="2435" y="2288"/>
              <a:ext cx="836" cy="968"/>
            </a:xfrm>
            <a:custGeom>
              <a:avLst/>
              <a:gdLst>
                <a:gd name="T0" fmla="*/ 0 w 960"/>
                <a:gd name="T1" fmla="*/ 340 h 1110"/>
                <a:gd name="T2" fmla="*/ 829 w 960"/>
                <a:gd name="T3" fmla="*/ 0 h 1110"/>
                <a:gd name="T4" fmla="*/ 836 w 960"/>
                <a:gd name="T5" fmla="*/ 968 h 1110"/>
                <a:gd name="T6" fmla="*/ 0 w 960"/>
                <a:gd name="T7" fmla="*/ 968 h 1110"/>
                <a:gd name="T8" fmla="*/ 0 w 960"/>
                <a:gd name="T9" fmla="*/ 340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1110">
                  <a:moveTo>
                    <a:pt x="0" y="390"/>
                  </a:moveTo>
                  <a:lnTo>
                    <a:pt x="952" y="0"/>
                  </a:lnTo>
                  <a:lnTo>
                    <a:pt x="960" y="1110"/>
                  </a:lnTo>
                  <a:lnTo>
                    <a:pt x="0" y="1110"/>
                  </a:lnTo>
                  <a:lnTo>
                    <a:pt x="0" y="390"/>
                  </a:lnTo>
                  <a:close/>
                </a:path>
              </a:pathLst>
            </a:custGeom>
            <a:solidFill>
              <a:schemeClr val="accent3"/>
            </a:solidFill>
            <a:ln w="28575" cmpd="sng">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Text Box 18"/>
            <p:cNvSpPr txBox="1">
              <a:spLocks noChangeArrowheads="1"/>
            </p:cNvSpPr>
            <p:nvPr/>
          </p:nvSpPr>
          <p:spPr bwMode="auto">
            <a:xfrm>
              <a:off x="2949"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4000">
                  <a:solidFill>
                    <a:schemeClr val="bg1"/>
                  </a:solidFill>
                  <a:ea typeface="黑体" pitchFamily="49" charset="-122"/>
                </a:rPr>
                <a:t>2</a:t>
              </a:r>
            </a:p>
          </p:txBody>
        </p:sp>
      </p:grpSp>
      <p:grpSp>
        <p:nvGrpSpPr>
          <p:cNvPr id="26" name="Group 33"/>
          <p:cNvGrpSpPr>
            <a:grpSpLocks/>
          </p:cNvGrpSpPr>
          <p:nvPr/>
        </p:nvGrpSpPr>
        <p:grpSpPr bwMode="auto">
          <a:xfrm>
            <a:off x="6773965" y="2249307"/>
            <a:ext cx="1336501" cy="2259013"/>
            <a:chOff x="3364" y="1942"/>
            <a:chExt cx="842" cy="1423"/>
          </a:xfrm>
        </p:grpSpPr>
        <p:sp>
          <p:nvSpPr>
            <p:cNvPr id="27" name="未知"/>
            <p:cNvSpPr>
              <a:spLocks/>
            </p:cNvSpPr>
            <p:nvPr/>
          </p:nvSpPr>
          <p:spPr bwMode="auto">
            <a:xfrm>
              <a:off x="3364" y="1942"/>
              <a:ext cx="842" cy="1314"/>
            </a:xfrm>
            <a:custGeom>
              <a:avLst/>
              <a:gdLst>
                <a:gd name="T0" fmla="*/ 0 w 967"/>
                <a:gd name="T1" fmla="*/ 332 h 1507"/>
                <a:gd name="T2" fmla="*/ 826 w 967"/>
                <a:gd name="T3" fmla="*/ 0 h 1507"/>
                <a:gd name="T4" fmla="*/ 842 w 967"/>
                <a:gd name="T5" fmla="*/ 1314 h 1507"/>
                <a:gd name="T6" fmla="*/ 6 w 967"/>
                <a:gd name="T7" fmla="*/ 1314 h 1507"/>
                <a:gd name="T8" fmla="*/ 0 w 967"/>
                <a:gd name="T9" fmla="*/ 332 h 1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7" h="1507">
                  <a:moveTo>
                    <a:pt x="0" y="381"/>
                  </a:moveTo>
                  <a:lnTo>
                    <a:pt x="949" y="0"/>
                  </a:lnTo>
                  <a:lnTo>
                    <a:pt x="967" y="1507"/>
                  </a:lnTo>
                  <a:lnTo>
                    <a:pt x="7" y="1507"/>
                  </a:lnTo>
                  <a:lnTo>
                    <a:pt x="0" y="381"/>
                  </a:lnTo>
                  <a:close/>
                </a:path>
              </a:pathLst>
            </a:custGeom>
            <a:solidFill>
              <a:schemeClr val="accent2"/>
            </a:solidFill>
            <a:ln w="28575" cmpd="sng">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Text Box 19"/>
            <p:cNvSpPr txBox="1">
              <a:spLocks noChangeArrowheads="1"/>
            </p:cNvSpPr>
            <p:nvPr/>
          </p:nvSpPr>
          <p:spPr bwMode="auto">
            <a:xfrm>
              <a:off x="3873"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4000">
                  <a:solidFill>
                    <a:schemeClr val="bg1"/>
                  </a:solidFill>
                  <a:ea typeface="黑体" pitchFamily="49" charset="-122"/>
                </a:rPr>
                <a:t>3</a:t>
              </a:r>
            </a:p>
          </p:txBody>
        </p:sp>
      </p:grpSp>
      <p:grpSp>
        <p:nvGrpSpPr>
          <p:cNvPr id="29" name="Group 34"/>
          <p:cNvGrpSpPr>
            <a:grpSpLocks/>
          </p:cNvGrpSpPr>
          <p:nvPr/>
        </p:nvGrpSpPr>
        <p:grpSpPr bwMode="auto">
          <a:xfrm>
            <a:off x="8264434" y="1634945"/>
            <a:ext cx="1358723" cy="2873375"/>
            <a:chOff x="4303" y="1555"/>
            <a:chExt cx="856" cy="1810"/>
          </a:xfrm>
        </p:grpSpPr>
        <p:sp>
          <p:nvSpPr>
            <p:cNvPr id="30" name="未知"/>
            <p:cNvSpPr>
              <a:spLocks/>
            </p:cNvSpPr>
            <p:nvPr/>
          </p:nvSpPr>
          <p:spPr bwMode="auto">
            <a:xfrm>
              <a:off x="4303" y="1555"/>
              <a:ext cx="856" cy="1702"/>
            </a:xfrm>
            <a:custGeom>
              <a:avLst/>
              <a:gdLst>
                <a:gd name="T0" fmla="*/ 0 w 982"/>
                <a:gd name="T1" fmla="*/ 368 h 1953"/>
                <a:gd name="T2" fmla="*/ 856 w 982"/>
                <a:gd name="T3" fmla="*/ 0 h 1953"/>
                <a:gd name="T4" fmla="*/ 853 w 982"/>
                <a:gd name="T5" fmla="*/ 1702 h 1953"/>
                <a:gd name="T6" fmla="*/ 16 w 982"/>
                <a:gd name="T7" fmla="*/ 1702 h 1953"/>
                <a:gd name="T8" fmla="*/ 0 w 982"/>
                <a:gd name="T9" fmla="*/ 368 h 1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 h="1953">
                  <a:moveTo>
                    <a:pt x="0" y="422"/>
                  </a:moveTo>
                  <a:lnTo>
                    <a:pt x="982" y="0"/>
                  </a:lnTo>
                  <a:lnTo>
                    <a:pt x="978" y="1953"/>
                  </a:lnTo>
                  <a:lnTo>
                    <a:pt x="18" y="1953"/>
                  </a:lnTo>
                  <a:lnTo>
                    <a:pt x="0" y="422"/>
                  </a:lnTo>
                  <a:close/>
                </a:path>
              </a:pathLst>
            </a:custGeom>
            <a:solidFill>
              <a:schemeClr val="accent1"/>
            </a:solidFill>
            <a:ln w="28575" cmpd="sng">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Text Box 20"/>
            <p:cNvSpPr txBox="1">
              <a:spLocks noChangeArrowheads="1"/>
            </p:cNvSpPr>
            <p:nvPr/>
          </p:nvSpPr>
          <p:spPr bwMode="auto">
            <a:xfrm>
              <a:off x="4833"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4000">
                  <a:solidFill>
                    <a:schemeClr val="bg1"/>
                  </a:solidFill>
                  <a:ea typeface="黑体" pitchFamily="49" charset="-122"/>
                </a:rPr>
                <a:t>4</a:t>
              </a:r>
            </a:p>
          </p:txBody>
        </p:sp>
      </p:grpSp>
      <p:sp>
        <p:nvSpPr>
          <p:cNvPr id="32" name="Line 21"/>
          <p:cNvSpPr>
            <a:spLocks noChangeShapeType="1"/>
          </p:cNvSpPr>
          <p:nvPr/>
        </p:nvSpPr>
        <p:spPr bwMode="auto">
          <a:xfrm flipH="1">
            <a:off x="2039070" y="3671705"/>
            <a:ext cx="2828557"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Rectangle 22"/>
          <p:cNvSpPr>
            <a:spLocks noChangeArrowheads="1"/>
          </p:cNvSpPr>
          <p:nvPr/>
        </p:nvSpPr>
        <p:spPr bwMode="auto">
          <a:xfrm>
            <a:off x="1950181" y="3341507"/>
            <a:ext cx="270950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ea typeface="黑体" pitchFamily="49" charset="-122"/>
              </a:rPr>
              <a:t>添加文字描述</a:t>
            </a:r>
            <a:endParaRPr lang="en-US" altLang="zh-CN" sz="1400" dirty="0">
              <a:solidFill>
                <a:schemeClr val="tx1">
                  <a:lumMod val="50000"/>
                  <a:lumOff val="50000"/>
                </a:schemeClr>
              </a:solidFill>
              <a:ea typeface="黑体" pitchFamily="49" charset="-122"/>
            </a:endParaRPr>
          </a:p>
        </p:txBody>
      </p:sp>
      <p:sp>
        <p:nvSpPr>
          <p:cNvPr id="34" name="Line 23"/>
          <p:cNvSpPr>
            <a:spLocks noChangeShapeType="1"/>
          </p:cNvSpPr>
          <p:nvPr/>
        </p:nvSpPr>
        <p:spPr bwMode="auto">
          <a:xfrm flipH="1">
            <a:off x="2039069" y="3057343"/>
            <a:ext cx="4352358"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Rectangle 24"/>
          <p:cNvSpPr>
            <a:spLocks noChangeArrowheads="1"/>
          </p:cNvSpPr>
          <p:nvPr/>
        </p:nvSpPr>
        <p:spPr bwMode="auto">
          <a:xfrm>
            <a:off x="1950181" y="2727145"/>
            <a:ext cx="270950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ea typeface="黑体" pitchFamily="49" charset="-122"/>
              </a:rPr>
              <a:t>添加文字描述</a:t>
            </a:r>
            <a:endParaRPr lang="en-US" altLang="zh-CN" sz="1400" dirty="0">
              <a:solidFill>
                <a:schemeClr val="tx1">
                  <a:lumMod val="50000"/>
                  <a:lumOff val="50000"/>
                </a:schemeClr>
              </a:solidFill>
              <a:ea typeface="黑体" pitchFamily="49" charset="-122"/>
            </a:endParaRPr>
          </a:p>
        </p:txBody>
      </p:sp>
      <p:sp>
        <p:nvSpPr>
          <p:cNvPr id="36" name="Line 25"/>
          <p:cNvSpPr>
            <a:spLocks noChangeShapeType="1"/>
          </p:cNvSpPr>
          <p:nvPr/>
        </p:nvSpPr>
        <p:spPr bwMode="auto">
          <a:xfrm flipH="1">
            <a:off x="2039069" y="2476318"/>
            <a:ext cx="5846001"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Rectangle 26"/>
          <p:cNvSpPr>
            <a:spLocks noChangeArrowheads="1"/>
          </p:cNvSpPr>
          <p:nvPr/>
        </p:nvSpPr>
        <p:spPr bwMode="auto">
          <a:xfrm>
            <a:off x="1950181" y="2146120"/>
            <a:ext cx="270950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ea typeface="黑体" pitchFamily="49" charset="-122"/>
              </a:rPr>
              <a:t>添加文字描述</a:t>
            </a:r>
            <a:endParaRPr lang="en-US" altLang="zh-CN" sz="1400" dirty="0">
              <a:solidFill>
                <a:schemeClr val="tx1">
                  <a:lumMod val="50000"/>
                  <a:lumOff val="50000"/>
                </a:schemeClr>
              </a:solidFill>
              <a:ea typeface="黑体" pitchFamily="49" charset="-122"/>
            </a:endParaRPr>
          </a:p>
        </p:txBody>
      </p:sp>
      <p:sp>
        <p:nvSpPr>
          <p:cNvPr id="38" name="Line 27"/>
          <p:cNvSpPr>
            <a:spLocks noChangeShapeType="1"/>
          </p:cNvSpPr>
          <p:nvPr/>
        </p:nvSpPr>
        <p:spPr bwMode="auto">
          <a:xfrm flipH="1">
            <a:off x="2039069" y="1925455"/>
            <a:ext cx="7369803"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Rectangle 28"/>
          <p:cNvSpPr>
            <a:spLocks noChangeArrowheads="1"/>
          </p:cNvSpPr>
          <p:nvPr/>
        </p:nvSpPr>
        <p:spPr bwMode="auto">
          <a:xfrm>
            <a:off x="1950181" y="1595257"/>
            <a:ext cx="270950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ea typeface="黑体" pitchFamily="49" charset="-122"/>
              </a:rPr>
              <a:t>添加文字描述</a:t>
            </a:r>
            <a:endParaRPr lang="en-US" altLang="zh-CN" sz="1400" dirty="0">
              <a:solidFill>
                <a:schemeClr val="tx1">
                  <a:lumMod val="50000"/>
                  <a:lumOff val="50000"/>
                </a:schemeClr>
              </a:solidFill>
              <a:ea typeface="黑体" pitchFamily="49" charset="-122"/>
            </a:endParaRPr>
          </a:p>
        </p:txBody>
      </p:sp>
      <p:sp>
        <p:nvSpPr>
          <p:cNvPr id="40" name="文本框 39"/>
          <p:cNvSpPr txBox="1"/>
          <p:nvPr/>
        </p:nvSpPr>
        <p:spPr>
          <a:xfrm>
            <a:off x="2039070" y="4864434"/>
            <a:ext cx="8236199" cy="1200329"/>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983433" y="4562760"/>
            <a:ext cx="1026361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cs typeface="+mn-ea"/>
              </a:rPr>
              <a:t>单击此处添加标题</a:t>
            </a:r>
            <a:endParaRPr lang="zh-CN" altLang="en-US" dirty="0"/>
          </a:p>
        </p:txBody>
      </p:sp>
    </p:spTree>
    <p:extLst>
      <p:ext uri="{BB962C8B-B14F-4D97-AF65-F5344CB8AC3E}">
        <p14:creationId xmlns:p14="http://schemas.microsoft.com/office/powerpoint/2010/main" val="226348624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Bottom)">
                                      <p:cBhvr>
                                        <p:cTn id="21" dur="500"/>
                                        <p:tgtEl>
                                          <p:spTgt spid="23"/>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right)">
                                      <p:cBhvr>
                                        <p:cTn id="25" dur="500"/>
                                        <p:tgtEl>
                                          <p:spTgt spid="34"/>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lide(fromBottom)">
                                      <p:cBhvr>
                                        <p:cTn id="35" dur="500"/>
                                        <p:tgtEl>
                                          <p:spTgt spid="26"/>
                                        </p:tgtEl>
                                      </p:cBhvr>
                                    </p:animEffect>
                                  </p:childTnLst>
                                </p:cTn>
                              </p:par>
                            </p:childTnLst>
                          </p:cTn>
                        </p:par>
                        <p:par>
                          <p:cTn id="36" fill="hold">
                            <p:stCondLst>
                              <p:cond delay="4500"/>
                            </p:stCondLst>
                            <p:childTnLst>
                              <p:par>
                                <p:cTn id="37" presetID="22" presetClass="entr" presetSubtype="2"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12" presetClass="entr" presetSubtype="4"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slide(fromBottom)">
                                      <p:cBhvr>
                                        <p:cTn id="49" dur="500"/>
                                        <p:tgtEl>
                                          <p:spTgt spid="29"/>
                                        </p:tgtEl>
                                      </p:cBhvr>
                                    </p:animEffect>
                                  </p:childTnLst>
                                </p:cTn>
                              </p:par>
                            </p:childTnLst>
                          </p:cTn>
                        </p:par>
                        <p:par>
                          <p:cTn id="50" fill="hold">
                            <p:stCondLst>
                              <p:cond delay="6500"/>
                            </p:stCondLst>
                            <p:childTnLst>
                              <p:par>
                                <p:cTn id="51" presetID="22" presetClass="entr" presetSubtype="2"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right)">
                                      <p:cBhvr>
                                        <p:cTn id="53" dur="500"/>
                                        <p:tgtEl>
                                          <p:spTgt spid="38"/>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par>
                          <p:cTn id="65" fill="hold">
                            <p:stCondLst>
                              <p:cond delay="500"/>
                            </p:stCondLst>
                            <p:childTnLst>
                              <p:par>
                                <p:cTn id="66" presetID="10" presetClass="entr" presetSubtype="0" fill="hold" grpId="0" nodeType="afterEffect">
                                  <p:stCondLst>
                                    <p:cond delay="0"/>
                                  </p:stCondLst>
                                  <p:iterate type="wd">
                                    <p:tmPct val="10000"/>
                                  </p:iterate>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P spid="35" grpId="0"/>
      <p:bldP spid="36" grpId="0" animBg="1"/>
      <p:bldP spid="37" grpId="0"/>
      <p:bldP spid="38" grpId="0" animBg="1"/>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新月形 4"/>
          <p:cNvSpPr>
            <a:spLocks noChangeArrowheads="1"/>
          </p:cNvSpPr>
          <p:nvPr/>
        </p:nvSpPr>
        <p:spPr bwMode="auto">
          <a:xfrm rot="20751297">
            <a:off x="4289387" y="2432650"/>
            <a:ext cx="1733175" cy="3468783"/>
          </a:xfrm>
          <a:prstGeom prst="moon">
            <a:avLst>
              <a:gd name="adj" fmla="val 15190"/>
            </a:avLst>
          </a:prstGeom>
          <a:solidFill>
            <a:schemeClr val="accent4"/>
          </a:solidFill>
          <a:ln w="3175" cap="flat" cmpd="sng">
            <a:noFill/>
            <a:bevel/>
            <a:headEnd/>
            <a:tailEnd/>
          </a:ln>
        </p:spPr>
        <p:txBody>
          <a:bodyPr anchor="ctr"/>
          <a:lstStyle/>
          <a:p>
            <a:pPr algn="ctr"/>
            <a:endParaRPr lang="zh-CN" altLang="zh-CN">
              <a:solidFill>
                <a:schemeClr val="tx1">
                  <a:lumMod val="50000"/>
                  <a:lumOff val="50000"/>
                </a:schemeClr>
              </a:solidFill>
              <a:ea typeface="微软雅黑" pitchFamily="34" charset="-122"/>
            </a:endParaRPr>
          </a:p>
        </p:txBody>
      </p:sp>
      <p:sp>
        <p:nvSpPr>
          <p:cNvPr id="15" name="新月形 5"/>
          <p:cNvSpPr>
            <a:spLocks noChangeArrowheads="1"/>
          </p:cNvSpPr>
          <p:nvPr/>
        </p:nvSpPr>
        <p:spPr bwMode="auto">
          <a:xfrm rot="4551297">
            <a:off x="5176405" y="1304093"/>
            <a:ext cx="1734391" cy="3466351"/>
          </a:xfrm>
          <a:prstGeom prst="moon">
            <a:avLst>
              <a:gd name="adj" fmla="val 15190"/>
            </a:avLst>
          </a:prstGeom>
          <a:solidFill>
            <a:schemeClr val="accent3"/>
          </a:solidFill>
          <a:ln w="3175" cap="flat" cmpd="sng">
            <a:noFill/>
            <a:bevel/>
            <a:headEnd/>
            <a:tailEnd/>
          </a:ln>
        </p:spPr>
        <p:txBody>
          <a:bodyPr anchor="ctr"/>
          <a:lstStyle/>
          <a:p>
            <a:pPr algn="ctr"/>
            <a:endParaRPr lang="zh-CN" altLang="zh-CN">
              <a:solidFill>
                <a:schemeClr val="tx1">
                  <a:lumMod val="50000"/>
                  <a:lumOff val="50000"/>
                </a:schemeClr>
              </a:solidFill>
              <a:ea typeface="微软雅黑" pitchFamily="34" charset="-122"/>
            </a:endParaRPr>
          </a:p>
        </p:txBody>
      </p:sp>
      <p:sp>
        <p:nvSpPr>
          <p:cNvPr id="16" name="新月形 6"/>
          <p:cNvSpPr>
            <a:spLocks noChangeArrowheads="1"/>
          </p:cNvSpPr>
          <p:nvPr/>
        </p:nvSpPr>
        <p:spPr bwMode="auto">
          <a:xfrm rot="9951297">
            <a:off x="6307436" y="2192046"/>
            <a:ext cx="1733175" cy="3468783"/>
          </a:xfrm>
          <a:prstGeom prst="moon">
            <a:avLst>
              <a:gd name="adj" fmla="val 15190"/>
            </a:avLst>
          </a:prstGeom>
          <a:solidFill>
            <a:schemeClr val="accent2"/>
          </a:solidFill>
          <a:ln w="3175" cap="flat" cmpd="sng">
            <a:noFill/>
            <a:bevel/>
            <a:headEnd/>
            <a:tailEnd/>
          </a:ln>
        </p:spPr>
        <p:txBody>
          <a:bodyPr anchor="ctr"/>
          <a:lstStyle/>
          <a:p>
            <a:pPr algn="ctr"/>
            <a:endParaRPr lang="zh-CN" altLang="zh-CN">
              <a:solidFill>
                <a:schemeClr val="tx1">
                  <a:lumMod val="50000"/>
                  <a:lumOff val="50000"/>
                </a:schemeClr>
              </a:solidFill>
              <a:ea typeface="微软雅黑" pitchFamily="34" charset="-122"/>
            </a:endParaRPr>
          </a:p>
        </p:txBody>
      </p:sp>
      <p:sp>
        <p:nvSpPr>
          <p:cNvPr id="17" name="新月形 7"/>
          <p:cNvSpPr>
            <a:spLocks noChangeArrowheads="1"/>
          </p:cNvSpPr>
          <p:nvPr/>
        </p:nvSpPr>
        <p:spPr bwMode="auto">
          <a:xfrm rot="15351297">
            <a:off x="5434066" y="3310473"/>
            <a:ext cx="1734391" cy="3466351"/>
          </a:xfrm>
          <a:prstGeom prst="moon">
            <a:avLst>
              <a:gd name="adj" fmla="val 15190"/>
            </a:avLst>
          </a:prstGeom>
          <a:solidFill>
            <a:schemeClr val="bg1"/>
          </a:solidFill>
          <a:ln w="3175" cap="flat" cmpd="sng">
            <a:noFill/>
            <a:bevel/>
            <a:headEnd/>
            <a:tailEnd/>
          </a:ln>
        </p:spPr>
        <p:txBody>
          <a:bodyPr anchor="ctr"/>
          <a:lstStyle/>
          <a:p>
            <a:pPr algn="ctr"/>
            <a:endParaRPr lang="zh-CN" altLang="zh-CN">
              <a:solidFill>
                <a:schemeClr val="tx1">
                  <a:lumMod val="50000"/>
                  <a:lumOff val="50000"/>
                </a:schemeClr>
              </a:solidFill>
              <a:ea typeface="微软雅黑" pitchFamily="34" charset="-122"/>
            </a:endParaRPr>
          </a:p>
        </p:txBody>
      </p:sp>
      <p:sp>
        <p:nvSpPr>
          <p:cNvPr id="18" name="TextBox 11"/>
          <p:cNvSpPr>
            <a:spLocks noChangeArrowheads="1"/>
          </p:cNvSpPr>
          <p:nvPr/>
        </p:nvSpPr>
        <p:spPr bwMode="auto">
          <a:xfrm flipH="1">
            <a:off x="5376392" y="3697835"/>
            <a:ext cx="1456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pPr algn="ctr"/>
            <a:r>
              <a:rPr lang="zh-CN" altLang="en-US" sz="2400" b="1" dirty="0">
                <a:solidFill>
                  <a:schemeClr val="tx1">
                    <a:lumMod val="50000"/>
                    <a:lumOff val="50000"/>
                  </a:schemeClr>
                </a:solidFill>
                <a:latin typeface="微软雅黑" pitchFamily="34" charset="-122"/>
                <a:ea typeface="微软雅黑" pitchFamily="34" charset="-122"/>
                <a:sym typeface="微软雅黑" pitchFamily="34" charset="-122"/>
              </a:rPr>
              <a:t>点击添加标题    </a:t>
            </a:r>
            <a:endParaRPr lang="en-US" sz="2400" b="1" dirty="0">
              <a:solidFill>
                <a:schemeClr val="tx1">
                  <a:lumMod val="50000"/>
                  <a:lumOff val="50000"/>
                </a:schemeClr>
              </a:solidFill>
              <a:latin typeface="微软雅黑" pitchFamily="34" charset="-122"/>
              <a:ea typeface="微软雅黑" pitchFamily="34" charset="-122"/>
              <a:sym typeface="微软雅黑" pitchFamily="34" charset="-122"/>
            </a:endParaRPr>
          </a:p>
        </p:txBody>
      </p:sp>
      <p:grpSp>
        <p:nvGrpSpPr>
          <p:cNvPr id="19" name="Group 8"/>
          <p:cNvGrpSpPr>
            <a:grpSpLocks/>
          </p:cNvGrpSpPr>
          <p:nvPr/>
        </p:nvGrpSpPr>
        <p:grpSpPr bwMode="auto">
          <a:xfrm>
            <a:off x="1018495" y="2127023"/>
            <a:ext cx="3583653" cy="892674"/>
            <a:chOff x="0" y="0"/>
            <a:chExt cx="2290355" cy="891869"/>
          </a:xfrm>
        </p:grpSpPr>
        <p:grpSp>
          <p:nvGrpSpPr>
            <p:cNvPr id="20" name="Group 9"/>
            <p:cNvGrpSpPr>
              <a:grpSpLocks/>
            </p:cNvGrpSpPr>
            <p:nvPr/>
          </p:nvGrpSpPr>
          <p:grpSpPr bwMode="auto">
            <a:xfrm flipH="1">
              <a:off x="0" y="307621"/>
              <a:ext cx="2184400" cy="584248"/>
              <a:chOff x="0" y="-109097"/>
              <a:chExt cx="2183514" cy="584248"/>
            </a:xfrm>
          </p:grpSpPr>
          <p:sp>
            <p:nvSpPr>
              <p:cNvPr id="25" name="TextBox 11"/>
              <p:cNvSpPr>
                <a:spLocks noChangeArrowheads="1"/>
              </p:cNvSpPr>
              <p:nvPr/>
            </p:nvSpPr>
            <p:spPr bwMode="auto">
              <a:xfrm>
                <a:off x="1037804" y="-109097"/>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点击添加文本    </a:t>
                </a:r>
                <a:endParaRPr lang="en-US" sz="1600" dirty="0">
                  <a:solidFill>
                    <a:schemeClr val="tx1">
                      <a:lumMod val="50000"/>
                      <a:lumOff val="50000"/>
                    </a:schemeClr>
                  </a:solidFill>
                  <a:latin typeface="微软雅黑" pitchFamily="34" charset="-122"/>
                  <a:ea typeface="微软雅黑" pitchFamily="34" charset="-122"/>
                  <a:sym typeface="微软雅黑" pitchFamily="34" charset="-122"/>
                </a:endParaRPr>
              </a:p>
              <a:p>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点击添加文本</a:t>
                </a:r>
                <a:endParaRPr lang="en-US" sz="16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26" name="TextBox 11"/>
              <p:cNvSpPr>
                <a:spLocks noChangeArrowheads="1"/>
              </p:cNvSpPr>
              <p:nvPr/>
            </p:nvSpPr>
            <p:spPr bwMode="auto">
              <a:xfrm>
                <a:off x="0" y="-109097"/>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点击添加文本    </a:t>
                </a:r>
                <a:endParaRPr lang="en-US" sz="1600" dirty="0">
                  <a:solidFill>
                    <a:schemeClr val="tx1">
                      <a:lumMod val="50000"/>
                      <a:lumOff val="50000"/>
                    </a:schemeClr>
                  </a:solidFill>
                  <a:latin typeface="微软雅黑" pitchFamily="34" charset="-122"/>
                  <a:ea typeface="微软雅黑" pitchFamily="34" charset="-122"/>
                  <a:sym typeface="微软雅黑" pitchFamily="34" charset="-122"/>
                </a:endParaRPr>
              </a:p>
              <a:p>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点击添加文本</a:t>
                </a:r>
                <a:endParaRPr lang="en-US" sz="1600" dirty="0">
                  <a:solidFill>
                    <a:schemeClr val="tx1">
                      <a:lumMod val="50000"/>
                      <a:lumOff val="50000"/>
                    </a:schemeClr>
                  </a:solidFill>
                  <a:latin typeface="微软雅黑" pitchFamily="34" charset="-122"/>
                  <a:ea typeface="微软雅黑" pitchFamily="34" charset="-122"/>
                  <a:sym typeface="微软雅黑" pitchFamily="34" charset="-122"/>
                </a:endParaRPr>
              </a:p>
            </p:txBody>
          </p:sp>
        </p:grpSp>
        <p:sp>
          <p:nvSpPr>
            <p:cNvPr id="21" name="TextBox 11"/>
            <p:cNvSpPr>
              <a:spLocks noChangeArrowheads="1"/>
            </p:cNvSpPr>
            <p:nvPr/>
          </p:nvSpPr>
          <p:spPr bwMode="auto">
            <a:xfrm flipH="1">
              <a:off x="22355" y="0"/>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b="1">
                  <a:solidFill>
                    <a:schemeClr val="tx1">
                      <a:lumMod val="50000"/>
                      <a:lumOff val="50000"/>
                    </a:schemeClr>
                  </a:solidFill>
                  <a:latin typeface="微软雅黑" pitchFamily="34" charset="-122"/>
                  <a:ea typeface="微软雅黑" pitchFamily="34" charset="-122"/>
                  <a:sym typeface="微软雅黑" pitchFamily="34" charset="-122"/>
                </a:rPr>
                <a:t>点击添加文本    </a:t>
              </a:r>
              <a:endParaRPr lang="en-US" sz="1600" b="1">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24" name="直接连接符 12"/>
            <p:cNvSpPr>
              <a:spLocks noChangeShapeType="1"/>
            </p:cNvSpPr>
            <p:nvPr/>
          </p:nvSpPr>
          <p:spPr bwMode="auto">
            <a:xfrm flipH="1">
              <a:off x="22355" y="880268"/>
              <a:ext cx="2268000"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grpSp>
        <p:nvGrpSpPr>
          <p:cNvPr id="32" name="Group 14"/>
          <p:cNvGrpSpPr>
            <a:grpSpLocks/>
          </p:cNvGrpSpPr>
          <p:nvPr/>
        </p:nvGrpSpPr>
        <p:grpSpPr bwMode="auto">
          <a:xfrm>
            <a:off x="914125" y="4489629"/>
            <a:ext cx="4065653" cy="1001869"/>
            <a:chOff x="0" y="-85591"/>
            <a:chExt cx="2692740" cy="1000966"/>
          </a:xfrm>
        </p:grpSpPr>
        <p:grpSp>
          <p:nvGrpSpPr>
            <p:cNvPr id="33" name="Group 15"/>
            <p:cNvGrpSpPr>
              <a:grpSpLocks/>
            </p:cNvGrpSpPr>
            <p:nvPr/>
          </p:nvGrpSpPr>
          <p:grpSpPr bwMode="auto">
            <a:xfrm flipH="1">
              <a:off x="0" y="331127"/>
              <a:ext cx="2184400" cy="584248"/>
              <a:chOff x="0" y="-85591"/>
              <a:chExt cx="2183514" cy="584248"/>
            </a:xfrm>
          </p:grpSpPr>
          <p:sp>
            <p:nvSpPr>
              <p:cNvPr id="36" name="TextBox 11"/>
              <p:cNvSpPr>
                <a:spLocks noChangeArrowheads="1"/>
              </p:cNvSpPr>
              <p:nvPr/>
            </p:nvSpPr>
            <p:spPr bwMode="auto">
              <a:xfrm>
                <a:off x="1037804" y="-85591"/>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a:solidFill>
                      <a:schemeClr val="tx1">
                        <a:lumMod val="50000"/>
                        <a:lumOff val="50000"/>
                      </a:schemeClr>
                    </a:solidFill>
                    <a:latin typeface="微软雅黑" pitchFamily="34" charset="-122"/>
                    <a:ea typeface="微软雅黑" pitchFamily="34" charset="-122"/>
                    <a:sym typeface="微软雅黑" pitchFamily="34" charset="-122"/>
                  </a:rPr>
                  <a:t>点击添加文本    </a:t>
                </a:r>
                <a:endParaRPr lang="en-US" sz="1600">
                  <a:solidFill>
                    <a:schemeClr val="tx1">
                      <a:lumMod val="50000"/>
                      <a:lumOff val="50000"/>
                    </a:schemeClr>
                  </a:solidFill>
                  <a:latin typeface="微软雅黑" pitchFamily="34" charset="-122"/>
                  <a:ea typeface="微软雅黑" pitchFamily="34" charset="-122"/>
                  <a:sym typeface="微软雅黑" pitchFamily="34" charset="-122"/>
                </a:endParaRPr>
              </a:p>
              <a:p>
                <a:r>
                  <a:rPr lang="zh-CN" altLang="en-US" sz="1600">
                    <a:solidFill>
                      <a:schemeClr val="tx1">
                        <a:lumMod val="50000"/>
                        <a:lumOff val="50000"/>
                      </a:schemeClr>
                    </a:solidFill>
                    <a:latin typeface="微软雅黑" pitchFamily="34" charset="-122"/>
                    <a:ea typeface="微软雅黑" pitchFamily="34" charset="-122"/>
                    <a:sym typeface="微软雅黑" pitchFamily="34" charset="-122"/>
                  </a:rPr>
                  <a:t>点击添加文本</a:t>
                </a:r>
                <a:endParaRPr lang="en-US" sz="16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37" name="TextBox 11"/>
              <p:cNvSpPr>
                <a:spLocks noChangeArrowheads="1"/>
              </p:cNvSpPr>
              <p:nvPr/>
            </p:nvSpPr>
            <p:spPr bwMode="auto">
              <a:xfrm>
                <a:off x="0" y="-85591"/>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点击添加文本    </a:t>
                </a:r>
                <a:endParaRPr lang="en-US" sz="1600" dirty="0">
                  <a:solidFill>
                    <a:schemeClr val="tx1">
                      <a:lumMod val="50000"/>
                      <a:lumOff val="50000"/>
                    </a:schemeClr>
                  </a:solidFill>
                  <a:latin typeface="微软雅黑" pitchFamily="34" charset="-122"/>
                  <a:ea typeface="微软雅黑" pitchFamily="34" charset="-122"/>
                  <a:sym typeface="微软雅黑" pitchFamily="34" charset="-122"/>
                </a:endParaRPr>
              </a:p>
              <a:p>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点击添加文本</a:t>
                </a:r>
                <a:endParaRPr lang="en-US" sz="1600" dirty="0">
                  <a:solidFill>
                    <a:schemeClr val="tx1">
                      <a:lumMod val="50000"/>
                      <a:lumOff val="50000"/>
                    </a:schemeClr>
                  </a:solidFill>
                  <a:latin typeface="微软雅黑" pitchFamily="34" charset="-122"/>
                  <a:ea typeface="微软雅黑" pitchFamily="34" charset="-122"/>
                  <a:sym typeface="微软雅黑" pitchFamily="34" charset="-122"/>
                </a:endParaRPr>
              </a:p>
            </p:txBody>
          </p:sp>
        </p:grpSp>
        <p:sp>
          <p:nvSpPr>
            <p:cNvPr id="34" name="TextBox 11"/>
            <p:cNvSpPr>
              <a:spLocks noChangeArrowheads="1"/>
            </p:cNvSpPr>
            <p:nvPr/>
          </p:nvSpPr>
          <p:spPr bwMode="auto">
            <a:xfrm flipH="1">
              <a:off x="22355" y="-85591"/>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b="1" dirty="0">
                  <a:solidFill>
                    <a:schemeClr val="tx1">
                      <a:lumMod val="50000"/>
                      <a:lumOff val="50000"/>
                    </a:schemeClr>
                  </a:solidFill>
                  <a:latin typeface="微软雅黑" pitchFamily="34" charset="-122"/>
                  <a:ea typeface="微软雅黑" pitchFamily="34" charset="-122"/>
                  <a:sym typeface="微软雅黑" pitchFamily="34" charset="-122"/>
                </a:rPr>
                <a:t>点击添加文本    </a:t>
              </a:r>
              <a:endParaRPr lang="en-US" sz="1600" b="1"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35" name="直接连接符 18"/>
            <p:cNvSpPr>
              <a:spLocks noChangeShapeType="1"/>
            </p:cNvSpPr>
            <p:nvPr/>
          </p:nvSpPr>
          <p:spPr bwMode="auto">
            <a:xfrm flipH="1">
              <a:off x="46740" y="880268"/>
              <a:ext cx="2646000"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grpSp>
        <p:nvGrpSpPr>
          <p:cNvPr id="38" name="Group 20"/>
          <p:cNvGrpSpPr>
            <a:grpSpLocks/>
          </p:cNvGrpSpPr>
          <p:nvPr/>
        </p:nvGrpSpPr>
        <p:grpSpPr bwMode="auto">
          <a:xfrm>
            <a:off x="7359762" y="1935101"/>
            <a:ext cx="4119277" cy="1006310"/>
            <a:chOff x="0" y="-126949"/>
            <a:chExt cx="2928589" cy="1007218"/>
          </a:xfrm>
        </p:grpSpPr>
        <p:grpSp>
          <p:nvGrpSpPr>
            <p:cNvPr id="39" name="Group 21"/>
            <p:cNvGrpSpPr>
              <a:grpSpLocks/>
            </p:cNvGrpSpPr>
            <p:nvPr/>
          </p:nvGrpSpPr>
          <p:grpSpPr bwMode="auto">
            <a:xfrm flipH="1">
              <a:off x="744188" y="289769"/>
              <a:ext cx="2184401" cy="585303"/>
              <a:chOff x="-180019" y="-126949"/>
              <a:chExt cx="2183515" cy="585303"/>
            </a:xfrm>
          </p:grpSpPr>
          <p:sp>
            <p:nvSpPr>
              <p:cNvPr id="42" name="TextBox 11"/>
              <p:cNvSpPr>
                <a:spLocks noChangeArrowheads="1"/>
              </p:cNvSpPr>
              <p:nvPr/>
            </p:nvSpPr>
            <p:spPr bwMode="auto">
              <a:xfrm>
                <a:off x="857786" y="-126949"/>
                <a:ext cx="1145710" cy="58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a:solidFill>
                      <a:schemeClr val="tx1">
                        <a:lumMod val="50000"/>
                        <a:lumOff val="50000"/>
                      </a:schemeClr>
                    </a:solidFill>
                    <a:latin typeface="微软雅黑" pitchFamily="34" charset="-122"/>
                    <a:ea typeface="微软雅黑" pitchFamily="34" charset="-122"/>
                    <a:sym typeface="微软雅黑" pitchFamily="34" charset="-122"/>
                  </a:rPr>
                  <a:t>点击添加文本    </a:t>
                </a:r>
                <a:endParaRPr lang="en-US" sz="1600">
                  <a:solidFill>
                    <a:schemeClr val="tx1">
                      <a:lumMod val="50000"/>
                      <a:lumOff val="50000"/>
                    </a:schemeClr>
                  </a:solidFill>
                  <a:latin typeface="微软雅黑" pitchFamily="34" charset="-122"/>
                  <a:ea typeface="微软雅黑" pitchFamily="34" charset="-122"/>
                  <a:sym typeface="微软雅黑" pitchFamily="34" charset="-122"/>
                </a:endParaRPr>
              </a:p>
              <a:p>
                <a:r>
                  <a:rPr lang="zh-CN" altLang="en-US" sz="1600">
                    <a:solidFill>
                      <a:schemeClr val="tx1">
                        <a:lumMod val="50000"/>
                        <a:lumOff val="50000"/>
                      </a:schemeClr>
                    </a:solidFill>
                    <a:latin typeface="微软雅黑" pitchFamily="34" charset="-122"/>
                    <a:ea typeface="微软雅黑" pitchFamily="34" charset="-122"/>
                    <a:sym typeface="微软雅黑" pitchFamily="34" charset="-122"/>
                  </a:rPr>
                  <a:t>点击添加文本</a:t>
                </a:r>
                <a:endParaRPr lang="en-US" sz="16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43" name="TextBox 11"/>
              <p:cNvSpPr>
                <a:spLocks noChangeArrowheads="1"/>
              </p:cNvSpPr>
              <p:nvPr/>
            </p:nvSpPr>
            <p:spPr bwMode="auto">
              <a:xfrm>
                <a:off x="-180019" y="-126949"/>
                <a:ext cx="1145710" cy="58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点击添加文本    </a:t>
                </a:r>
                <a:endParaRPr lang="en-US" sz="1600" dirty="0">
                  <a:solidFill>
                    <a:schemeClr val="tx1">
                      <a:lumMod val="50000"/>
                      <a:lumOff val="50000"/>
                    </a:schemeClr>
                  </a:solidFill>
                  <a:latin typeface="微软雅黑" pitchFamily="34" charset="-122"/>
                  <a:ea typeface="微软雅黑" pitchFamily="34" charset="-122"/>
                  <a:sym typeface="微软雅黑" pitchFamily="34" charset="-122"/>
                </a:endParaRPr>
              </a:p>
              <a:p>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点击添加文本</a:t>
                </a:r>
                <a:endParaRPr lang="en-US" sz="1600" dirty="0">
                  <a:solidFill>
                    <a:schemeClr val="tx1">
                      <a:lumMod val="50000"/>
                      <a:lumOff val="50000"/>
                    </a:schemeClr>
                  </a:solidFill>
                  <a:latin typeface="微软雅黑" pitchFamily="34" charset="-122"/>
                  <a:ea typeface="微软雅黑" pitchFamily="34" charset="-122"/>
                  <a:sym typeface="微软雅黑" pitchFamily="34" charset="-122"/>
                </a:endParaRPr>
              </a:p>
            </p:txBody>
          </p:sp>
        </p:grpSp>
        <p:sp>
          <p:nvSpPr>
            <p:cNvPr id="40" name="TextBox 11"/>
            <p:cNvSpPr>
              <a:spLocks noChangeArrowheads="1"/>
            </p:cNvSpPr>
            <p:nvPr/>
          </p:nvSpPr>
          <p:spPr bwMode="auto">
            <a:xfrm flipH="1">
              <a:off x="766544" y="-126949"/>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b="1" dirty="0">
                  <a:solidFill>
                    <a:schemeClr val="tx1">
                      <a:lumMod val="50000"/>
                      <a:lumOff val="50000"/>
                    </a:schemeClr>
                  </a:solidFill>
                  <a:latin typeface="微软雅黑" pitchFamily="34" charset="-122"/>
                  <a:ea typeface="微软雅黑" pitchFamily="34" charset="-122"/>
                  <a:sym typeface="微软雅黑" pitchFamily="34" charset="-122"/>
                </a:rPr>
                <a:t>点击添加文本    </a:t>
              </a:r>
              <a:endParaRPr lang="en-US" sz="1600" b="1"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41" name="直接连接符 24"/>
            <p:cNvSpPr>
              <a:spLocks noChangeShapeType="1"/>
            </p:cNvSpPr>
            <p:nvPr/>
          </p:nvSpPr>
          <p:spPr bwMode="auto">
            <a:xfrm flipH="1">
              <a:off x="0" y="880268"/>
              <a:ext cx="2840418"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grpSp>
        <p:nvGrpSpPr>
          <p:cNvPr id="44" name="Group 26"/>
          <p:cNvGrpSpPr>
            <a:grpSpLocks/>
          </p:cNvGrpSpPr>
          <p:nvPr/>
        </p:nvGrpSpPr>
        <p:grpSpPr bwMode="auto">
          <a:xfrm>
            <a:off x="7359759" y="4320514"/>
            <a:ext cx="4381368" cy="1001479"/>
            <a:chOff x="0" y="-91272"/>
            <a:chExt cx="2777812" cy="1001512"/>
          </a:xfrm>
        </p:grpSpPr>
        <p:grpSp>
          <p:nvGrpSpPr>
            <p:cNvPr id="45" name="Group 27"/>
            <p:cNvGrpSpPr>
              <a:grpSpLocks/>
            </p:cNvGrpSpPr>
            <p:nvPr/>
          </p:nvGrpSpPr>
          <p:grpSpPr bwMode="auto">
            <a:xfrm flipH="1">
              <a:off x="593412" y="325446"/>
              <a:ext cx="2184400" cy="584794"/>
              <a:chOff x="-277273" y="-91272"/>
              <a:chExt cx="2183514" cy="584794"/>
            </a:xfrm>
          </p:grpSpPr>
          <p:sp>
            <p:nvSpPr>
              <p:cNvPr id="48" name="TextBox 11"/>
              <p:cNvSpPr>
                <a:spLocks noChangeArrowheads="1"/>
              </p:cNvSpPr>
              <p:nvPr/>
            </p:nvSpPr>
            <p:spPr bwMode="auto">
              <a:xfrm>
                <a:off x="760531" y="-91272"/>
                <a:ext cx="1145710" cy="5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点击添加文本    </a:t>
                </a:r>
                <a:endParaRPr lang="en-US" sz="1600" dirty="0">
                  <a:solidFill>
                    <a:schemeClr val="tx1">
                      <a:lumMod val="50000"/>
                      <a:lumOff val="50000"/>
                    </a:schemeClr>
                  </a:solidFill>
                  <a:latin typeface="微软雅黑" pitchFamily="34" charset="-122"/>
                  <a:ea typeface="微软雅黑" pitchFamily="34" charset="-122"/>
                  <a:sym typeface="微软雅黑" pitchFamily="34" charset="-122"/>
                </a:endParaRPr>
              </a:p>
              <a:p>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点击添加文本</a:t>
                </a:r>
                <a:endParaRPr lang="en-US" sz="16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49" name="TextBox 11"/>
              <p:cNvSpPr>
                <a:spLocks noChangeArrowheads="1"/>
              </p:cNvSpPr>
              <p:nvPr/>
            </p:nvSpPr>
            <p:spPr bwMode="auto">
              <a:xfrm>
                <a:off x="-277273" y="-91272"/>
                <a:ext cx="1145710" cy="5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a:solidFill>
                      <a:schemeClr val="tx1">
                        <a:lumMod val="50000"/>
                        <a:lumOff val="50000"/>
                      </a:schemeClr>
                    </a:solidFill>
                    <a:latin typeface="微软雅黑" pitchFamily="34" charset="-122"/>
                    <a:ea typeface="微软雅黑" pitchFamily="34" charset="-122"/>
                    <a:sym typeface="微软雅黑" pitchFamily="34" charset="-122"/>
                  </a:rPr>
                  <a:t>点击添加文本    </a:t>
                </a:r>
                <a:endParaRPr lang="en-US" sz="1600">
                  <a:solidFill>
                    <a:schemeClr val="tx1">
                      <a:lumMod val="50000"/>
                      <a:lumOff val="50000"/>
                    </a:schemeClr>
                  </a:solidFill>
                  <a:latin typeface="微软雅黑" pitchFamily="34" charset="-122"/>
                  <a:ea typeface="微软雅黑" pitchFamily="34" charset="-122"/>
                  <a:sym typeface="微软雅黑" pitchFamily="34" charset="-122"/>
                </a:endParaRPr>
              </a:p>
              <a:p>
                <a:r>
                  <a:rPr lang="zh-CN" altLang="en-US" sz="1600">
                    <a:solidFill>
                      <a:schemeClr val="tx1">
                        <a:lumMod val="50000"/>
                        <a:lumOff val="50000"/>
                      </a:schemeClr>
                    </a:solidFill>
                    <a:latin typeface="微软雅黑" pitchFamily="34" charset="-122"/>
                    <a:ea typeface="微软雅黑" pitchFamily="34" charset="-122"/>
                    <a:sym typeface="微软雅黑" pitchFamily="34" charset="-122"/>
                  </a:rPr>
                  <a:t>点击添加文本</a:t>
                </a:r>
                <a:endParaRPr lang="en-US" sz="1600">
                  <a:solidFill>
                    <a:schemeClr val="tx1">
                      <a:lumMod val="50000"/>
                      <a:lumOff val="50000"/>
                    </a:schemeClr>
                  </a:solidFill>
                  <a:latin typeface="微软雅黑" pitchFamily="34" charset="-122"/>
                  <a:ea typeface="微软雅黑" pitchFamily="34" charset="-122"/>
                  <a:sym typeface="微软雅黑" pitchFamily="34" charset="-122"/>
                </a:endParaRPr>
              </a:p>
            </p:txBody>
          </p:sp>
        </p:grpSp>
        <p:sp>
          <p:nvSpPr>
            <p:cNvPr id="46" name="TextBox 11"/>
            <p:cNvSpPr>
              <a:spLocks noChangeArrowheads="1"/>
            </p:cNvSpPr>
            <p:nvPr/>
          </p:nvSpPr>
          <p:spPr bwMode="auto">
            <a:xfrm flipH="1">
              <a:off x="615767" y="-91272"/>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b="1" dirty="0">
                  <a:solidFill>
                    <a:schemeClr val="tx1">
                      <a:lumMod val="50000"/>
                      <a:lumOff val="50000"/>
                    </a:schemeClr>
                  </a:solidFill>
                  <a:latin typeface="微软雅黑" pitchFamily="34" charset="-122"/>
                  <a:ea typeface="微软雅黑" pitchFamily="34" charset="-122"/>
                  <a:sym typeface="微软雅黑" pitchFamily="34" charset="-122"/>
                </a:rPr>
                <a:t>点击添加文本    </a:t>
              </a:r>
              <a:endParaRPr lang="en-US" sz="1600" b="1"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47" name="直接连接符 30"/>
            <p:cNvSpPr>
              <a:spLocks noChangeShapeType="1"/>
            </p:cNvSpPr>
            <p:nvPr/>
          </p:nvSpPr>
          <p:spPr bwMode="auto">
            <a:xfrm flipH="1">
              <a:off x="0" y="887442"/>
              <a:ext cx="2533016" cy="0"/>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61960922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2)">
                                      <p:cBhvr>
                                        <p:cTn id="7" dur="500"/>
                                        <p:tgtEl>
                                          <p:spTgt spid="15"/>
                                        </p:tgtEl>
                                      </p:cBhvr>
                                    </p:animEffect>
                                  </p:childTnLst>
                                </p:cTn>
                              </p:par>
                            </p:childTnLst>
                          </p:cTn>
                        </p:par>
                        <p:par>
                          <p:cTn id="8" fill="hold">
                            <p:stCondLst>
                              <p:cond delay="500"/>
                            </p:stCondLst>
                            <p:childTnLst>
                              <p:par>
                                <p:cTn id="9" presetID="21"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2)">
                                      <p:cBhvr>
                                        <p:cTn id="11" dur="500"/>
                                        <p:tgtEl>
                                          <p:spTgt spid="16"/>
                                        </p:tgtEl>
                                      </p:cBhvr>
                                    </p:animEffect>
                                  </p:childTnLst>
                                </p:cTn>
                              </p:par>
                            </p:childTnLst>
                          </p:cTn>
                        </p:par>
                        <p:par>
                          <p:cTn id="12" fill="hold">
                            <p:stCondLst>
                              <p:cond delay="1000"/>
                            </p:stCondLst>
                            <p:childTnLst>
                              <p:par>
                                <p:cTn id="13" presetID="21"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2)">
                                      <p:cBhvr>
                                        <p:cTn id="15" dur="500"/>
                                        <p:tgtEl>
                                          <p:spTgt spid="17"/>
                                        </p:tgtEl>
                                      </p:cBhvr>
                                    </p:animEffect>
                                  </p:childTnLst>
                                </p:cTn>
                              </p:par>
                            </p:childTnLst>
                          </p:cTn>
                        </p:par>
                        <p:par>
                          <p:cTn id="16" fill="hold">
                            <p:stCondLst>
                              <p:cond delay="1500"/>
                            </p:stCondLst>
                            <p:childTnLst>
                              <p:par>
                                <p:cTn id="17" presetID="21"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2)">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5"/>
          <p:cNvSpPr>
            <a:spLocks/>
          </p:cNvSpPr>
          <p:nvPr/>
        </p:nvSpPr>
        <p:spPr bwMode="auto">
          <a:xfrm>
            <a:off x="4613223" y="1827160"/>
            <a:ext cx="1502816"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effectLst>
                <a:outerShdw blurRad="50800" dist="38100" dir="2700000" algn="tl" rotWithShape="0">
                  <a:prstClr val="black">
                    <a:alpha val="40000"/>
                  </a:prstClr>
                </a:outerShdw>
              </a:effectLst>
            </a:endParaRPr>
          </a:p>
        </p:txBody>
      </p:sp>
      <p:pic>
        <p:nvPicPr>
          <p:cNvPr id="7"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rot="16200000" flipH="1">
            <a:off x="1836912" y="3684353"/>
            <a:ext cx="5822204" cy="2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rot="5400000">
            <a:off x="4818484" y="3685219"/>
            <a:ext cx="5822201" cy="29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5"/>
          <p:cNvSpPr>
            <a:spLocks/>
          </p:cNvSpPr>
          <p:nvPr/>
        </p:nvSpPr>
        <p:spPr bwMode="auto">
          <a:xfrm>
            <a:off x="4613223" y="4011560"/>
            <a:ext cx="1502816"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effectLst>
                <a:outerShdw blurRad="50800" dist="38100" dir="2700000" algn="tl" rotWithShape="0">
                  <a:prstClr val="black">
                    <a:alpha val="40000"/>
                  </a:prstClr>
                </a:outerShdw>
              </a:effectLst>
            </a:endParaRPr>
          </a:p>
        </p:txBody>
      </p:sp>
      <p:sp>
        <p:nvSpPr>
          <p:cNvPr id="10" name="Freeform 15"/>
          <p:cNvSpPr>
            <a:spLocks/>
          </p:cNvSpPr>
          <p:nvPr/>
        </p:nvSpPr>
        <p:spPr bwMode="auto">
          <a:xfrm flipH="1">
            <a:off x="6371812" y="1827160"/>
            <a:ext cx="1502816"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effectLst>
                <a:outerShdw blurRad="50800" dist="38100" dir="2700000" algn="tl" rotWithShape="0">
                  <a:prstClr val="black">
                    <a:alpha val="40000"/>
                  </a:prstClr>
                </a:outerShdw>
              </a:effectLst>
            </a:endParaRPr>
          </a:p>
        </p:txBody>
      </p:sp>
      <p:sp>
        <p:nvSpPr>
          <p:cNvPr id="11" name="Freeform 15"/>
          <p:cNvSpPr>
            <a:spLocks/>
          </p:cNvSpPr>
          <p:nvPr/>
        </p:nvSpPr>
        <p:spPr bwMode="auto">
          <a:xfrm flipH="1">
            <a:off x="6371812" y="4011560"/>
            <a:ext cx="1502816"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effectLst>
                <a:outerShdw blurRad="50800" dist="38100" dir="2700000" algn="tl" rotWithShape="0">
                  <a:prstClr val="black">
                    <a:alpha val="40000"/>
                  </a:prstClr>
                </a:outerShdw>
              </a:effectLst>
            </a:endParaRPr>
          </a:p>
        </p:txBody>
      </p:sp>
      <p:sp>
        <p:nvSpPr>
          <p:cNvPr id="12" name="TextBox 11"/>
          <p:cNvSpPr txBox="1"/>
          <p:nvPr/>
        </p:nvSpPr>
        <p:spPr>
          <a:xfrm>
            <a:off x="2563225" y="1923615"/>
            <a:ext cx="1799556" cy="369332"/>
          </a:xfrm>
          <a:prstGeom prst="rect">
            <a:avLst/>
          </a:prstGeom>
          <a:noFill/>
        </p:spPr>
        <p:txBody>
          <a:bodyPr wrap="none" rtlCol="0">
            <a:spAutoFit/>
          </a:bodyPr>
          <a:lstStyle/>
          <a:p>
            <a:r>
              <a:rPr lang="zh-CN" altLang="en-US" b="1" dirty="0">
                <a:solidFill>
                  <a:schemeClr val="tx2"/>
                </a:solidFill>
                <a:latin typeface="+mj-ea"/>
                <a:ea typeface="+mj-ea"/>
              </a:rPr>
              <a:t>请输入您的标题</a:t>
            </a:r>
          </a:p>
        </p:txBody>
      </p:sp>
      <p:sp>
        <p:nvSpPr>
          <p:cNvPr id="13" name="TextBox 12"/>
          <p:cNvSpPr txBox="1"/>
          <p:nvPr/>
        </p:nvSpPr>
        <p:spPr>
          <a:xfrm>
            <a:off x="2563226" y="2253580"/>
            <a:ext cx="2038875" cy="1077218"/>
          </a:xfrm>
          <a:prstGeom prst="rect">
            <a:avLst/>
          </a:prstGeom>
          <a:noFill/>
        </p:spPr>
        <p:txBody>
          <a:bodyPr wrap="square" rtlCol="0">
            <a:spAutoFit/>
          </a:bodyPr>
          <a:lstStyle/>
          <a:p>
            <a:r>
              <a:rPr lang="zh-CN" altLang="en-US" sz="1600" dirty="0">
                <a:solidFill>
                  <a:schemeClr val="tx1">
                    <a:lumMod val="50000"/>
                    <a:lumOff val="50000"/>
                  </a:schemeClr>
                </a:solidFill>
                <a:latin typeface="+mj-ea"/>
                <a:sym typeface="微软雅黑" pitchFamily="34" charset="-122"/>
              </a:rPr>
              <a:t>在此录入上述图表的综合描述说明，在此录入上述图表的综合描述说明。</a:t>
            </a:r>
            <a:endParaRPr lang="zh-CN" altLang="en-US" sz="1600" dirty="0">
              <a:solidFill>
                <a:schemeClr val="tx2"/>
              </a:solidFill>
              <a:latin typeface="+mn-ea"/>
            </a:endParaRPr>
          </a:p>
        </p:txBody>
      </p:sp>
      <p:sp>
        <p:nvSpPr>
          <p:cNvPr id="14" name="TextBox 13"/>
          <p:cNvSpPr txBox="1"/>
          <p:nvPr/>
        </p:nvSpPr>
        <p:spPr>
          <a:xfrm>
            <a:off x="4748014" y="2509616"/>
            <a:ext cx="754942" cy="646331"/>
          </a:xfrm>
          <a:prstGeom prst="rect">
            <a:avLst/>
          </a:prstGeom>
          <a:noFill/>
        </p:spPr>
        <p:txBody>
          <a:bodyPr wrap="none" rtlCol="0">
            <a:spAutoFit/>
          </a:bodyPr>
          <a:lstStyle/>
          <a:p>
            <a:r>
              <a:rPr lang="en-US" altLang="zh-CN" sz="3600" b="1" dirty="0">
                <a:solidFill>
                  <a:schemeClr val="tx2"/>
                </a:solidFill>
                <a:latin typeface="+mj-ea"/>
                <a:ea typeface="+mj-ea"/>
              </a:rPr>
              <a:t>01</a:t>
            </a:r>
            <a:endParaRPr lang="zh-CN" altLang="en-US" sz="3600" b="1" dirty="0">
              <a:solidFill>
                <a:schemeClr val="tx2"/>
              </a:solidFill>
              <a:latin typeface="+mj-ea"/>
              <a:ea typeface="+mj-ea"/>
            </a:endParaRPr>
          </a:p>
        </p:txBody>
      </p:sp>
      <p:sp>
        <p:nvSpPr>
          <p:cNvPr id="15" name="TextBox 14"/>
          <p:cNvSpPr txBox="1"/>
          <p:nvPr/>
        </p:nvSpPr>
        <p:spPr>
          <a:xfrm>
            <a:off x="7032824" y="2509616"/>
            <a:ext cx="754942" cy="646331"/>
          </a:xfrm>
          <a:prstGeom prst="rect">
            <a:avLst/>
          </a:prstGeom>
          <a:noFill/>
        </p:spPr>
        <p:txBody>
          <a:bodyPr wrap="none" rtlCol="0">
            <a:spAutoFit/>
          </a:bodyPr>
          <a:lstStyle/>
          <a:p>
            <a:r>
              <a:rPr lang="en-US" altLang="zh-CN" sz="3600" b="1" dirty="0">
                <a:solidFill>
                  <a:schemeClr val="accent1"/>
                </a:solidFill>
                <a:latin typeface="+mj-ea"/>
                <a:ea typeface="+mj-ea"/>
              </a:rPr>
              <a:t>02</a:t>
            </a:r>
            <a:endParaRPr lang="zh-CN" altLang="en-US" sz="3600" b="1" dirty="0">
              <a:solidFill>
                <a:schemeClr val="accent1"/>
              </a:solidFill>
              <a:latin typeface="+mj-ea"/>
              <a:ea typeface="+mj-ea"/>
            </a:endParaRPr>
          </a:p>
        </p:txBody>
      </p:sp>
      <p:sp>
        <p:nvSpPr>
          <p:cNvPr id="16" name="TextBox 15"/>
          <p:cNvSpPr txBox="1"/>
          <p:nvPr/>
        </p:nvSpPr>
        <p:spPr>
          <a:xfrm>
            <a:off x="4748014" y="4719416"/>
            <a:ext cx="754942" cy="646331"/>
          </a:xfrm>
          <a:prstGeom prst="rect">
            <a:avLst/>
          </a:prstGeom>
          <a:noFill/>
        </p:spPr>
        <p:txBody>
          <a:bodyPr wrap="none" rtlCol="0">
            <a:spAutoFit/>
          </a:bodyPr>
          <a:lstStyle/>
          <a:p>
            <a:r>
              <a:rPr lang="en-US" altLang="zh-CN" sz="3600" b="1" dirty="0">
                <a:solidFill>
                  <a:schemeClr val="accent2"/>
                </a:solidFill>
                <a:latin typeface="+mj-ea"/>
                <a:ea typeface="+mj-ea"/>
              </a:rPr>
              <a:t>03</a:t>
            </a:r>
            <a:endParaRPr lang="zh-CN" altLang="en-US" sz="3600" b="1" dirty="0">
              <a:solidFill>
                <a:schemeClr val="accent2"/>
              </a:solidFill>
              <a:latin typeface="+mj-ea"/>
              <a:ea typeface="+mj-ea"/>
            </a:endParaRPr>
          </a:p>
        </p:txBody>
      </p:sp>
      <p:sp>
        <p:nvSpPr>
          <p:cNvPr id="17" name="TextBox 16"/>
          <p:cNvSpPr txBox="1"/>
          <p:nvPr/>
        </p:nvSpPr>
        <p:spPr>
          <a:xfrm>
            <a:off x="7032824" y="4719416"/>
            <a:ext cx="754942" cy="646331"/>
          </a:xfrm>
          <a:prstGeom prst="rect">
            <a:avLst/>
          </a:prstGeom>
          <a:noFill/>
        </p:spPr>
        <p:txBody>
          <a:bodyPr wrap="none" rtlCol="0">
            <a:spAutoFit/>
          </a:bodyPr>
          <a:lstStyle/>
          <a:p>
            <a:r>
              <a:rPr lang="en-US" altLang="zh-CN" sz="3600" b="1" dirty="0">
                <a:solidFill>
                  <a:schemeClr val="accent3"/>
                </a:solidFill>
                <a:latin typeface="+mj-ea"/>
                <a:ea typeface="+mj-ea"/>
              </a:rPr>
              <a:t>04</a:t>
            </a:r>
            <a:endParaRPr lang="zh-CN" altLang="en-US" sz="3600" b="1" dirty="0">
              <a:solidFill>
                <a:schemeClr val="accent3"/>
              </a:solidFill>
              <a:latin typeface="+mj-ea"/>
              <a:ea typeface="+mj-ea"/>
            </a:endParaRPr>
          </a:p>
        </p:txBody>
      </p:sp>
      <p:sp>
        <p:nvSpPr>
          <p:cNvPr id="18" name="TextBox 17"/>
          <p:cNvSpPr txBox="1"/>
          <p:nvPr/>
        </p:nvSpPr>
        <p:spPr>
          <a:xfrm>
            <a:off x="8017565" y="1923615"/>
            <a:ext cx="1799556" cy="369332"/>
          </a:xfrm>
          <a:prstGeom prst="rect">
            <a:avLst/>
          </a:prstGeom>
          <a:noFill/>
        </p:spPr>
        <p:txBody>
          <a:bodyPr wrap="none" rtlCol="0">
            <a:spAutoFit/>
          </a:bodyPr>
          <a:lstStyle/>
          <a:p>
            <a:r>
              <a:rPr lang="zh-CN" altLang="en-US" b="1" dirty="0">
                <a:solidFill>
                  <a:schemeClr val="accent1"/>
                </a:solidFill>
                <a:latin typeface="+mj-ea"/>
                <a:ea typeface="+mj-ea"/>
              </a:rPr>
              <a:t>请输入您的标题</a:t>
            </a:r>
          </a:p>
        </p:txBody>
      </p:sp>
      <p:sp>
        <p:nvSpPr>
          <p:cNvPr id="19" name="TextBox 18"/>
          <p:cNvSpPr txBox="1"/>
          <p:nvPr/>
        </p:nvSpPr>
        <p:spPr>
          <a:xfrm>
            <a:off x="8017566" y="2253580"/>
            <a:ext cx="2038875" cy="1077218"/>
          </a:xfrm>
          <a:prstGeom prst="rect">
            <a:avLst/>
          </a:prstGeom>
          <a:noFill/>
        </p:spPr>
        <p:txBody>
          <a:bodyPr wrap="square" rtlCol="0">
            <a:spAutoFit/>
          </a:bodyPr>
          <a:lstStyle/>
          <a:p>
            <a:r>
              <a:rPr lang="zh-CN" altLang="en-US" sz="1600" dirty="0">
                <a:solidFill>
                  <a:schemeClr val="tx1">
                    <a:lumMod val="50000"/>
                    <a:lumOff val="50000"/>
                  </a:schemeClr>
                </a:solidFill>
                <a:latin typeface="+mj-ea"/>
                <a:sym typeface="微软雅黑" pitchFamily="34" charset="-122"/>
              </a:rPr>
              <a:t>在此录入上述图表的综合描述说明，在此录入上述图表的综合描述说明。</a:t>
            </a:r>
            <a:endParaRPr lang="zh-CN" altLang="en-US" sz="1600" dirty="0">
              <a:solidFill>
                <a:schemeClr val="tx2"/>
              </a:solidFill>
              <a:latin typeface="+mn-ea"/>
            </a:endParaRPr>
          </a:p>
        </p:txBody>
      </p:sp>
      <p:sp>
        <p:nvSpPr>
          <p:cNvPr id="20" name="TextBox 19"/>
          <p:cNvSpPr txBox="1"/>
          <p:nvPr/>
        </p:nvSpPr>
        <p:spPr>
          <a:xfrm>
            <a:off x="2493813" y="4196915"/>
            <a:ext cx="1799556" cy="369332"/>
          </a:xfrm>
          <a:prstGeom prst="rect">
            <a:avLst/>
          </a:prstGeom>
          <a:noFill/>
        </p:spPr>
        <p:txBody>
          <a:bodyPr wrap="none" rtlCol="0">
            <a:spAutoFit/>
          </a:bodyPr>
          <a:lstStyle/>
          <a:p>
            <a:r>
              <a:rPr lang="zh-CN" altLang="en-US" b="1" dirty="0">
                <a:solidFill>
                  <a:schemeClr val="accent2"/>
                </a:solidFill>
                <a:latin typeface="+mj-ea"/>
                <a:ea typeface="+mj-ea"/>
              </a:rPr>
              <a:t>请输入您的标题</a:t>
            </a:r>
          </a:p>
        </p:txBody>
      </p:sp>
      <p:sp>
        <p:nvSpPr>
          <p:cNvPr id="21" name="TextBox 20"/>
          <p:cNvSpPr txBox="1"/>
          <p:nvPr/>
        </p:nvSpPr>
        <p:spPr>
          <a:xfrm>
            <a:off x="2493814" y="4526880"/>
            <a:ext cx="2038875" cy="1077218"/>
          </a:xfrm>
          <a:prstGeom prst="rect">
            <a:avLst/>
          </a:prstGeom>
          <a:noFill/>
        </p:spPr>
        <p:txBody>
          <a:bodyPr wrap="square" rtlCol="0">
            <a:spAutoFit/>
          </a:bodyPr>
          <a:lstStyle/>
          <a:p>
            <a:r>
              <a:rPr lang="zh-CN" altLang="en-US" sz="1600" dirty="0">
                <a:solidFill>
                  <a:schemeClr val="tx1">
                    <a:lumMod val="50000"/>
                    <a:lumOff val="50000"/>
                  </a:schemeClr>
                </a:solidFill>
                <a:latin typeface="+mj-ea"/>
                <a:sym typeface="微软雅黑" pitchFamily="34" charset="-122"/>
              </a:rPr>
              <a:t>在此录入上述图表的综合描述说明，在此录入上述图表的综合描述说明。</a:t>
            </a:r>
            <a:endParaRPr lang="zh-CN" altLang="en-US" sz="1600" dirty="0">
              <a:solidFill>
                <a:schemeClr val="tx2"/>
              </a:solidFill>
              <a:latin typeface="+mn-ea"/>
            </a:endParaRPr>
          </a:p>
        </p:txBody>
      </p:sp>
      <p:sp>
        <p:nvSpPr>
          <p:cNvPr id="22" name="TextBox 21"/>
          <p:cNvSpPr txBox="1"/>
          <p:nvPr/>
        </p:nvSpPr>
        <p:spPr>
          <a:xfrm>
            <a:off x="8017565" y="4196915"/>
            <a:ext cx="1799556" cy="369332"/>
          </a:xfrm>
          <a:prstGeom prst="rect">
            <a:avLst/>
          </a:prstGeom>
          <a:noFill/>
        </p:spPr>
        <p:txBody>
          <a:bodyPr wrap="none" rtlCol="0">
            <a:spAutoFit/>
          </a:bodyPr>
          <a:lstStyle/>
          <a:p>
            <a:r>
              <a:rPr lang="zh-CN" altLang="en-US" b="1" dirty="0">
                <a:solidFill>
                  <a:schemeClr val="accent3"/>
                </a:solidFill>
                <a:latin typeface="+mj-ea"/>
                <a:ea typeface="+mj-ea"/>
              </a:rPr>
              <a:t>请输入您的标题</a:t>
            </a:r>
          </a:p>
        </p:txBody>
      </p:sp>
      <p:sp>
        <p:nvSpPr>
          <p:cNvPr id="23" name="TextBox 22"/>
          <p:cNvSpPr txBox="1"/>
          <p:nvPr/>
        </p:nvSpPr>
        <p:spPr>
          <a:xfrm>
            <a:off x="8017566" y="4526880"/>
            <a:ext cx="2038875" cy="1077218"/>
          </a:xfrm>
          <a:prstGeom prst="rect">
            <a:avLst/>
          </a:prstGeom>
          <a:noFill/>
        </p:spPr>
        <p:txBody>
          <a:bodyPr wrap="square" rtlCol="0">
            <a:spAutoFit/>
          </a:bodyPr>
          <a:lstStyle/>
          <a:p>
            <a:r>
              <a:rPr lang="zh-CN" altLang="en-US" sz="1600" dirty="0">
                <a:solidFill>
                  <a:schemeClr val="tx1">
                    <a:lumMod val="50000"/>
                    <a:lumOff val="50000"/>
                  </a:schemeClr>
                </a:solidFill>
                <a:latin typeface="+mj-ea"/>
                <a:sym typeface="微软雅黑" pitchFamily="34" charset="-122"/>
              </a:rPr>
              <a:t>在此录入上述图表的综合描述说明，在此录入上述图表的综合描述说明。</a:t>
            </a:r>
            <a:endParaRPr lang="zh-CN" altLang="en-US" sz="1600" dirty="0">
              <a:solidFill>
                <a:schemeClr val="tx2"/>
              </a:solidFill>
              <a:latin typeface="+mn-ea"/>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817017481"/>
      </p:ext>
    </p:extLst>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700"/>
                                            <p:tgtEl>
                                              <p:spTgt spid="8"/>
                                            </p:tgtEl>
                                          </p:cBhvr>
                                        </p:animEffect>
                                      </p:childTnLst>
                                    </p:cTn>
                                  </p:par>
                                </p:childTnLst>
                              </p:cTn>
                            </p:par>
                            <p:par>
                              <p:cTn id="11" fill="hold">
                                <p:stCondLst>
                                  <p:cond delay="700"/>
                                </p:stCondLst>
                                <p:childTnLst>
                                  <p:par>
                                    <p:cTn id="12" presetID="2" presetClass="entr" presetSubtype="4" fill="hold" grpId="0" nodeType="afterEffect" p14:presetBounceEnd="40000">
                                      <p:stCondLst>
                                        <p:cond delay="300"/>
                                      </p:stCondLst>
                                      <p:childTnLst>
                                        <p:set>
                                          <p:cBhvr>
                                            <p:cTn id="13" dur="1" fill="hold">
                                              <p:stCondLst>
                                                <p:cond delay="0"/>
                                              </p:stCondLst>
                                            </p:cTn>
                                            <p:tgtEl>
                                              <p:spTgt spid="6"/>
                                            </p:tgtEl>
                                            <p:attrNameLst>
                                              <p:attrName>style.visibility</p:attrName>
                                            </p:attrNameLst>
                                          </p:cBhvr>
                                          <p:to>
                                            <p:strVal val="visible"/>
                                          </p:to>
                                        </p:set>
                                        <p:anim calcmode="lin" valueType="num" p14:bounceEnd="40000">
                                          <p:cBhvr additive="base">
                                            <p:cTn id="14"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400" fill="hold"/>
                                            <p:tgtEl>
                                              <p:spTgt spid="14"/>
                                            </p:tgtEl>
                                            <p:attrNameLst>
                                              <p:attrName>ppt_w</p:attrName>
                                            </p:attrNameLst>
                                          </p:cBhvr>
                                          <p:tavLst>
                                            <p:tav tm="0">
                                              <p:val>
                                                <p:fltVal val="0"/>
                                              </p:val>
                                            </p:tav>
                                            <p:tav tm="100000">
                                              <p:val>
                                                <p:strVal val="#ppt_w"/>
                                              </p:val>
                                            </p:tav>
                                          </p:tavLst>
                                        </p:anim>
                                        <p:anim calcmode="lin" valueType="num">
                                          <p:cBhvr>
                                            <p:cTn id="20" dur="400" fill="hold"/>
                                            <p:tgtEl>
                                              <p:spTgt spid="14"/>
                                            </p:tgtEl>
                                            <p:attrNameLst>
                                              <p:attrName>ppt_h</p:attrName>
                                            </p:attrNameLst>
                                          </p:cBhvr>
                                          <p:tavLst>
                                            <p:tav tm="0">
                                              <p:val>
                                                <p:fltVal val="0"/>
                                              </p:val>
                                            </p:tav>
                                            <p:tav tm="100000">
                                              <p:val>
                                                <p:strVal val="#ppt_h"/>
                                              </p:val>
                                            </p:tav>
                                          </p:tavLst>
                                        </p:anim>
                                        <p:anim calcmode="lin" valueType="num">
                                          <p:cBhvr>
                                            <p:cTn id="21" dur="400" fill="hold"/>
                                            <p:tgtEl>
                                              <p:spTgt spid="14"/>
                                            </p:tgtEl>
                                            <p:attrNameLst>
                                              <p:attrName>style.rotation</p:attrName>
                                            </p:attrNameLst>
                                          </p:cBhvr>
                                          <p:tavLst>
                                            <p:tav tm="0">
                                              <p:val>
                                                <p:fltVal val="90"/>
                                              </p:val>
                                            </p:tav>
                                            <p:tav tm="100000">
                                              <p:val>
                                                <p:fltVal val="0"/>
                                              </p:val>
                                            </p:tav>
                                          </p:tavLst>
                                        </p:anim>
                                        <p:animEffect transition="in" filter="fade">
                                          <p:cBhvr>
                                            <p:cTn id="22" dur="400"/>
                                            <p:tgtEl>
                                              <p:spTgt spid="14"/>
                                            </p:tgtEl>
                                          </p:cBhvr>
                                        </p:animEffect>
                                      </p:childTnLst>
                                    </p:cTn>
                                  </p:par>
                                </p:childTnLst>
                              </p:cTn>
                            </p:par>
                            <p:par>
                              <p:cTn id="23" fill="hold">
                                <p:stCondLst>
                                  <p:cond delay="1900"/>
                                </p:stCondLst>
                                <p:childTnLst>
                                  <p:par>
                                    <p:cTn id="24" presetID="2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2400"/>
                                </p:stCondLst>
                                <p:childTnLst>
                                  <p:par>
                                    <p:cTn id="31" presetID="2" presetClass="entr" presetSubtype="4" fill="hold" grpId="0" nodeType="afterEffect" p14:presetBounceEnd="40000">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14:bounceEnd="40000">
                                          <p:cBhvr additive="base">
                                            <p:cTn id="33"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900"/>
                                </p:stCondLst>
                                <p:childTnLst>
                                  <p:par>
                                    <p:cTn id="36" presetID="31"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400" fill="hold"/>
                                            <p:tgtEl>
                                              <p:spTgt spid="16"/>
                                            </p:tgtEl>
                                            <p:attrNameLst>
                                              <p:attrName>ppt_w</p:attrName>
                                            </p:attrNameLst>
                                          </p:cBhvr>
                                          <p:tavLst>
                                            <p:tav tm="0">
                                              <p:val>
                                                <p:fltVal val="0"/>
                                              </p:val>
                                            </p:tav>
                                            <p:tav tm="100000">
                                              <p:val>
                                                <p:strVal val="#ppt_w"/>
                                              </p:val>
                                            </p:tav>
                                          </p:tavLst>
                                        </p:anim>
                                        <p:anim calcmode="lin" valueType="num">
                                          <p:cBhvr>
                                            <p:cTn id="39" dur="400" fill="hold"/>
                                            <p:tgtEl>
                                              <p:spTgt spid="16"/>
                                            </p:tgtEl>
                                            <p:attrNameLst>
                                              <p:attrName>ppt_h</p:attrName>
                                            </p:attrNameLst>
                                          </p:cBhvr>
                                          <p:tavLst>
                                            <p:tav tm="0">
                                              <p:val>
                                                <p:fltVal val="0"/>
                                              </p:val>
                                            </p:tav>
                                            <p:tav tm="100000">
                                              <p:val>
                                                <p:strVal val="#ppt_h"/>
                                              </p:val>
                                            </p:tav>
                                          </p:tavLst>
                                        </p:anim>
                                        <p:anim calcmode="lin" valueType="num">
                                          <p:cBhvr>
                                            <p:cTn id="40" dur="400" fill="hold"/>
                                            <p:tgtEl>
                                              <p:spTgt spid="16"/>
                                            </p:tgtEl>
                                            <p:attrNameLst>
                                              <p:attrName>style.rotation</p:attrName>
                                            </p:attrNameLst>
                                          </p:cBhvr>
                                          <p:tavLst>
                                            <p:tav tm="0">
                                              <p:val>
                                                <p:fltVal val="90"/>
                                              </p:val>
                                            </p:tav>
                                            <p:tav tm="100000">
                                              <p:val>
                                                <p:fltVal val="0"/>
                                              </p:val>
                                            </p:tav>
                                          </p:tavLst>
                                        </p:anim>
                                        <p:animEffect transition="in" filter="fade">
                                          <p:cBhvr>
                                            <p:cTn id="41" dur="400"/>
                                            <p:tgtEl>
                                              <p:spTgt spid="16"/>
                                            </p:tgtEl>
                                          </p:cBhvr>
                                        </p:animEffect>
                                      </p:childTnLst>
                                    </p:cTn>
                                  </p:par>
                                </p:childTnLst>
                              </p:cTn>
                            </p:par>
                            <p:par>
                              <p:cTn id="42" fill="hold">
                                <p:stCondLst>
                                  <p:cond delay="3300"/>
                                </p:stCondLst>
                                <p:childTnLst>
                                  <p:par>
                                    <p:cTn id="43" presetID="22" presetClass="entr" presetSubtype="2"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right)">
                                          <p:cBhvr>
                                            <p:cTn id="48" dur="500"/>
                                            <p:tgtEl>
                                              <p:spTgt spid="21"/>
                                            </p:tgtEl>
                                          </p:cBhvr>
                                        </p:animEffect>
                                      </p:childTnLst>
                                    </p:cTn>
                                  </p:par>
                                </p:childTnLst>
                              </p:cTn>
                            </p:par>
                            <p:par>
                              <p:cTn id="49" fill="hold">
                                <p:stCondLst>
                                  <p:cond delay="3800"/>
                                </p:stCondLst>
                                <p:childTnLst>
                                  <p:par>
                                    <p:cTn id="50" presetID="2" presetClass="entr" presetSubtype="4" fill="hold" grpId="0" nodeType="afterEffect" p14:presetBounceEnd="40000">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14:bounceEnd="40000">
                                          <p:cBhvr additive="base">
                                            <p:cTn id="52"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4300"/>
                                </p:stCondLst>
                                <p:childTnLst>
                                  <p:par>
                                    <p:cTn id="55" presetID="31"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400" fill="hold"/>
                                            <p:tgtEl>
                                              <p:spTgt spid="15"/>
                                            </p:tgtEl>
                                            <p:attrNameLst>
                                              <p:attrName>ppt_w</p:attrName>
                                            </p:attrNameLst>
                                          </p:cBhvr>
                                          <p:tavLst>
                                            <p:tav tm="0">
                                              <p:val>
                                                <p:fltVal val="0"/>
                                              </p:val>
                                            </p:tav>
                                            <p:tav tm="100000">
                                              <p:val>
                                                <p:strVal val="#ppt_w"/>
                                              </p:val>
                                            </p:tav>
                                          </p:tavLst>
                                        </p:anim>
                                        <p:anim calcmode="lin" valueType="num">
                                          <p:cBhvr>
                                            <p:cTn id="58" dur="400" fill="hold"/>
                                            <p:tgtEl>
                                              <p:spTgt spid="15"/>
                                            </p:tgtEl>
                                            <p:attrNameLst>
                                              <p:attrName>ppt_h</p:attrName>
                                            </p:attrNameLst>
                                          </p:cBhvr>
                                          <p:tavLst>
                                            <p:tav tm="0">
                                              <p:val>
                                                <p:fltVal val="0"/>
                                              </p:val>
                                            </p:tav>
                                            <p:tav tm="100000">
                                              <p:val>
                                                <p:strVal val="#ppt_h"/>
                                              </p:val>
                                            </p:tav>
                                          </p:tavLst>
                                        </p:anim>
                                        <p:anim calcmode="lin" valueType="num">
                                          <p:cBhvr>
                                            <p:cTn id="59" dur="400" fill="hold"/>
                                            <p:tgtEl>
                                              <p:spTgt spid="15"/>
                                            </p:tgtEl>
                                            <p:attrNameLst>
                                              <p:attrName>style.rotation</p:attrName>
                                            </p:attrNameLst>
                                          </p:cBhvr>
                                          <p:tavLst>
                                            <p:tav tm="0">
                                              <p:val>
                                                <p:fltVal val="90"/>
                                              </p:val>
                                            </p:tav>
                                            <p:tav tm="100000">
                                              <p:val>
                                                <p:fltVal val="0"/>
                                              </p:val>
                                            </p:tav>
                                          </p:tavLst>
                                        </p:anim>
                                        <p:animEffect transition="in" filter="fade">
                                          <p:cBhvr>
                                            <p:cTn id="60" dur="400"/>
                                            <p:tgtEl>
                                              <p:spTgt spid="15"/>
                                            </p:tgtEl>
                                          </p:cBhvr>
                                        </p:animEffect>
                                      </p:childTnLst>
                                    </p:cTn>
                                  </p:par>
                                </p:childTnLst>
                              </p:cTn>
                            </p:par>
                            <p:par>
                              <p:cTn id="61" fill="hold">
                                <p:stCondLst>
                                  <p:cond delay="47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5200"/>
                                </p:stCondLst>
                                <p:childTnLst>
                                  <p:par>
                                    <p:cTn id="69" presetID="2" presetClass="entr" presetSubtype="4" fill="hold" grpId="0" nodeType="afterEffect" p14:presetBounceEnd="40000">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14:bounceEnd="40000">
                                          <p:cBhvr additive="base">
                                            <p:cTn id="71"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72" dur="500" fill="hold"/>
                                            <p:tgtEl>
                                              <p:spTgt spid="11"/>
                                            </p:tgtEl>
                                            <p:attrNameLst>
                                              <p:attrName>ppt_y</p:attrName>
                                            </p:attrNameLst>
                                          </p:cBhvr>
                                          <p:tavLst>
                                            <p:tav tm="0">
                                              <p:val>
                                                <p:strVal val="1+#ppt_h/2"/>
                                              </p:val>
                                            </p:tav>
                                            <p:tav tm="100000">
                                              <p:val>
                                                <p:strVal val="#ppt_y"/>
                                              </p:val>
                                            </p:tav>
                                          </p:tavLst>
                                        </p:anim>
                                      </p:childTnLst>
                                    </p:cTn>
                                  </p:par>
                                </p:childTnLst>
                              </p:cTn>
                            </p:par>
                            <p:par>
                              <p:cTn id="73" fill="hold">
                                <p:stCondLst>
                                  <p:cond delay="5700"/>
                                </p:stCondLst>
                                <p:childTnLst>
                                  <p:par>
                                    <p:cTn id="74" presetID="31"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400" fill="hold"/>
                                            <p:tgtEl>
                                              <p:spTgt spid="17"/>
                                            </p:tgtEl>
                                            <p:attrNameLst>
                                              <p:attrName>ppt_w</p:attrName>
                                            </p:attrNameLst>
                                          </p:cBhvr>
                                          <p:tavLst>
                                            <p:tav tm="0">
                                              <p:val>
                                                <p:fltVal val="0"/>
                                              </p:val>
                                            </p:tav>
                                            <p:tav tm="100000">
                                              <p:val>
                                                <p:strVal val="#ppt_w"/>
                                              </p:val>
                                            </p:tav>
                                          </p:tavLst>
                                        </p:anim>
                                        <p:anim calcmode="lin" valueType="num">
                                          <p:cBhvr>
                                            <p:cTn id="77" dur="400" fill="hold"/>
                                            <p:tgtEl>
                                              <p:spTgt spid="17"/>
                                            </p:tgtEl>
                                            <p:attrNameLst>
                                              <p:attrName>ppt_h</p:attrName>
                                            </p:attrNameLst>
                                          </p:cBhvr>
                                          <p:tavLst>
                                            <p:tav tm="0">
                                              <p:val>
                                                <p:fltVal val="0"/>
                                              </p:val>
                                            </p:tav>
                                            <p:tav tm="100000">
                                              <p:val>
                                                <p:strVal val="#ppt_h"/>
                                              </p:val>
                                            </p:tav>
                                          </p:tavLst>
                                        </p:anim>
                                        <p:anim calcmode="lin" valueType="num">
                                          <p:cBhvr>
                                            <p:cTn id="78" dur="400" fill="hold"/>
                                            <p:tgtEl>
                                              <p:spTgt spid="17"/>
                                            </p:tgtEl>
                                            <p:attrNameLst>
                                              <p:attrName>style.rotation</p:attrName>
                                            </p:attrNameLst>
                                          </p:cBhvr>
                                          <p:tavLst>
                                            <p:tav tm="0">
                                              <p:val>
                                                <p:fltVal val="90"/>
                                              </p:val>
                                            </p:tav>
                                            <p:tav tm="100000">
                                              <p:val>
                                                <p:fltVal val="0"/>
                                              </p:val>
                                            </p:tav>
                                          </p:tavLst>
                                        </p:anim>
                                        <p:animEffect transition="in" filter="fade">
                                          <p:cBhvr>
                                            <p:cTn id="79" dur="400"/>
                                            <p:tgtEl>
                                              <p:spTgt spid="17"/>
                                            </p:tgtEl>
                                          </p:cBhvr>
                                        </p:animEffect>
                                      </p:childTnLst>
                                    </p:cTn>
                                  </p:par>
                                </p:childTnLst>
                              </p:cTn>
                            </p:par>
                            <p:par>
                              <p:cTn id="80" fill="hold">
                                <p:stCondLst>
                                  <p:cond delay="6100"/>
                                </p:stCondLst>
                                <p:childTnLst>
                                  <p:par>
                                    <p:cTn id="81" presetID="22" presetClass="entr" presetSubtype="8"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left)">
                                          <p:cBhvr>
                                            <p:cTn id="83" dur="500"/>
                                            <p:tgtEl>
                                              <p:spTgt spid="2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700"/>
                                            <p:tgtEl>
                                              <p:spTgt spid="8"/>
                                            </p:tgtEl>
                                          </p:cBhvr>
                                        </p:animEffect>
                                      </p:childTnLst>
                                    </p:cTn>
                                  </p:par>
                                </p:childTnLst>
                              </p:cTn>
                            </p:par>
                            <p:par>
                              <p:cTn id="11" fill="hold">
                                <p:stCondLst>
                                  <p:cond delay="700"/>
                                </p:stCondLst>
                                <p:childTnLst>
                                  <p:par>
                                    <p:cTn id="12" presetID="2" presetClass="entr" presetSubtype="4" fill="hold" grpId="0" nodeType="afterEffect">
                                      <p:stCondLst>
                                        <p:cond delay="3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400" fill="hold"/>
                                            <p:tgtEl>
                                              <p:spTgt spid="14"/>
                                            </p:tgtEl>
                                            <p:attrNameLst>
                                              <p:attrName>ppt_w</p:attrName>
                                            </p:attrNameLst>
                                          </p:cBhvr>
                                          <p:tavLst>
                                            <p:tav tm="0">
                                              <p:val>
                                                <p:fltVal val="0"/>
                                              </p:val>
                                            </p:tav>
                                            <p:tav tm="100000">
                                              <p:val>
                                                <p:strVal val="#ppt_w"/>
                                              </p:val>
                                            </p:tav>
                                          </p:tavLst>
                                        </p:anim>
                                        <p:anim calcmode="lin" valueType="num">
                                          <p:cBhvr>
                                            <p:cTn id="20" dur="400" fill="hold"/>
                                            <p:tgtEl>
                                              <p:spTgt spid="14"/>
                                            </p:tgtEl>
                                            <p:attrNameLst>
                                              <p:attrName>ppt_h</p:attrName>
                                            </p:attrNameLst>
                                          </p:cBhvr>
                                          <p:tavLst>
                                            <p:tav tm="0">
                                              <p:val>
                                                <p:fltVal val="0"/>
                                              </p:val>
                                            </p:tav>
                                            <p:tav tm="100000">
                                              <p:val>
                                                <p:strVal val="#ppt_h"/>
                                              </p:val>
                                            </p:tav>
                                          </p:tavLst>
                                        </p:anim>
                                        <p:anim calcmode="lin" valueType="num">
                                          <p:cBhvr>
                                            <p:cTn id="21" dur="400" fill="hold"/>
                                            <p:tgtEl>
                                              <p:spTgt spid="14"/>
                                            </p:tgtEl>
                                            <p:attrNameLst>
                                              <p:attrName>style.rotation</p:attrName>
                                            </p:attrNameLst>
                                          </p:cBhvr>
                                          <p:tavLst>
                                            <p:tav tm="0">
                                              <p:val>
                                                <p:fltVal val="90"/>
                                              </p:val>
                                            </p:tav>
                                            <p:tav tm="100000">
                                              <p:val>
                                                <p:fltVal val="0"/>
                                              </p:val>
                                            </p:tav>
                                          </p:tavLst>
                                        </p:anim>
                                        <p:animEffect transition="in" filter="fade">
                                          <p:cBhvr>
                                            <p:cTn id="22" dur="400"/>
                                            <p:tgtEl>
                                              <p:spTgt spid="14"/>
                                            </p:tgtEl>
                                          </p:cBhvr>
                                        </p:animEffect>
                                      </p:childTnLst>
                                    </p:cTn>
                                  </p:par>
                                </p:childTnLst>
                              </p:cTn>
                            </p:par>
                            <p:par>
                              <p:cTn id="23" fill="hold">
                                <p:stCondLst>
                                  <p:cond delay="1900"/>
                                </p:stCondLst>
                                <p:childTnLst>
                                  <p:par>
                                    <p:cTn id="24" presetID="2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240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900"/>
                                </p:stCondLst>
                                <p:childTnLst>
                                  <p:par>
                                    <p:cTn id="36" presetID="31"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400" fill="hold"/>
                                            <p:tgtEl>
                                              <p:spTgt spid="16"/>
                                            </p:tgtEl>
                                            <p:attrNameLst>
                                              <p:attrName>ppt_w</p:attrName>
                                            </p:attrNameLst>
                                          </p:cBhvr>
                                          <p:tavLst>
                                            <p:tav tm="0">
                                              <p:val>
                                                <p:fltVal val="0"/>
                                              </p:val>
                                            </p:tav>
                                            <p:tav tm="100000">
                                              <p:val>
                                                <p:strVal val="#ppt_w"/>
                                              </p:val>
                                            </p:tav>
                                          </p:tavLst>
                                        </p:anim>
                                        <p:anim calcmode="lin" valueType="num">
                                          <p:cBhvr>
                                            <p:cTn id="39" dur="400" fill="hold"/>
                                            <p:tgtEl>
                                              <p:spTgt spid="16"/>
                                            </p:tgtEl>
                                            <p:attrNameLst>
                                              <p:attrName>ppt_h</p:attrName>
                                            </p:attrNameLst>
                                          </p:cBhvr>
                                          <p:tavLst>
                                            <p:tav tm="0">
                                              <p:val>
                                                <p:fltVal val="0"/>
                                              </p:val>
                                            </p:tav>
                                            <p:tav tm="100000">
                                              <p:val>
                                                <p:strVal val="#ppt_h"/>
                                              </p:val>
                                            </p:tav>
                                          </p:tavLst>
                                        </p:anim>
                                        <p:anim calcmode="lin" valueType="num">
                                          <p:cBhvr>
                                            <p:cTn id="40" dur="400" fill="hold"/>
                                            <p:tgtEl>
                                              <p:spTgt spid="16"/>
                                            </p:tgtEl>
                                            <p:attrNameLst>
                                              <p:attrName>style.rotation</p:attrName>
                                            </p:attrNameLst>
                                          </p:cBhvr>
                                          <p:tavLst>
                                            <p:tav tm="0">
                                              <p:val>
                                                <p:fltVal val="90"/>
                                              </p:val>
                                            </p:tav>
                                            <p:tav tm="100000">
                                              <p:val>
                                                <p:fltVal val="0"/>
                                              </p:val>
                                            </p:tav>
                                          </p:tavLst>
                                        </p:anim>
                                        <p:animEffect transition="in" filter="fade">
                                          <p:cBhvr>
                                            <p:cTn id="41" dur="400"/>
                                            <p:tgtEl>
                                              <p:spTgt spid="16"/>
                                            </p:tgtEl>
                                          </p:cBhvr>
                                        </p:animEffect>
                                      </p:childTnLst>
                                    </p:cTn>
                                  </p:par>
                                </p:childTnLst>
                              </p:cTn>
                            </p:par>
                            <p:par>
                              <p:cTn id="42" fill="hold">
                                <p:stCondLst>
                                  <p:cond delay="3300"/>
                                </p:stCondLst>
                                <p:childTnLst>
                                  <p:par>
                                    <p:cTn id="43" presetID="22" presetClass="entr" presetSubtype="2"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right)">
                                          <p:cBhvr>
                                            <p:cTn id="48" dur="500"/>
                                            <p:tgtEl>
                                              <p:spTgt spid="21"/>
                                            </p:tgtEl>
                                          </p:cBhvr>
                                        </p:animEffect>
                                      </p:childTnLst>
                                    </p:cTn>
                                  </p:par>
                                </p:childTnLst>
                              </p:cTn>
                            </p:par>
                            <p:par>
                              <p:cTn id="49" fill="hold">
                                <p:stCondLst>
                                  <p:cond delay="38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4300"/>
                                </p:stCondLst>
                                <p:childTnLst>
                                  <p:par>
                                    <p:cTn id="55" presetID="31"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400" fill="hold"/>
                                            <p:tgtEl>
                                              <p:spTgt spid="15"/>
                                            </p:tgtEl>
                                            <p:attrNameLst>
                                              <p:attrName>ppt_w</p:attrName>
                                            </p:attrNameLst>
                                          </p:cBhvr>
                                          <p:tavLst>
                                            <p:tav tm="0">
                                              <p:val>
                                                <p:fltVal val="0"/>
                                              </p:val>
                                            </p:tav>
                                            <p:tav tm="100000">
                                              <p:val>
                                                <p:strVal val="#ppt_w"/>
                                              </p:val>
                                            </p:tav>
                                          </p:tavLst>
                                        </p:anim>
                                        <p:anim calcmode="lin" valueType="num">
                                          <p:cBhvr>
                                            <p:cTn id="58" dur="400" fill="hold"/>
                                            <p:tgtEl>
                                              <p:spTgt spid="15"/>
                                            </p:tgtEl>
                                            <p:attrNameLst>
                                              <p:attrName>ppt_h</p:attrName>
                                            </p:attrNameLst>
                                          </p:cBhvr>
                                          <p:tavLst>
                                            <p:tav tm="0">
                                              <p:val>
                                                <p:fltVal val="0"/>
                                              </p:val>
                                            </p:tav>
                                            <p:tav tm="100000">
                                              <p:val>
                                                <p:strVal val="#ppt_h"/>
                                              </p:val>
                                            </p:tav>
                                          </p:tavLst>
                                        </p:anim>
                                        <p:anim calcmode="lin" valueType="num">
                                          <p:cBhvr>
                                            <p:cTn id="59" dur="400" fill="hold"/>
                                            <p:tgtEl>
                                              <p:spTgt spid="15"/>
                                            </p:tgtEl>
                                            <p:attrNameLst>
                                              <p:attrName>style.rotation</p:attrName>
                                            </p:attrNameLst>
                                          </p:cBhvr>
                                          <p:tavLst>
                                            <p:tav tm="0">
                                              <p:val>
                                                <p:fltVal val="90"/>
                                              </p:val>
                                            </p:tav>
                                            <p:tav tm="100000">
                                              <p:val>
                                                <p:fltVal val="0"/>
                                              </p:val>
                                            </p:tav>
                                          </p:tavLst>
                                        </p:anim>
                                        <p:animEffect transition="in" filter="fade">
                                          <p:cBhvr>
                                            <p:cTn id="60" dur="400"/>
                                            <p:tgtEl>
                                              <p:spTgt spid="15"/>
                                            </p:tgtEl>
                                          </p:cBhvr>
                                        </p:animEffect>
                                      </p:childTnLst>
                                    </p:cTn>
                                  </p:par>
                                </p:childTnLst>
                              </p:cTn>
                            </p:par>
                            <p:par>
                              <p:cTn id="61" fill="hold">
                                <p:stCondLst>
                                  <p:cond delay="47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5200"/>
                                </p:stCondLst>
                                <p:childTnLst>
                                  <p:par>
                                    <p:cTn id="69" presetID="2" presetClass="entr" presetSubtype="4"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childTnLst>
                              </p:cTn>
                            </p:par>
                            <p:par>
                              <p:cTn id="73" fill="hold">
                                <p:stCondLst>
                                  <p:cond delay="5700"/>
                                </p:stCondLst>
                                <p:childTnLst>
                                  <p:par>
                                    <p:cTn id="74" presetID="31"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400" fill="hold"/>
                                            <p:tgtEl>
                                              <p:spTgt spid="17"/>
                                            </p:tgtEl>
                                            <p:attrNameLst>
                                              <p:attrName>ppt_w</p:attrName>
                                            </p:attrNameLst>
                                          </p:cBhvr>
                                          <p:tavLst>
                                            <p:tav tm="0">
                                              <p:val>
                                                <p:fltVal val="0"/>
                                              </p:val>
                                            </p:tav>
                                            <p:tav tm="100000">
                                              <p:val>
                                                <p:strVal val="#ppt_w"/>
                                              </p:val>
                                            </p:tav>
                                          </p:tavLst>
                                        </p:anim>
                                        <p:anim calcmode="lin" valueType="num">
                                          <p:cBhvr>
                                            <p:cTn id="77" dur="400" fill="hold"/>
                                            <p:tgtEl>
                                              <p:spTgt spid="17"/>
                                            </p:tgtEl>
                                            <p:attrNameLst>
                                              <p:attrName>ppt_h</p:attrName>
                                            </p:attrNameLst>
                                          </p:cBhvr>
                                          <p:tavLst>
                                            <p:tav tm="0">
                                              <p:val>
                                                <p:fltVal val="0"/>
                                              </p:val>
                                            </p:tav>
                                            <p:tav tm="100000">
                                              <p:val>
                                                <p:strVal val="#ppt_h"/>
                                              </p:val>
                                            </p:tav>
                                          </p:tavLst>
                                        </p:anim>
                                        <p:anim calcmode="lin" valueType="num">
                                          <p:cBhvr>
                                            <p:cTn id="78" dur="400" fill="hold"/>
                                            <p:tgtEl>
                                              <p:spTgt spid="17"/>
                                            </p:tgtEl>
                                            <p:attrNameLst>
                                              <p:attrName>style.rotation</p:attrName>
                                            </p:attrNameLst>
                                          </p:cBhvr>
                                          <p:tavLst>
                                            <p:tav tm="0">
                                              <p:val>
                                                <p:fltVal val="90"/>
                                              </p:val>
                                            </p:tav>
                                            <p:tav tm="100000">
                                              <p:val>
                                                <p:fltVal val="0"/>
                                              </p:val>
                                            </p:tav>
                                          </p:tavLst>
                                        </p:anim>
                                        <p:animEffect transition="in" filter="fade">
                                          <p:cBhvr>
                                            <p:cTn id="79" dur="400"/>
                                            <p:tgtEl>
                                              <p:spTgt spid="17"/>
                                            </p:tgtEl>
                                          </p:cBhvr>
                                        </p:animEffect>
                                      </p:childTnLst>
                                    </p:cTn>
                                  </p:par>
                                </p:childTnLst>
                              </p:cTn>
                            </p:par>
                            <p:par>
                              <p:cTn id="80" fill="hold">
                                <p:stCondLst>
                                  <p:cond delay="6100"/>
                                </p:stCondLst>
                                <p:childTnLst>
                                  <p:par>
                                    <p:cTn id="81" presetID="22" presetClass="entr" presetSubtype="8"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left)">
                                          <p:cBhvr>
                                            <p:cTn id="83" dur="500"/>
                                            <p:tgtEl>
                                              <p:spTgt spid="2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700354"/>
            <a:ext cx="12192000" cy="1727742"/>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 name="矩形 2"/>
          <p:cNvSpPr/>
          <p:nvPr/>
        </p:nvSpPr>
        <p:spPr>
          <a:xfrm>
            <a:off x="2612803" y="1570064"/>
            <a:ext cx="2316565" cy="1302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4" name="组合 3"/>
          <p:cNvGrpSpPr/>
          <p:nvPr/>
        </p:nvGrpSpPr>
        <p:grpSpPr>
          <a:xfrm>
            <a:off x="2799230" y="1570064"/>
            <a:ext cx="1943710" cy="2798400"/>
            <a:chOff x="841003" y="360040"/>
            <a:chExt cx="504056" cy="836712"/>
          </a:xfrm>
          <a:solidFill>
            <a:schemeClr val="tx2"/>
          </a:solidFill>
        </p:grpSpPr>
        <p:sp>
          <p:nvSpPr>
            <p:cNvPr id="5"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7" name="文本框 9"/>
          <p:cNvSpPr txBox="1"/>
          <p:nvPr/>
        </p:nvSpPr>
        <p:spPr>
          <a:xfrm>
            <a:off x="2697701" y="1772344"/>
            <a:ext cx="2087688" cy="1838486"/>
          </a:xfrm>
          <a:prstGeom prst="rect">
            <a:avLst/>
          </a:prstGeom>
          <a:noFill/>
        </p:spPr>
        <p:txBody>
          <a:bodyPr wrap="square" lIns="68562" tIns="34281" rIns="68562" bIns="34281" rtlCol="0">
            <a:spAutoFit/>
          </a:bodyPr>
          <a:lstStyle/>
          <a:p>
            <a:pPr marL="0" lvl="1" algn="ctr"/>
            <a:r>
              <a:rPr lang="en-US" altLang="zh-CN" sz="11497" dirty="0">
                <a:solidFill>
                  <a:schemeClr val="bg1"/>
                </a:solidFill>
                <a:latin typeface="Impact MT Std" pitchFamily="34" charset="0"/>
                <a:ea typeface="微软雅黑" pitchFamily="34" charset="-122"/>
              </a:rPr>
              <a:t>02</a:t>
            </a:r>
            <a:endParaRPr lang="zh-CN" altLang="en-US" sz="8797" b="1" dirty="0">
              <a:solidFill>
                <a:schemeClr val="tx1">
                  <a:lumMod val="65000"/>
                  <a:lumOff val="35000"/>
                </a:schemeClr>
              </a:solidFill>
              <a:latin typeface="微软雅黑" pitchFamily="34" charset="-122"/>
              <a:ea typeface="微软雅黑" pitchFamily="34" charset="-122"/>
            </a:endParaRPr>
          </a:p>
        </p:txBody>
      </p:sp>
      <p:sp>
        <p:nvSpPr>
          <p:cNvPr id="8" name="文本框 9"/>
          <p:cNvSpPr txBox="1"/>
          <p:nvPr/>
        </p:nvSpPr>
        <p:spPr>
          <a:xfrm>
            <a:off x="5001357" y="2023579"/>
            <a:ext cx="4838084" cy="684625"/>
          </a:xfrm>
          <a:prstGeom prst="rect">
            <a:avLst/>
          </a:prstGeom>
          <a:noFill/>
        </p:spPr>
        <p:txBody>
          <a:bodyPr wrap="square" lIns="68562" tIns="34281" rIns="68562" bIns="34281" rtlCol="0">
            <a:spAutoFit/>
          </a:bodyPr>
          <a:lstStyle/>
          <a:p>
            <a:pPr marL="0" lvl="1"/>
            <a:r>
              <a:rPr lang="zh-CN" altLang="en-US" sz="3999" b="1" dirty="0">
                <a:solidFill>
                  <a:schemeClr val="tx1">
                    <a:lumMod val="65000"/>
                    <a:lumOff val="35000"/>
                  </a:schemeClr>
                </a:solidFill>
                <a:latin typeface="微软雅黑" pitchFamily="34" charset="-122"/>
                <a:ea typeface="微软雅黑" pitchFamily="34" charset="-122"/>
              </a:rPr>
              <a:t>添加内容概述</a:t>
            </a:r>
            <a:endParaRPr lang="zh-CN" altLang="en-US" sz="4399" b="1" dirty="0">
              <a:solidFill>
                <a:schemeClr val="tx1">
                  <a:lumMod val="65000"/>
                  <a:lumOff val="35000"/>
                </a:schemeClr>
              </a:solidFill>
              <a:latin typeface="微软雅黑" pitchFamily="34" charset="-122"/>
              <a:ea typeface="微软雅黑" pitchFamily="34" charset="-122"/>
            </a:endParaRPr>
          </a:p>
        </p:txBody>
      </p:sp>
      <p:sp>
        <p:nvSpPr>
          <p:cNvPr id="9" name="TextBox 7"/>
          <p:cNvSpPr>
            <a:spLocks noChangeArrowheads="1"/>
          </p:cNvSpPr>
          <p:nvPr/>
        </p:nvSpPr>
        <p:spPr bwMode="auto">
          <a:xfrm>
            <a:off x="5073347" y="2780193"/>
            <a:ext cx="4103387" cy="4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在此输入章节详细文字介绍，表达主题的含义合图表的意义，在此输入章节详细文字介绍。</a:t>
            </a:r>
          </a:p>
        </p:txBody>
      </p:sp>
      <p:grpSp>
        <p:nvGrpSpPr>
          <p:cNvPr id="10" name="组合 9"/>
          <p:cNvGrpSpPr/>
          <p:nvPr/>
        </p:nvGrpSpPr>
        <p:grpSpPr>
          <a:xfrm>
            <a:off x="5088151" y="3576582"/>
            <a:ext cx="575914" cy="575914"/>
            <a:chOff x="6097588" y="1828640"/>
            <a:chExt cx="576064" cy="576064"/>
          </a:xfrm>
        </p:grpSpPr>
        <p:sp>
          <p:nvSpPr>
            <p:cNvPr id="11" name="椭圆 10"/>
            <p:cNvSpPr/>
            <p:nvPr/>
          </p:nvSpPr>
          <p:spPr>
            <a:xfrm>
              <a:off x="6097588" y="1828640"/>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2" name="KSO_Shape"/>
            <p:cNvSpPr>
              <a:spLocks/>
            </p:cNvSpPr>
            <p:nvPr/>
          </p:nvSpPr>
          <p:spPr bwMode="auto">
            <a:xfrm>
              <a:off x="6225456" y="1995215"/>
              <a:ext cx="320327" cy="2429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811925" y="3576582"/>
            <a:ext cx="575914" cy="575914"/>
            <a:chOff x="6821550" y="1828640"/>
            <a:chExt cx="576064" cy="576064"/>
          </a:xfrm>
        </p:grpSpPr>
        <p:sp>
          <p:nvSpPr>
            <p:cNvPr id="14" name="椭圆 13"/>
            <p:cNvSpPr/>
            <p:nvPr/>
          </p:nvSpPr>
          <p:spPr>
            <a:xfrm>
              <a:off x="6821550" y="1828640"/>
              <a:ext cx="576064" cy="57606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5" name="KSO_Shape"/>
            <p:cNvSpPr>
              <a:spLocks/>
            </p:cNvSpPr>
            <p:nvPr/>
          </p:nvSpPr>
          <p:spPr bwMode="auto">
            <a:xfrm>
              <a:off x="6947440" y="2028536"/>
              <a:ext cx="324284" cy="24732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ea typeface="宋体" panose="02010600030101010101" pitchFamily="2" charset="-122"/>
              </a:endParaRPr>
            </a:p>
          </p:txBody>
        </p:sp>
      </p:grpSp>
      <p:grpSp>
        <p:nvGrpSpPr>
          <p:cNvPr id="16" name="组合 15"/>
          <p:cNvGrpSpPr/>
          <p:nvPr/>
        </p:nvGrpSpPr>
        <p:grpSpPr>
          <a:xfrm>
            <a:off x="6527936" y="3576582"/>
            <a:ext cx="575914" cy="575914"/>
            <a:chOff x="7537747" y="1828640"/>
            <a:chExt cx="576064" cy="576064"/>
          </a:xfrm>
        </p:grpSpPr>
        <p:sp>
          <p:nvSpPr>
            <p:cNvPr id="17" name="椭圆 16"/>
            <p:cNvSpPr/>
            <p:nvPr/>
          </p:nvSpPr>
          <p:spPr>
            <a:xfrm>
              <a:off x="7537747" y="1828640"/>
              <a:ext cx="576064" cy="57606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8" name="KSO_Shape"/>
            <p:cNvSpPr>
              <a:spLocks/>
            </p:cNvSpPr>
            <p:nvPr/>
          </p:nvSpPr>
          <p:spPr bwMode="auto">
            <a:xfrm>
              <a:off x="7677487" y="1973096"/>
              <a:ext cx="296583" cy="29361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ea typeface="宋体" panose="02010600030101010101" pitchFamily="2" charset="-122"/>
              </a:endParaRPr>
            </a:p>
          </p:txBody>
        </p:sp>
      </p:grpSp>
      <p:grpSp>
        <p:nvGrpSpPr>
          <p:cNvPr id="19" name="组合 18"/>
          <p:cNvGrpSpPr/>
          <p:nvPr/>
        </p:nvGrpSpPr>
        <p:grpSpPr>
          <a:xfrm>
            <a:off x="7247828" y="3576582"/>
            <a:ext cx="575914" cy="575914"/>
            <a:chOff x="8257827" y="1828640"/>
            <a:chExt cx="576064" cy="576064"/>
          </a:xfrm>
        </p:grpSpPr>
        <p:sp>
          <p:nvSpPr>
            <p:cNvPr id="20" name="椭圆 19"/>
            <p:cNvSpPr/>
            <p:nvPr/>
          </p:nvSpPr>
          <p:spPr>
            <a:xfrm>
              <a:off x="8257827" y="1828640"/>
              <a:ext cx="576064" cy="57606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1" name="KSO_Shape"/>
            <p:cNvSpPr>
              <a:spLocks/>
            </p:cNvSpPr>
            <p:nvPr/>
          </p:nvSpPr>
          <p:spPr bwMode="auto">
            <a:xfrm>
              <a:off x="8401843" y="1973096"/>
              <a:ext cx="292127" cy="2921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7967721" y="3576582"/>
            <a:ext cx="575914" cy="575914"/>
            <a:chOff x="8977907" y="1828640"/>
            <a:chExt cx="576064" cy="576064"/>
          </a:xfrm>
        </p:grpSpPr>
        <p:sp>
          <p:nvSpPr>
            <p:cNvPr id="23" name="椭圆 22"/>
            <p:cNvSpPr/>
            <p:nvPr/>
          </p:nvSpPr>
          <p:spPr>
            <a:xfrm>
              <a:off x="8977907" y="1828640"/>
              <a:ext cx="576064" cy="576064"/>
            </a:xfrm>
            <a:prstGeom prst="ellipse">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4" name="KSO_Shape"/>
            <p:cNvSpPr>
              <a:spLocks/>
            </p:cNvSpPr>
            <p:nvPr/>
          </p:nvSpPr>
          <p:spPr bwMode="auto">
            <a:xfrm>
              <a:off x="9121923" y="1989931"/>
              <a:ext cx="316789" cy="2692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ea typeface="宋体" panose="02010600030101010101" pitchFamily="2" charset="-122"/>
              </a:endParaRPr>
            </a:p>
          </p:txBody>
        </p:sp>
      </p:gr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0342" y="2290506"/>
            <a:ext cx="5041402" cy="5041402"/>
          </a:xfrm>
          <a:prstGeom prst="rect">
            <a:avLst/>
          </a:prstGeom>
        </p:spPr>
      </p:pic>
    </p:spTree>
    <p:extLst>
      <p:ext uri="{BB962C8B-B14F-4D97-AF65-F5344CB8AC3E}">
        <p14:creationId xmlns:p14="http://schemas.microsoft.com/office/powerpoint/2010/main" val="4378166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8" fill="hold" grpId="0" nodeType="with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5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1750"/>
                            </p:stCondLst>
                            <p:childTnLst>
                              <p:par>
                                <p:cTn id="23" presetID="2" presetClass="entr" presetSubtype="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10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10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10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p:cNvSpPr>
            <a:spLocks noEditPoints="1"/>
          </p:cNvSpPr>
          <p:nvPr/>
        </p:nvSpPr>
        <p:spPr bwMode="auto">
          <a:xfrm>
            <a:off x="4297691" y="3341652"/>
            <a:ext cx="1765548" cy="176577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3"/>
          <p:cNvSpPr>
            <a:spLocks noEditPoints="1"/>
          </p:cNvSpPr>
          <p:nvPr/>
        </p:nvSpPr>
        <p:spPr bwMode="auto">
          <a:xfrm>
            <a:off x="6063239" y="2765295"/>
            <a:ext cx="1765548" cy="176577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4"/>
          <p:cNvSpPr>
            <a:spLocks noEditPoints="1"/>
          </p:cNvSpPr>
          <p:nvPr/>
        </p:nvSpPr>
        <p:spPr bwMode="auto">
          <a:xfrm>
            <a:off x="5747050" y="4531075"/>
            <a:ext cx="1431175" cy="143136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5"/>
          <p:cNvSpPr>
            <a:spLocks noEditPoints="1"/>
          </p:cNvSpPr>
          <p:nvPr/>
        </p:nvSpPr>
        <p:spPr bwMode="auto">
          <a:xfrm>
            <a:off x="4992691" y="1910292"/>
            <a:ext cx="1431175" cy="143136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3">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
          <p:cNvSpPr>
            <a:spLocks noEditPoints="1"/>
          </p:cNvSpPr>
          <p:nvPr/>
        </p:nvSpPr>
        <p:spPr bwMode="auto">
          <a:xfrm>
            <a:off x="6423866" y="1723753"/>
            <a:ext cx="983933" cy="98406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Group 39"/>
          <p:cNvGrpSpPr/>
          <p:nvPr/>
        </p:nvGrpSpPr>
        <p:grpSpPr>
          <a:xfrm>
            <a:off x="6193947" y="5005077"/>
            <a:ext cx="537381" cy="437338"/>
            <a:chOff x="1550139" y="1314466"/>
            <a:chExt cx="509139" cy="414300"/>
          </a:xfrm>
          <a:solidFill>
            <a:schemeClr val="accent4"/>
          </a:solidFill>
        </p:grpSpPr>
        <p:sp>
          <p:nvSpPr>
            <p:cNvPr id="33"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Freeform 34"/>
          <p:cNvSpPr>
            <a:spLocks/>
          </p:cNvSpPr>
          <p:nvPr/>
        </p:nvSpPr>
        <p:spPr bwMode="auto">
          <a:xfrm>
            <a:off x="6731328" y="2037071"/>
            <a:ext cx="389473" cy="344330"/>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55"/>
          <p:cNvSpPr>
            <a:spLocks noEditPoints="1"/>
          </p:cNvSpPr>
          <p:nvPr/>
        </p:nvSpPr>
        <p:spPr bwMode="auto">
          <a:xfrm>
            <a:off x="6639689" y="3373670"/>
            <a:ext cx="612939" cy="641533"/>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Group 45"/>
          <p:cNvGrpSpPr/>
          <p:nvPr/>
        </p:nvGrpSpPr>
        <p:grpSpPr>
          <a:xfrm>
            <a:off x="5406681" y="2329122"/>
            <a:ext cx="603194" cy="593698"/>
            <a:chOff x="1587575" y="2265358"/>
            <a:chExt cx="314468" cy="309477"/>
          </a:xfrm>
          <a:solidFill>
            <a:srgbClr val="B47730"/>
          </a:solidFill>
        </p:grpSpPr>
        <p:sp>
          <p:nvSpPr>
            <p:cNvPr id="39"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3">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Oval 60"/>
            <p:cNvSpPr>
              <a:spLocks noChangeArrowheads="1"/>
            </p:cNvSpPr>
            <p:nvPr/>
          </p:nvSpPr>
          <p:spPr bwMode="auto">
            <a:xfrm>
              <a:off x="1712364" y="2387652"/>
              <a:ext cx="64890" cy="62395"/>
            </a:xfrm>
            <a:prstGeom prst="ellipse">
              <a:avLst/>
            </a:pr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3">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8"/>
          <p:cNvGrpSpPr/>
          <p:nvPr/>
        </p:nvGrpSpPr>
        <p:grpSpPr>
          <a:xfrm>
            <a:off x="4945920" y="3991555"/>
            <a:ext cx="438816" cy="495010"/>
            <a:chOff x="5513440" y="1766202"/>
            <a:chExt cx="429274" cy="484183"/>
          </a:xfrm>
          <a:solidFill>
            <a:schemeClr val="accent2"/>
          </a:solidFill>
        </p:grpSpPr>
        <p:sp>
          <p:nvSpPr>
            <p:cNvPr id="42" name="Freeform 147"/>
            <p:cNvSpPr>
              <a:spLocks/>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49"/>
            <p:cNvSpPr>
              <a:spLocks/>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7296670" y="1830784"/>
            <a:ext cx="4031877" cy="671018"/>
            <a:chOff x="7295875" y="1830784"/>
            <a:chExt cx="4031877" cy="671018"/>
          </a:xfrm>
        </p:grpSpPr>
        <p:cxnSp>
          <p:nvCxnSpPr>
            <p:cNvPr id="14" name="Straight Arrow Connector 10"/>
            <p:cNvCxnSpPr/>
            <p:nvPr/>
          </p:nvCxnSpPr>
          <p:spPr>
            <a:xfrm>
              <a:off x="7295875" y="2192081"/>
              <a:ext cx="1341726" cy="0"/>
            </a:xfrm>
            <a:prstGeom prst="straightConnector1">
              <a:avLst/>
            </a:prstGeom>
            <a:ln>
              <a:solidFill>
                <a:srgbClr val="ADBACA"/>
              </a:solidFill>
              <a:tailEnd type="arrow"/>
            </a:ln>
          </p:spPr>
          <p:style>
            <a:lnRef idx="1">
              <a:schemeClr val="accent1"/>
            </a:lnRef>
            <a:fillRef idx="0">
              <a:schemeClr val="accent1"/>
            </a:fillRef>
            <a:effectRef idx="0">
              <a:schemeClr val="accent1"/>
            </a:effectRef>
            <a:fontRef idx="minor">
              <a:schemeClr val="tx1"/>
            </a:fontRef>
          </p:style>
        </p:cxnSp>
        <p:sp>
          <p:nvSpPr>
            <p:cNvPr id="22" name="Oval 16"/>
            <p:cNvSpPr>
              <a:spLocks noChangeArrowheads="1"/>
            </p:cNvSpPr>
            <p:nvPr/>
          </p:nvSpPr>
          <p:spPr bwMode="auto">
            <a:xfrm>
              <a:off x="8185787" y="1830784"/>
              <a:ext cx="632889" cy="64270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 Box 10"/>
            <p:cNvSpPr txBox="1">
              <a:spLocks noChangeArrowheads="1"/>
            </p:cNvSpPr>
            <p:nvPr/>
          </p:nvSpPr>
          <p:spPr bwMode="auto">
            <a:xfrm>
              <a:off x="8255502" y="2014788"/>
              <a:ext cx="493459" cy="261610"/>
            </a:xfrm>
            <a:prstGeom prst="rect">
              <a:avLst/>
            </a:prstGeom>
            <a:noFill/>
            <a:ln w="9525">
              <a:noFill/>
              <a:miter lim="800000"/>
              <a:headEnd/>
              <a:tailEnd/>
            </a:ln>
          </p:spPr>
          <p:txBody>
            <a:bodyPr wrap="square" lIns="45720" tIns="22860" rIns="45720" bIns="22860">
              <a:spAutoFit/>
            </a:bodyPr>
            <a:lstStyle/>
            <a:p>
              <a:pPr algn="ctr" defTabSz="1088232"/>
              <a:r>
                <a:rPr lang="en-US" sz="140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10%</a:t>
              </a:r>
              <a:endParaRPr lang="en-US" sz="105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45" name="TextBox 13"/>
            <p:cNvSpPr txBox="1"/>
            <p:nvPr/>
          </p:nvSpPr>
          <p:spPr>
            <a:xfrm>
              <a:off x="8989976" y="1834271"/>
              <a:ext cx="2337776"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8989977" y="2132470"/>
              <a:ext cx="2030018"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954503" y="2190616"/>
            <a:ext cx="4240783" cy="691019"/>
            <a:chOff x="953708" y="2190615"/>
            <a:chExt cx="4240783" cy="691019"/>
          </a:xfrm>
        </p:grpSpPr>
        <p:cxnSp>
          <p:nvCxnSpPr>
            <p:cNvPr id="12" name="Straight Connector 31"/>
            <p:cNvCxnSpPr/>
            <p:nvPr/>
          </p:nvCxnSpPr>
          <p:spPr>
            <a:xfrm flipV="1">
              <a:off x="3412272" y="2529227"/>
              <a:ext cx="1782219" cy="1849"/>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28" name="Oval 28"/>
            <p:cNvSpPr>
              <a:spLocks noChangeArrowheads="1"/>
            </p:cNvSpPr>
            <p:nvPr/>
          </p:nvSpPr>
          <p:spPr bwMode="auto">
            <a:xfrm>
              <a:off x="3137177" y="2209722"/>
              <a:ext cx="632889" cy="6427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3">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Box 10"/>
            <p:cNvSpPr txBox="1">
              <a:spLocks noChangeArrowheads="1"/>
            </p:cNvSpPr>
            <p:nvPr/>
          </p:nvSpPr>
          <p:spPr bwMode="auto">
            <a:xfrm>
              <a:off x="3206891" y="2393726"/>
              <a:ext cx="493459" cy="261610"/>
            </a:xfrm>
            <a:prstGeom prst="rect">
              <a:avLst/>
            </a:prstGeom>
            <a:noFill/>
            <a:ln w="9525">
              <a:noFill/>
              <a:miter lim="800000"/>
              <a:headEnd/>
              <a:tailEnd/>
            </a:ln>
          </p:spPr>
          <p:txBody>
            <a:bodyPr wrap="square" lIns="45720" tIns="22860" rIns="45720" bIns="22860">
              <a:spAutoFit/>
            </a:bodyPr>
            <a:lstStyle/>
            <a:p>
              <a:pPr algn="ctr" defTabSz="1088232"/>
              <a:r>
                <a:rPr lang="en-US" sz="1400"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20%</a:t>
              </a:r>
              <a:endParaRPr lang="en-US" sz="1050"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47" name="TextBox 13"/>
            <p:cNvSpPr txBox="1"/>
            <p:nvPr/>
          </p:nvSpPr>
          <p:spPr>
            <a:xfrm>
              <a:off x="1706399" y="2190615"/>
              <a:ext cx="1277327"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953708" y="2512302"/>
              <a:ext cx="2030018" cy="369332"/>
            </a:xfrm>
            <a:prstGeom prst="rect">
              <a:avLst/>
            </a:prstGeom>
            <a:noFill/>
          </p:spPr>
          <p:txBody>
            <a:bodyPr wrap="square" lIns="0" tIns="0" rIns="0" bIns="0" rtlCol="0" anchor="t" anchorCtr="0">
              <a:spAutoFit/>
            </a:bodyPr>
            <a:lstStyle/>
            <a:p>
              <a:pPr algn="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954503" y="3903187"/>
            <a:ext cx="3614643" cy="691386"/>
            <a:chOff x="953708" y="3903187"/>
            <a:chExt cx="3614643" cy="691386"/>
          </a:xfrm>
        </p:grpSpPr>
        <p:cxnSp>
          <p:nvCxnSpPr>
            <p:cNvPr id="13" name="Straight Connector 34"/>
            <p:cNvCxnSpPr/>
            <p:nvPr/>
          </p:nvCxnSpPr>
          <p:spPr>
            <a:xfrm flipV="1">
              <a:off x="3501720" y="4222692"/>
              <a:ext cx="1066631" cy="1849"/>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30" name="Oval 32"/>
            <p:cNvSpPr>
              <a:spLocks noChangeArrowheads="1"/>
            </p:cNvSpPr>
            <p:nvPr/>
          </p:nvSpPr>
          <p:spPr bwMode="auto">
            <a:xfrm>
              <a:off x="3137177" y="3903187"/>
              <a:ext cx="632889" cy="64270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Box 10"/>
            <p:cNvSpPr txBox="1">
              <a:spLocks noChangeArrowheads="1"/>
            </p:cNvSpPr>
            <p:nvPr/>
          </p:nvSpPr>
          <p:spPr bwMode="auto">
            <a:xfrm>
              <a:off x="3206891" y="4087191"/>
              <a:ext cx="493459" cy="261610"/>
            </a:xfrm>
            <a:prstGeom prst="rect">
              <a:avLst/>
            </a:prstGeom>
            <a:noFill/>
            <a:ln w="9525">
              <a:noFill/>
              <a:miter lim="800000"/>
              <a:headEnd/>
              <a:tailEnd/>
            </a:ln>
          </p:spPr>
          <p:txBody>
            <a:bodyPr wrap="square" lIns="45720" tIns="22860" rIns="45720" bIns="22860">
              <a:spAutoFit/>
            </a:bodyPr>
            <a:lstStyle/>
            <a:p>
              <a:pPr algn="ctr" defTabSz="1088232"/>
              <a:r>
                <a:rPr lang="en-US" sz="140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25%</a:t>
              </a:r>
              <a:endParaRPr lang="en-US" sz="105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49" name="TextBox 13"/>
            <p:cNvSpPr txBox="1"/>
            <p:nvPr/>
          </p:nvSpPr>
          <p:spPr>
            <a:xfrm>
              <a:off x="1706399" y="3903554"/>
              <a:ext cx="1277327"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953708" y="4225241"/>
              <a:ext cx="2030018" cy="369332"/>
            </a:xfrm>
            <a:prstGeom prst="rect">
              <a:avLst/>
            </a:prstGeom>
            <a:noFill/>
          </p:spPr>
          <p:txBody>
            <a:bodyPr wrap="square" lIns="0" tIns="0" rIns="0" bIns="0" rtlCol="0" anchor="t" anchorCtr="0">
              <a:spAutoFit/>
            </a:bodyPr>
            <a:lstStyle/>
            <a:p>
              <a:pPr algn="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7560442" y="3297321"/>
            <a:ext cx="3768105" cy="667532"/>
            <a:chOff x="7559647" y="3297321"/>
            <a:chExt cx="3768105" cy="667532"/>
          </a:xfrm>
        </p:grpSpPr>
        <p:cxnSp>
          <p:nvCxnSpPr>
            <p:cNvPr id="15" name="Straight Arrow Connector 11"/>
            <p:cNvCxnSpPr/>
            <p:nvPr/>
          </p:nvCxnSpPr>
          <p:spPr>
            <a:xfrm>
              <a:off x="7559647" y="3643499"/>
              <a:ext cx="715588" cy="0"/>
            </a:xfrm>
            <a:prstGeom prst="straightConnector1">
              <a:avLst/>
            </a:prstGeom>
            <a:ln>
              <a:solidFill>
                <a:srgbClr val="ADBACA"/>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a:spLocks noChangeArrowheads="1"/>
            </p:cNvSpPr>
            <p:nvPr/>
          </p:nvSpPr>
          <p:spPr bwMode="auto">
            <a:xfrm>
              <a:off x="8185787" y="3322146"/>
              <a:ext cx="632889" cy="642707"/>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 Box 10"/>
            <p:cNvSpPr txBox="1">
              <a:spLocks noChangeArrowheads="1"/>
            </p:cNvSpPr>
            <p:nvPr/>
          </p:nvSpPr>
          <p:spPr bwMode="auto">
            <a:xfrm>
              <a:off x="8255502" y="3506150"/>
              <a:ext cx="493459" cy="261610"/>
            </a:xfrm>
            <a:prstGeom prst="rect">
              <a:avLst/>
            </a:prstGeom>
            <a:noFill/>
            <a:ln w="9525">
              <a:noFill/>
              <a:miter lim="800000"/>
              <a:headEnd/>
              <a:tailEnd/>
            </a:ln>
          </p:spPr>
          <p:txBody>
            <a:bodyPr wrap="square" lIns="45720" tIns="22860" rIns="45720" bIns="22860">
              <a:spAutoFit/>
            </a:bodyPr>
            <a:lstStyle/>
            <a:p>
              <a:pPr algn="ctr" defTabSz="1088232"/>
              <a:r>
                <a:rPr lang="en-US" sz="1400"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25%</a:t>
              </a:r>
              <a:endParaRPr lang="en-US" sz="1050"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51" name="TextBox 13"/>
            <p:cNvSpPr txBox="1"/>
            <p:nvPr/>
          </p:nvSpPr>
          <p:spPr>
            <a:xfrm>
              <a:off x="8989976" y="3297321"/>
              <a:ext cx="2337776"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8989977" y="3595520"/>
              <a:ext cx="2030018"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7023752" y="4925401"/>
            <a:ext cx="4304795" cy="686119"/>
            <a:chOff x="7022957" y="4925400"/>
            <a:chExt cx="4304795" cy="686119"/>
          </a:xfrm>
        </p:grpSpPr>
        <p:cxnSp>
          <p:nvCxnSpPr>
            <p:cNvPr id="16" name="Straight Arrow Connector 13"/>
            <p:cNvCxnSpPr/>
            <p:nvPr/>
          </p:nvCxnSpPr>
          <p:spPr>
            <a:xfrm>
              <a:off x="7022957" y="5246753"/>
              <a:ext cx="1699521" cy="0"/>
            </a:xfrm>
            <a:prstGeom prst="straightConnector1">
              <a:avLst/>
            </a:prstGeom>
            <a:ln>
              <a:solidFill>
                <a:srgbClr val="ADBACA"/>
              </a:solidFill>
              <a:tailEnd type="arrow"/>
            </a:ln>
          </p:spPr>
          <p:style>
            <a:lnRef idx="1">
              <a:schemeClr val="accent1"/>
            </a:lnRef>
            <a:fillRef idx="0">
              <a:schemeClr val="accent1"/>
            </a:fillRef>
            <a:effectRef idx="0">
              <a:schemeClr val="accent1"/>
            </a:effectRef>
            <a:fontRef idx="minor">
              <a:schemeClr val="tx1"/>
            </a:fontRef>
          </p:style>
        </p:cxnSp>
        <p:sp>
          <p:nvSpPr>
            <p:cNvPr id="26" name="Oval 26"/>
            <p:cNvSpPr>
              <a:spLocks noChangeArrowheads="1"/>
            </p:cNvSpPr>
            <p:nvPr/>
          </p:nvSpPr>
          <p:spPr bwMode="auto">
            <a:xfrm>
              <a:off x="8225258" y="4925400"/>
              <a:ext cx="632889" cy="642707"/>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 Box 10"/>
            <p:cNvSpPr txBox="1">
              <a:spLocks noChangeArrowheads="1"/>
            </p:cNvSpPr>
            <p:nvPr/>
          </p:nvSpPr>
          <p:spPr bwMode="auto">
            <a:xfrm>
              <a:off x="8294973" y="5109404"/>
              <a:ext cx="493459" cy="261610"/>
            </a:xfrm>
            <a:prstGeom prst="rect">
              <a:avLst/>
            </a:prstGeom>
            <a:noFill/>
            <a:ln w="9525">
              <a:noFill/>
              <a:miter lim="800000"/>
              <a:headEnd/>
              <a:tailEnd/>
            </a:ln>
          </p:spPr>
          <p:txBody>
            <a:bodyPr wrap="square" lIns="45720" tIns="22860" rIns="45720" bIns="22860">
              <a:spAutoFit/>
            </a:bodyPr>
            <a:lstStyle/>
            <a:p>
              <a:pPr algn="ctr" defTabSz="1088232"/>
              <a:r>
                <a:rPr lang="en-US" sz="140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20%</a:t>
              </a:r>
              <a:endParaRPr lang="en-US" sz="105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53" name="TextBox 13"/>
            <p:cNvSpPr txBox="1"/>
            <p:nvPr/>
          </p:nvSpPr>
          <p:spPr>
            <a:xfrm>
              <a:off x="8989976" y="4943988"/>
              <a:ext cx="2337776"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8989977" y="5242187"/>
              <a:ext cx="2030018"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标题 6"/>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01090628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53" presetClass="entr" presetSubtype="16"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childTnLst>
                          </p:cTn>
                        </p:par>
                        <p:par>
                          <p:cTn id="55" fill="hold">
                            <p:stCondLst>
                              <p:cond delay="500"/>
                            </p:stCondLst>
                            <p:childTnLst>
                              <p:par>
                                <p:cTn id="56" presetID="8" presetClass="emph" presetSubtype="0" fill="hold" grpId="1" nodeType="afterEffect">
                                  <p:stCondLst>
                                    <p:cond delay="0"/>
                                  </p:stCondLst>
                                  <p:childTnLst>
                                    <p:animRot by="21600000">
                                      <p:cBhvr>
                                        <p:cTn id="57" dur="2000" fill="hold"/>
                                        <p:tgtEl>
                                          <p:spTgt spid="17"/>
                                        </p:tgtEl>
                                        <p:attrNameLst>
                                          <p:attrName>r</p:attrName>
                                        </p:attrNameLst>
                                      </p:cBhvr>
                                    </p:animRot>
                                  </p:childTnLst>
                                </p:cTn>
                              </p:par>
                              <p:par>
                                <p:cTn id="58" presetID="8" presetClass="emph" presetSubtype="0" fill="hold" grpId="1" nodeType="withEffect">
                                  <p:stCondLst>
                                    <p:cond delay="0"/>
                                  </p:stCondLst>
                                  <p:childTnLst>
                                    <p:animRot by="21600000">
                                      <p:cBhvr>
                                        <p:cTn id="59" dur="2000" fill="hold"/>
                                        <p:tgtEl>
                                          <p:spTgt spid="18"/>
                                        </p:tgtEl>
                                        <p:attrNameLst>
                                          <p:attrName>r</p:attrName>
                                        </p:attrNameLst>
                                      </p:cBhvr>
                                    </p:animRot>
                                  </p:childTnLst>
                                </p:cTn>
                              </p:par>
                              <p:par>
                                <p:cTn id="60" presetID="8" presetClass="emph" presetSubtype="0" fill="hold" grpId="1" nodeType="withEffect">
                                  <p:stCondLst>
                                    <p:cond delay="0"/>
                                  </p:stCondLst>
                                  <p:childTnLst>
                                    <p:animRot by="21600000">
                                      <p:cBhvr>
                                        <p:cTn id="61" dur="2000" fill="hold"/>
                                        <p:tgtEl>
                                          <p:spTgt spid="19"/>
                                        </p:tgtEl>
                                        <p:attrNameLst>
                                          <p:attrName>r</p:attrName>
                                        </p:attrNameLst>
                                      </p:cBhvr>
                                    </p:animRot>
                                  </p:childTnLst>
                                </p:cTn>
                              </p:par>
                              <p:par>
                                <p:cTn id="62" presetID="8" presetClass="emph" presetSubtype="0" fill="hold" grpId="1" nodeType="withEffect">
                                  <p:stCondLst>
                                    <p:cond delay="0"/>
                                  </p:stCondLst>
                                  <p:childTnLst>
                                    <p:animRot by="21600000">
                                      <p:cBhvr>
                                        <p:cTn id="63" dur="2000" fill="hold"/>
                                        <p:tgtEl>
                                          <p:spTgt spid="20"/>
                                        </p:tgtEl>
                                        <p:attrNameLst>
                                          <p:attrName>r</p:attrName>
                                        </p:attrNameLst>
                                      </p:cBhvr>
                                    </p:animRot>
                                  </p:childTnLst>
                                </p:cTn>
                              </p:par>
                              <p:par>
                                <p:cTn id="64" presetID="8" presetClass="emph" presetSubtype="0" fill="hold" grpId="1" nodeType="withEffect">
                                  <p:stCondLst>
                                    <p:cond delay="0"/>
                                  </p:stCondLst>
                                  <p:childTnLst>
                                    <p:animRot by="21600000">
                                      <p:cBhvr>
                                        <p:cTn id="65" dur="2000" fill="hold"/>
                                        <p:tgtEl>
                                          <p:spTgt spid="21"/>
                                        </p:tgtEl>
                                        <p:attrNameLst>
                                          <p:attrName>r</p:attrName>
                                        </p:attrNameLst>
                                      </p:cBhvr>
                                    </p:animRot>
                                  </p:childTnLst>
                                </p:cTn>
                              </p:par>
                            </p:childTnLst>
                          </p:cTn>
                        </p:par>
                        <p:par>
                          <p:cTn id="66" fill="hold">
                            <p:stCondLst>
                              <p:cond delay="2500"/>
                            </p:stCondLst>
                            <p:childTnLst>
                              <p:par>
                                <p:cTn id="67" presetID="22" presetClass="entr" presetSubtype="2"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right)">
                                      <p:cBhvr>
                                        <p:cTn id="69" dur="500"/>
                                        <p:tgtEl>
                                          <p:spTgt spid="2"/>
                                        </p:tgtEl>
                                      </p:cBhvr>
                                    </p:animEffect>
                                  </p:childTnLst>
                                </p:cTn>
                              </p:par>
                            </p:childTnLst>
                          </p:cTn>
                        </p:par>
                        <p:par>
                          <p:cTn id="70" fill="hold">
                            <p:stCondLst>
                              <p:cond delay="3000"/>
                            </p:stCondLst>
                            <p:childTnLst>
                              <p:par>
                                <p:cTn id="71" presetID="22" presetClass="entr" presetSubtype="8"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left)">
                                      <p:cBhvr>
                                        <p:cTn id="73" dur="500"/>
                                        <p:tgtEl>
                                          <p:spTgt spid="3"/>
                                        </p:tgtEl>
                                      </p:cBhvr>
                                    </p:animEffect>
                                  </p:childTnLst>
                                </p:cTn>
                              </p:par>
                            </p:childTnLst>
                          </p:cTn>
                        </p:par>
                        <p:par>
                          <p:cTn id="74" fill="hold">
                            <p:stCondLst>
                              <p:cond delay="3500"/>
                            </p:stCondLst>
                            <p:childTnLst>
                              <p:par>
                                <p:cTn id="75" presetID="22" presetClass="entr" presetSubtype="2"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right)">
                                      <p:cBhvr>
                                        <p:cTn id="77" dur="500"/>
                                        <p:tgtEl>
                                          <p:spTgt spid="6"/>
                                        </p:tgtEl>
                                      </p:cBhvr>
                                    </p:animEffect>
                                  </p:childTnLst>
                                </p:cTn>
                              </p:par>
                            </p:childTnLst>
                          </p:cTn>
                        </p:par>
                        <p:par>
                          <p:cTn id="78" fill="hold">
                            <p:stCondLst>
                              <p:cond delay="4000"/>
                            </p:stCondLst>
                            <p:childTnLst>
                              <p:par>
                                <p:cTn id="79" presetID="22" presetClass="entr" presetSubtype="8"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left)">
                                      <p:cBhvr>
                                        <p:cTn id="81" dur="500"/>
                                        <p:tgtEl>
                                          <p:spTgt spid="4"/>
                                        </p:tgtEl>
                                      </p:cBhvr>
                                    </p:animEffect>
                                  </p:childTnLst>
                                </p:cTn>
                              </p:par>
                            </p:childTnLst>
                          </p:cTn>
                        </p:par>
                        <p:par>
                          <p:cTn id="82" fill="hold">
                            <p:stCondLst>
                              <p:cond delay="4500"/>
                            </p:stCondLst>
                            <p:childTnLst>
                              <p:par>
                                <p:cTn id="83" presetID="22" presetClass="entr" presetSubtype="8"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left)">
                                      <p:cBhvr>
                                        <p:cTn id="8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1"/>
          <p:cNvSpPr>
            <a:spLocks/>
          </p:cNvSpPr>
          <p:nvPr/>
        </p:nvSpPr>
        <p:spPr bwMode="auto">
          <a:xfrm>
            <a:off x="-7143" y="2646364"/>
            <a:ext cx="9793601" cy="3582987"/>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rgbClr val="ADBACA"/>
            </a:solidFill>
            <a:prstDash val="dash"/>
            <a:miter lim="800000"/>
            <a:headEnd/>
            <a:tailEnd/>
          </a:ln>
          <a:extLst/>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9730903" y="2063749"/>
            <a:ext cx="1315867" cy="790576"/>
            <a:chOff x="9730108" y="2063749"/>
            <a:chExt cx="1315867" cy="790576"/>
          </a:xfrm>
        </p:grpSpPr>
        <p:sp>
          <p:nvSpPr>
            <p:cNvPr id="21" name="Freeform 22"/>
            <p:cNvSpPr>
              <a:spLocks/>
            </p:cNvSpPr>
            <p:nvPr/>
          </p:nvSpPr>
          <p:spPr bwMode="auto">
            <a:xfrm>
              <a:off x="10084075" y="2498724"/>
              <a:ext cx="406347" cy="355600"/>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rgbClr val="566172"/>
            </a:solidFill>
            <a:ln>
              <a:noFill/>
            </a:ln>
            <a:extLst/>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3"/>
            <p:cNvSpPr>
              <a:spLocks/>
            </p:cNvSpPr>
            <p:nvPr/>
          </p:nvSpPr>
          <p:spPr bwMode="auto">
            <a:xfrm>
              <a:off x="9730108" y="2063749"/>
              <a:ext cx="1315867" cy="681038"/>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rgbClr val="C1C7D0"/>
            </a:solidFill>
            <a:ln>
              <a:noFill/>
            </a:ln>
            <a:extLst/>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4"/>
            <p:cNvSpPr>
              <a:spLocks/>
            </p:cNvSpPr>
            <p:nvPr/>
          </p:nvSpPr>
          <p:spPr bwMode="auto">
            <a:xfrm>
              <a:off x="10015821" y="2109788"/>
              <a:ext cx="933328" cy="744537"/>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rgbClr val="8893A5"/>
            </a:solidFill>
            <a:ln>
              <a:noFill/>
            </a:ln>
            <a:extLst/>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p:cNvGrpSpPr/>
          <p:nvPr/>
        </p:nvGrpSpPr>
        <p:grpSpPr>
          <a:xfrm>
            <a:off x="1553168" y="2035176"/>
            <a:ext cx="1573008" cy="1025525"/>
            <a:chOff x="1552374" y="2035175"/>
            <a:chExt cx="1573008" cy="1025525"/>
          </a:xfrm>
        </p:grpSpPr>
        <p:sp>
          <p:nvSpPr>
            <p:cNvPr id="25" name="TextBox 73"/>
            <p:cNvSpPr txBox="1"/>
            <p:nvPr/>
          </p:nvSpPr>
          <p:spPr>
            <a:xfrm flipH="1">
              <a:off x="1552374" y="2035175"/>
              <a:ext cx="1573008" cy="492125"/>
            </a:xfrm>
            <a:prstGeom prst="rect">
              <a:avLst/>
            </a:prstGeom>
            <a:noFill/>
          </p:spPr>
          <p:txBody>
            <a:bodyPr lIns="0" tIns="0" rIns="0" bIns="0" anchor="ctr">
              <a:spAutoFit/>
            </a:bodyPr>
            <a:lstStyle>
              <a:defPPr>
                <a:defRPr lang="zh-CN"/>
              </a:defPPr>
              <a:lvl1pPr algn="ctr" eaLnBrk="1" fontAlgn="auto" hangingPunct="1">
                <a:spcBef>
                  <a:spcPts val="0"/>
                </a:spcBef>
                <a:spcAft>
                  <a:spcPts val="0"/>
                </a:spcAft>
                <a:defRPr sz="3200" b="1">
                  <a:solidFill>
                    <a:srgbClr val="445469"/>
                  </a:solidFill>
                  <a:latin typeface="Arial" panose="020B0604020202020204" pitchFamily="34" charset="0"/>
                  <a:ea typeface="微软雅黑" panose="020B0503020204020204" pitchFamily="34" charset="-122"/>
                  <a:cs typeface="+mn-ea"/>
                </a:defRPr>
              </a:lvl1pPr>
            </a:lstStyle>
            <a:p>
              <a:r>
                <a:rPr lang="en-AU" dirty="0">
                  <a:sym typeface="Arial" panose="020B0604020202020204" pitchFamily="34" charset="0"/>
                </a:rPr>
                <a:t>12%</a:t>
              </a:r>
            </a:p>
          </p:txBody>
        </p:sp>
        <p:sp>
          <p:nvSpPr>
            <p:cNvPr id="28" name="TextBox 13"/>
            <p:cNvSpPr txBox="1"/>
            <p:nvPr/>
          </p:nvSpPr>
          <p:spPr>
            <a:xfrm>
              <a:off x="1638087" y="2589212"/>
              <a:ext cx="1377771" cy="246062"/>
            </a:xfrm>
            <a:prstGeom prst="rect">
              <a:avLst/>
            </a:prstGeom>
            <a:noFill/>
          </p:spPr>
          <p:txBody>
            <a:bodyPr lIns="0" tIns="0" rIns="0" bIns="0">
              <a:spAutoFit/>
            </a:bodyPr>
            <a:lstStyle/>
            <a:p>
              <a:pPr algn="ctr" defTabSz="1216817">
                <a:spcBef>
                  <a:spcPct val="20000"/>
                </a:spcBef>
                <a:defRPr/>
              </a:pPr>
              <a:r>
                <a:rPr lang="zh-CN" altLang="en-US" sz="16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3"/>
            <p:cNvSpPr txBox="1"/>
            <p:nvPr/>
          </p:nvSpPr>
          <p:spPr>
            <a:xfrm>
              <a:off x="1642850" y="2874963"/>
              <a:ext cx="1380945" cy="185737"/>
            </a:xfrm>
            <a:prstGeom prst="rect">
              <a:avLst/>
            </a:prstGeom>
            <a:noFill/>
          </p:spPr>
          <p:txBody>
            <a:bodyPr lIns="0" tIns="0" rIns="0" bIns="0">
              <a:spAutoFit/>
            </a:bodyPr>
            <a:lstStyle/>
            <a:p>
              <a:pPr defTabSz="1216817">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组合 7"/>
          <p:cNvGrpSpPr/>
          <p:nvPr/>
        </p:nvGrpSpPr>
        <p:grpSpPr>
          <a:xfrm>
            <a:off x="3473792" y="2516189"/>
            <a:ext cx="1573008" cy="984249"/>
            <a:chOff x="3472998" y="2516188"/>
            <a:chExt cx="1573008" cy="984249"/>
          </a:xfrm>
        </p:grpSpPr>
        <p:sp>
          <p:nvSpPr>
            <p:cNvPr id="24" name="TextBox 72"/>
            <p:cNvSpPr txBox="1"/>
            <p:nvPr/>
          </p:nvSpPr>
          <p:spPr>
            <a:xfrm flipH="1">
              <a:off x="3472998" y="2516188"/>
              <a:ext cx="1573008" cy="492125"/>
            </a:xfrm>
            <a:prstGeom prst="rect">
              <a:avLst/>
            </a:prstGeom>
            <a:noFill/>
          </p:spPr>
          <p:txBody>
            <a:bodyPr lIns="0" tIns="0" rIns="0" bIns="0" anchor="ctr">
              <a:spAutoFit/>
            </a:bodyPr>
            <a:lstStyle>
              <a:defPPr>
                <a:defRPr lang="zh-CN"/>
              </a:defPPr>
              <a:lvl1pPr algn="ctr" eaLnBrk="1" fontAlgn="auto" hangingPunct="1">
                <a:spcBef>
                  <a:spcPts val="0"/>
                </a:spcBef>
                <a:spcAft>
                  <a:spcPts val="0"/>
                </a:spcAft>
                <a:defRPr sz="3200" b="1">
                  <a:solidFill>
                    <a:srgbClr val="445469"/>
                  </a:solidFill>
                  <a:latin typeface="Arial" panose="020B0604020202020204" pitchFamily="34" charset="0"/>
                  <a:ea typeface="微软雅黑" panose="020B0503020204020204" pitchFamily="34" charset="-122"/>
                  <a:cs typeface="+mn-ea"/>
                </a:defRPr>
              </a:lvl1pPr>
            </a:lstStyle>
            <a:p>
              <a:r>
                <a:rPr lang="en-AU" dirty="0">
                  <a:sym typeface="Arial" panose="020B0604020202020204" pitchFamily="34" charset="0"/>
                </a:rPr>
                <a:t>37%</a:t>
              </a:r>
            </a:p>
          </p:txBody>
        </p:sp>
        <p:sp>
          <p:nvSpPr>
            <p:cNvPr id="30" name="TextBox 13"/>
            <p:cNvSpPr txBox="1"/>
            <p:nvPr/>
          </p:nvSpPr>
          <p:spPr>
            <a:xfrm>
              <a:off x="3507918" y="3030537"/>
              <a:ext cx="1377771" cy="246062"/>
            </a:xfrm>
            <a:prstGeom prst="rect">
              <a:avLst/>
            </a:prstGeom>
            <a:noFill/>
          </p:spPr>
          <p:txBody>
            <a:bodyPr lIns="0" tIns="0" rIns="0" bIns="0">
              <a:spAutoFit/>
            </a:bodyPr>
            <a:lstStyle/>
            <a:p>
              <a:pPr algn="ctr" defTabSz="1216817">
                <a:spcBef>
                  <a:spcPct val="20000"/>
                </a:spcBef>
                <a:defRPr/>
              </a:pPr>
              <a:r>
                <a:rPr lang="zh-CN" altLang="en-US" sz="16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13"/>
            <p:cNvSpPr txBox="1"/>
            <p:nvPr/>
          </p:nvSpPr>
          <p:spPr>
            <a:xfrm>
              <a:off x="3512681" y="3316287"/>
              <a:ext cx="1380945" cy="184150"/>
            </a:xfrm>
            <a:prstGeom prst="rect">
              <a:avLst/>
            </a:prstGeom>
            <a:noFill/>
          </p:spPr>
          <p:txBody>
            <a:bodyPr lIns="0" tIns="0" rIns="0" bIns="0">
              <a:spAutoFit/>
            </a:bodyPr>
            <a:lstStyle/>
            <a:p>
              <a:pPr defTabSz="1216817">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组合 8"/>
          <p:cNvGrpSpPr/>
          <p:nvPr/>
        </p:nvGrpSpPr>
        <p:grpSpPr>
          <a:xfrm>
            <a:off x="5357911" y="4862514"/>
            <a:ext cx="1573007" cy="1015999"/>
            <a:chOff x="5357116" y="4862513"/>
            <a:chExt cx="1573007" cy="1015999"/>
          </a:xfrm>
        </p:grpSpPr>
        <p:sp>
          <p:nvSpPr>
            <p:cNvPr id="26" name="TextBox 76"/>
            <p:cNvSpPr txBox="1"/>
            <p:nvPr/>
          </p:nvSpPr>
          <p:spPr>
            <a:xfrm flipH="1">
              <a:off x="5357116" y="4862513"/>
              <a:ext cx="1573007" cy="492125"/>
            </a:xfrm>
            <a:prstGeom prst="rect">
              <a:avLst/>
            </a:prstGeom>
            <a:noFill/>
          </p:spPr>
          <p:txBody>
            <a:bodyPr lIns="0" tIns="0" rIns="0" bIns="0" anchor="ctr">
              <a:spAutoFit/>
            </a:bodyPr>
            <a:lstStyle/>
            <a:p>
              <a:pPr algn="ctr">
                <a:defRPr/>
              </a:pPr>
              <a:r>
                <a:rPr lang="en-AU" sz="3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25%</a:t>
              </a:r>
            </a:p>
          </p:txBody>
        </p:sp>
        <p:sp>
          <p:nvSpPr>
            <p:cNvPr id="32" name="TextBox 13"/>
            <p:cNvSpPr txBox="1"/>
            <p:nvPr/>
          </p:nvSpPr>
          <p:spPr>
            <a:xfrm>
              <a:off x="5425369" y="5408612"/>
              <a:ext cx="1377771" cy="246062"/>
            </a:xfrm>
            <a:prstGeom prst="rect">
              <a:avLst/>
            </a:prstGeom>
            <a:noFill/>
          </p:spPr>
          <p:txBody>
            <a:bodyPr lIns="0" tIns="0" rIns="0" bIns="0">
              <a:spAutoFit/>
            </a:bodyPr>
            <a:lstStyle/>
            <a:p>
              <a:pPr algn="ctr" defTabSz="1216817">
                <a:spcBef>
                  <a:spcPct val="20000"/>
                </a:spcBef>
                <a:defRPr/>
              </a:pPr>
              <a:r>
                <a:rPr lang="zh-CN" altLang="en-US" sz="16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13"/>
            <p:cNvSpPr txBox="1"/>
            <p:nvPr/>
          </p:nvSpPr>
          <p:spPr>
            <a:xfrm>
              <a:off x="5430132" y="5694362"/>
              <a:ext cx="1380945" cy="184150"/>
            </a:xfrm>
            <a:prstGeom prst="rect">
              <a:avLst/>
            </a:prstGeom>
            <a:noFill/>
          </p:spPr>
          <p:txBody>
            <a:bodyPr lIns="0" tIns="0" rIns="0" bIns="0">
              <a:spAutoFit/>
            </a:bodyPr>
            <a:lstStyle/>
            <a:p>
              <a:pPr defTabSz="1216817">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p:cNvGrpSpPr/>
          <p:nvPr/>
        </p:nvGrpSpPr>
        <p:grpSpPr>
          <a:xfrm>
            <a:off x="7227742" y="1984375"/>
            <a:ext cx="1573007" cy="1003300"/>
            <a:chOff x="7226947" y="1984375"/>
            <a:chExt cx="1573007" cy="1003300"/>
          </a:xfrm>
        </p:grpSpPr>
        <p:sp>
          <p:nvSpPr>
            <p:cNvPr id="27" name="TextBox 79"/>
            <p:cNvSpPr txBox="1"/>
            <p:nvPr/>
          </p:nvSpPr>
          <p:spPr>
            <a:xfrm flipH="1">
              <a:off x="7226947" y="1984375"/>
              <a:ext cx="1573007" cy="492125"/>
            </a:xfrm>
            <a:prstGeom prst="rect">
              <a:avLst/>
            </a:prstGeom>
            <a:noFill/>
          </p:spPr>
          <p:txBody>
            <a:bodyPr lIns="0" tIns="0" rIns="0" bIns="0" anchor="ctr">
              <a:spAutoFit/>
            </a:bodyPr>
            <a:lstStyle>
              <a:defPPr>
                <a:defRPr lang="zh-CN"/>
              </a:defPPr>
              <a:lvl1pPr algn="ctr" eaLnBrk="1" fontAlgn="auto" hangingPunct="1">
                <a:spcBef>
                  <a:spcPts val="0"/>
                </a:spcBef>
                <a:spcAft>
                  <a:spcPts val="0"/>
                </a:spcAft>
                <a:defRPr sz="3200" b="1">
                  <a:solidFill>
                    <a:srgbClr val="445469"/>
                  </a:solidFill>
                  <a:latin typeface="Arial" panose="020B0604020202020204" pitchFamily="34" charset="0"/>
                  <a:ea typeface="微软雅黑" panose="020B0503020204020204" pitchFamily="34" charset="-122"/>
                  <a:cs typeface="+mn-ea"/>
                </a:defRPr>
              </a:lvl1pPr>
            </a:lstStyle>
            <a:p>
              <a:r>
                <a:rPr lang="en-AU" dirty="0">
                  <a:sym typeface="Arial" panose="020B0604020202020204" pitchFamily="34" charset="0"/>
                </a:rPr>
                <a:t>9%</a:t>
              </a:r>
            </a:p>
          </p:txBody>
        </p:sp>
        <p:sp>
          <p:nvSpPr>
            <p:cNvPr id="34" name="TextBox 13"/>
            <p:cNvSpPr txBox="1"/>
            <p:nvPr/>
          </p:nvSpPr>
          <p:spPr>
            <a:xfrm>
              <a:off x="7325359" y="2516187"/>
              <a:ext cx="1376183" cy="246062"/>
            </a:xfrm>
            <a:prstGeom prst="rect">
              <a:avLst/>
            </a:prstGeom>
            <a:noFill/>
          </p:spPr>
          <p:txBody>
            <a:bodyPr lIns="0" tIns="0" rIns="0" bIns="0">
              <a:spAutoFit/>
            </a:bodyPr>
            <a:lstStyle/>
            <a:p>
              <a:pPr algn="ctr" defTabSz="1216817">
                <a:spcBef>
                  <a:spcPct val="20000"/>
                </a:spcBef>
                <a:defRPr/>
              </a:pPr>
              <a:r>
                <a:rPr lang="zh-CN" altLang="en-US" sz="16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3"/>
            <p:cNvSpPr txBox="1"/>
            <p:nvPr/>
          </p:nvSpPr>
          <p:spPr>
            <a:xfrm>
              <a:off x="7330121" y="2801938"/>
              <a:ext cx="1380945" cy="185737"/>
            </a:xfrm>
            <a:prstGeom prst="rect">
              <a:avLst/>
            </a:prstGeom>
            <a:noFill/>
          </p:spPr>
          <p:txBody>
            <a:bodyPr lIns="0" tIns="0" rIns="0" bIns="0">
              <a:spAutoFit/>
            </a:bodyPr>
            <a:lstStyle/>
            <a:p>
              <a:pPr defTabSz="1216817">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1837293" y="3732213"/>
            <a:ext cx="995232" cy="1301751"/>
            <a:chOff x="1836499" y="3732212"/>
            <a:chExt cx="995232" cy="1301751"/>
          </a:xfrm>
        </p:grpSpPr>
        <p:cxnSp>
          <p:nvCxnSpPr>
            <p:cNvPr id="15" name="Straight Connector 60"/>
            <p:cNvCxnSpPr/>
            <p:nvPr/>
          </p:nvCxnSpPr>
          <p:spPr>
            <a:xfrm flipV="1">
              <a:off x="2338084" y="3732212"/>
              <a:ext cx="0" cy="860425"/>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20" name="Oval 19"/>
            <p:cNvSpPr>
              <a:spLocks noChangeArrowheads="1"/>
            </p:cNvSpPr>
            <p:nvPr/>
          </p:nvSpPr>
          <p:spPr bwMode="auto">
            <a:xfrm>
              <a:off x="1836499" y="4040188"/>
              <a:ext cx="995232" cy="993775"/>
            </a:xfrm>
            <a:prstGeom prst="ellipse">
              <a:avLst/>
            </a:prstGeom>
            <a:solidFill>
              <a:schemeClr val="accent4"/>
            </a:solidFill>
            <a:ln>
              <a:noFill/>
            </a:ln>
          </p:spPr>
          <p:txBody>
            <a:bodyPr anchor="ctr"/>
            <a:lstStyle/>
            <a:p>
              <a:pPr algn="ctr">
                <a:defRPr/>
              </a:pPr>
              <a:endParaRPr lang="en-US" sz="2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70"/>
            <p:cNvSpPr>
              <a:spLocks noEditPoints="1"/>
            </p:cNvSpPr>
            <p:nvPr/>
          </p:nvSpPr>
          <p:spPr bwMode="auto">
            <a:xfrm>
              <a:off x="2152370" y="4279900"/>
              <a:ext cx="419045" cy="354013"/>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ysClr val="window" lastClr="FFFFFF"/>
            </a:solidFill>
            <a:ln w="9525">
              <a:noFill/>
              <a:round/>
              <a:headEnd/>
              <a:tailEnd/>
            </a:ln>
          </p:spPr>
          <p:txBody>
            <a:bodyPr lIns="121682" tIns="60841" rIns="121682" bIns="60841"/>
            <a:lstStyle/>
            <a:p>
              <a:pPr defTabSz="1217491">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组合 4"/>
          <p:cNvGrpSpPr/>
          <p:nvPr/>
        </p:nvGrpSpPr>
        <p:grpSpPr>
          <a:xfrm>
            <a:off x="5632511" y="3305176"/>
            <a:ext cx="996820" cy="1355725"/>
            <a:chOff x="5631717" y="3305175"/>
            <a:chExt cx="996820" cy="1355725"/>
          </a:xfrm>
        </p:grpSpPr>
        <p:cxnSp>
          <p:nvCxnSpPr>
            <p:cNvPr id="13" name="Straight Connector 56"/>
            <p:cNvCxnSpPr/>
            <p:nvPr/>
          </p:nvCxnSpPr>
          <p:spPr>
            <a:xfrm>
              <a:off x="6130127" y="3802063"/>
              <a:ext cx="0" cy="858837"/>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8" name="Oval 19"/>
            <p:cNvSpPr>
              <a:spLocks noChangeArrowheads="1"/>
            </p:cNvSpPr>
            <p:nvPr/>
          </p:nvSpPr>
          <p:spPr bwMode="auto">
            <a:xfrm>
              <a:off x="5631717" y="3305175"/>
              <a:ext cx="996820" cy="993775"/>
            </a:xfrm>
            <a:prstGeom prst="ellipse">
              <a:avLst/>
            </a:prstGeom>
            <a:solidFill>
              <a:schemeClr val="accent2"/>
            </a:solidFill>
            <a:ln>
              <a:noFill/>
            </a:ln>
          </p:spPr>
          <p:txBody>
            <a:bodyPr anchor="ctr"/>
            <a:lstStyle/>
            <a:p>
              <a:pPr algn="ctr">
                <a:defRPr/>
              </a:pPr>
              <a:r>
                <a:rPr lang="en-AU" sz="2400" dirty="0">
                  <a:solidFill>
                    <a:srgbClr val="1C8EE4"/>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400" dirty="0">
                <a:solidFill>
                  <a:srgbClr val="1C8EE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
            <p:cNvSpPr>
              <a:spLocks noEditPoints="1"/>
            </p:cNvSpPr>
            <p:nvPr/>
          </p:nvSpPr>
          <p:spPr bwMode="auto">
            <a:xfrm>
              <a:off x="5925367" y="3649662"/>
              <a:ext cx="436505" cy="423862"/>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ysClr val="window" lastClr="FFFFFF"/>
            </a:solidFill>
            <a:ln w="9525">
              <a:noFill/>
              <a:round/>
              <a:headEnd/>
              <a:tailEnd/>
            </a:ln>
          </p:spPr>
          <p:txBody>
            <a:bodyPr lIns="121682" tIns="60841" rIns="121682" bIns="60841"/>
            <a:lstStyle/>
            <a:p>
              <a:pPr defTabSz="1217491">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3734108" y="4232275"/>
            <a:ext cx="996820" cy="1422401"/>
            <a:chOff x="3733314" y="4232274"/>
            <a:chExt cx="996820" cy="1422401"/>
          </a:xfrm>
        </p:grpSpPr>
        <p:cxnSp>
          <p:nvCxnSpPr>
            <p:cNvPr id="12" name="Straight Connector 55"/>
            <p:cNvCxnSpPr/>
            <p:nvPr/>
          </p:nvCxnSpPr>
          <p:spPr>
            <a:xfrm flipV="1">
              <a:off x="4246010" y="4232274"/>
              <a:ext cx="0" cy="858838"/>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7" name="Oval 19"/>
            <p:cNvSpPr>
              <a:spLocks noChangeArrowheads="1"/>
            </p:cNvSpPr>
            <p:nvPr/>
          </p:nvSpPr>
          <p:spPr bwMode="auto">
            <a:xfrm>
              <a:off x="3733314" y="4660900"/>
              <a:ext cx="996820" cy="993775"/>
            </a:xfrm>
            <a:prstGeom prst="ellipse">
              <a:avLst/>
            </a:prstGeom>
            <a:solidFill>
              <a:schemeClr val="accent3"/>
            </a:solidFill>
            <a:ln>
              <a:noFill/>
            </a:ln>
          </p:spPr>
          <p:txBody>
            <a:bodyPr anchor="ctr"/>
            <a:lstStyle/>
            <a:p>
              <a:pPr algn="ctr">
                <a:defRPr/>
              </a:pPr>
              <a:endParaRPr lang="en-US" sz="2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5"/>
            <p:cNvSpPr>
              <a:spLocks noEditPoints="1"/>
            </p:cNvSpPr>
            <p:nvPr/>
          </p:nvSpPr>
          <p:spPr bwMode="auto">
            <a:xfrm>
              <a:off x="4014266" y="4808537"/>
              <a:ext cx="490473" cy="531812"/>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ysClr val="window" lastClr="FFFFFF"/>
            </a:solidFill>
            <a:ln w="9525">
              <a:noFill/>
              <a:round/>
              <a:headEnd/>
              <a:tailEnd/>
            </a:ln>
          </p:spPr>
          <p:txBody>
            <a:bodyPr lIns="121682" tIns="60841" rIns="121682" bIns="60841"/>
            <a:lstStyle/>
            <a:p>
              <a:pPr defTabSz="1217491">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组合 5"/>
          <p:cNvGrpSpPr/>
          <p:nvPr/>
        </p:nvGrpSpPr>
        <p:grpSpPr>
          <a:xfrm>
            <a:off x="7530915" y="3519488"/>
            <a:ext cx="995233" cy="1304924"/>
            <a:chOff x="7530120" y="3519488"/>
            <a:chExt cx="995233" cy="1304924"/>
          </a:xfrm>
        </p:grpSpPr>
        <p:cxnSp>
          <p:nvCxnSpPr>
            <p:cNvPr id="14" name="Straight Connector 57"/>
            <p:cNvCxnSpPr/>
            <p:nvPr/>
          </p:nvCxnSpPr>
          <p:spPr>
            <a:xfrm flipV="1">
              <a:off x="8014245" y="3519488"/>
              <a:ext cx="0" cy="858837"/>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9" name="Oval 19"/>
            <p:cNvSpPr>
              <a:spLocks noChangeArrowheads="1"/>
            </p:cNvSpPr>
            <p:nvPr/>
          </p:nvSpPr>
          <p:spPr bwMode="auto">
            <a:xfrm>
              <a:off x="7530120" y="3832224"/>
              <a:ext cx="995233" cy="992188"/>
            </a:xfrm>
            <a:prstGeom prst="ellipse">
              <a:avLst/>
            </a:prstGeom>
            <a:solidFill>
              <a:schemeClr val="accent1"/>
            </a:solidFill>
            <a:ln>
              <a:noFill/>
            </a:ln>
          </p:spPr>
          <p:txBody>
            <a:bodyPr anchor="ctr"/>
            <a:lstStyle/>
            <a:p>
              <a:pPr algn="ctr">
                <a:defRPr/>
              </a:pPr>
              <a:endParaRPr lang="en-US" sz="2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77"/>
            <p:cNvSpPr>
              <a:spLocks noEditPoints="1"/>
            </p:cNvSpPr>
            <p:nvPr/>
          </p:nvSpPr>
          <p:spPr bwMode="auto">
            <a:xfrm>
              <a:off x="7787261" y="4049712"/>
              <a:ext cx="439681" cy="463550"/>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ysClr val="window" lastClr="FFFFFF"/>
            </a:solidFill>
            <a:ln w="9525">
              <a:noFill/>
              <a:round/>
              <a:headEnd/>
              <a:tailEnd/>
            </a:ln>
          </p:spPr>
          <p:txBody>
            <a:bodyPr lIns="121682" tIns="60841" rIns="121682" bIns="60841"/>
            <a:lstStyle/>
            <a:p>
              <a:pPr defTabSz="1217491">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标题 10"/>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52049851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2" fill="hold" grpId="0" nodeType="withEffect">
                                  <p:stCondLst>
                                    <p:cond delay="3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800"/>
                            </p:stCondLst>
                            <p:childTnLst>
                              <p:par>
                                <p:cTn id="13" presetID="47"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3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6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9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27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6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9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5810265" y="1289058"/>
            <a:ext cx="5456992" cy="4537746"/>
            <a:chOff x="5810228" y="1289058"/>
            <a:chExt cx="5457702" cy="4537746"/>
          </a:xfrm>
          <a:solidFill>
            <a:schemeClr val="accent1"/>
          </a:solidFill>
        </p:grpSpPr>
        <p:sp>
          <p:nvSpPr>
            <p:cNvPr id="43" name="Freeform 182"/>
            <p:cNvSpPr>
              <a:spLocks/>
            </p:cNvSpPr>
            <p:nvPr/>
          </p:nvSpPr>
          <p:spPr bwMode="auto">
            <a:xfrm>
              <a:off x="7458338" y="1703048"/>
              <a:ext cx="184974" cy="149742"/>
            </a:xfrm>
            <a:custGeom>
              <a:avLst/>
              <a:gdLst>
                <a:gd name="T0" fmla="*/ 77 w 77"/>
                <a:gd name="T1" fmla="*/ 7 h 62"/>
                <a:gd name="T2" fmla="*/ 68 w 77"/>
                <a:gd name="T3" fmla="*/ 10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3 w 77"/>
                <a:gd name="T17" fmla="*/ 10 h 62"/>
                <a:gd name="T18" fmla="*/ 10 w 77"/>
                <a:gd name="T19" fmla="*/ 24 h 62"/>
                <a:gd name="T20" fmla="*/ 3 w 77"/>
                <a:gd name="T21" fmla="*/ 22 h 62"/>
                <a:gd name="T22" fmla="*/ 3 w 77"/>
                <a:gd name="T23" fmla="*/ 22 h 62"/>
                <a:gd name="T24" fmla="*/ 16 w 77"/>
                <a:gd name="T25" fmla="*/ 37 h 62"/>
                <a:gd name="T26" fmla="*/ 12 w 77"/>
                <a:gd name="T27" fmla="*/ 38 h 62"/>
                <a:gd name="T28" fmla="*/ 9 w 77"/>
                <a:gd name="T29" fmla="*/ 38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10"/>
                  </a:cubicBezTo>
                  <a:cubicBezTo>
                    <a:pt x="71" y="8"/>
                    <a:pt x="74" y="4"/>
                    <a:pt x="75" y="1"/>
                  </a:cubicBezTo>
                  <a:cubicBezTo>
                    <a:pt x="72"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3" y="8"/>
                    <a:pt x="3" y="10"/>
                  </a:cubicBezTo>
                  <a:cubicBezTo>
                    <a:pt x="3" y="16"/>
                    <a:pt x="6" y="21"/>
                    <a:pt x="10" y="24"/>
                  </a:cubicBezTo>
                  <a:cubicBezTo>
                    <a:pt x="8" y="24"/>
                    <a:pt x="5" y="23"/>
                    <a:pt x="3" y="22"/>
                  </a:cubicBezTo>
                  <a:cubicBezTo>
                    <a:pt x="3" y="22"/>
                    <a:pt x="3" y="22"/>
                    <a:pt x="3" y="22"/>
                  </a:cubicBezTo>
                  <a:cubicBezTo>
                    <a:pt x="3" y="29"/>
                    <a:pt x="9" y="36"/>
                    <a:pt x="16" y="37"/>
                  </a:cubicBezTo>
                  <a:cubicBezTo>
                    <a:pt x="15" y="38"/>
                    <a:pt x="13" y="38"/>
                    <a:pt x="12" y="38"/>
                  </a:cubicBezTo>
                  <a:cubicBezTo>
                    <a:pt x="11" y="38"/>
                    <a:pt x="10" y="38"/>
                    <a:pt x="9" y="38"/>
                  </a:cubicBezTo>
                  <a:cubicBezTo>
                    <a:pt x="11" y="44"/>
                    <a:pt x="17" y="48"/>
                    <a:pt x="24" y="48"/>
                  </a:cubicBezTo>
                  <a:cubicBezTo>
                    <a:pt x="18" y="53"/>
                    <a:pt x="11" y="55"/>
                    <a:pt x="4" y="55"/>
                  </a:cubicBezTo>
                  <a:cubicBezTo>
                    <a:pt x="3" y="55"/>
                    <a:pt x="1" y="55"/>
                    <a:pt x="0" y="55"/>
                  </a:cubicBezTo>
                  <a:cubicBezTo>
                    <a:pt x="7" y="59"/>
                    <a:pt x="15" y="62"/>
                    <a:pt x="24" y="62"/>
                  </a:cubicBezTo>
                  <a:cubicBezTo>
                    <a:pt x="53" y="62"/>
                    <a:pt x="69" y="38"/>
                    <a:pt x="69" y="17"/>
                  </a:cubicBezTo>
                  <a:cubicBezTo>
                    <a:pt x="69" y="17"/>
                    <a:pt x="69" y="16"/>
                    <a:pt x="69" y="15"/>
                  </a:cubicBezTo>
                  <a:cubicBezTo>
                    <a:pt x="72" y="13"/>
                    <a:pt x="75" y="10"/>
                    <a:pt x="77" y="7"/>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84"/>
            <p:cNvSpPr>
              <a:spLocks noEditPoints="1"/>
            </p:cNvSpPr>
            <p:nvPr/>
          </p:nvSpPr>
          <p:spPr bwMode="auto">
            <a:xfrm>
              <a:off x="7634504" y="2277055"/>
              <a:ext cx="184974" cy="184974"/>
            </a:xfrm>
            <a:custGeom>
              <a:avLst/>
              <a:gdLst>
                <a:gd name="T0" fmla="*/ 38 w 77"/>
                <a:gd name="T1" fmla="*/ 0 h 77"/>
                <a:gd name="T2" fmla="*/ 0 w 77"/>
                <a:gd name="T3" fmla="*/ 39 h 77"/>
                <a:gd name="T4" fmla="*/ 38 w 77"/>
                <a:gd name="T5" fmla="*/ 77 h 77"/>
                <a:gd name="T6" fmla="*/ 77 w 77"/>
                <a:gd name="T7" fmla="*/ 39 h 77"/>
                <a:gd name="T8" fmla="*/ 38 w 77"/>
                <a:gd name="T9" fmla="*/ 0 h 77"/>
                <a:gd name="T10" fmla="*/ 24 w 77"/>
                <a:gd name="T11" fmla="*/ 39 h 77"/>
                <a:gd name="T12" fmla="*/ 38 w 77"/>
                <a:gd name="T13" fmla="*/ 24 h 77"/>
                <a:gd name="T14" fmla="*/ 53 w 77"/>
                <a:gd name="T15" fmla="*/ 39 h 77"/>
                <a:gd name="T16" fmla="*/ 38 w 77"/>
                <a:gd name="T17" fmla="*/ 53 h 77"/>
                <a:gd name="T18" fmla="*/ 24 w 77"/>
                <a:gd name="T19" fmla="*/ 39 h 77"/>
                <a:gd name="T20" fmla="*/ 70 w 77"/>
                <a:gd name="T21" fmla="*/ 52 h 77"/>
                <a:gd name="T22" fmla="*/ 70 w 77"/>
                <a:gd name="T23" fmla="*/ 52 h 77"/>
                <a:gd name="T24" fmla="*/ 56 w 77"/>
                <a:gd name="T25" fmla="*/ 46 h 77"/>
                <a:gd name="T26" fmla="*/ 58 w 77"/>
                <a:gd name="T27" fmla="*/ 39 h 77"/>
                <a:gd name="T28" fmla="*/ 56 w 77"/>
                <a:gd name="T29" fmla="*/ 31 h 77"/>
                <a:gd name="T30" fmla="*/ 66 w 77"/>
                <a:gd name="T31" fmla="*/ 27 h 77"/>
                <a:gd name="T32" fmla="*/ 70 w 77"/>
                <a:gd name="T33" fmla="*/ 26 h 77"/>
                <a:gd name="T34" fmla="*/ 72 w 77"/>
                <a:gd name="T35" fmla="*/ 39 h 77"/>
                <a:gd name="T36" fmla="*/ 70 w 77"/>
                <a:gd name="T37" fmla="*/ 52 h 77"/>
                <a:gd name="T38" fmla="*/ 51 w 77"/>
                <a:gd name="T39" fmla="*/ 7 h 77"/>
                <a:gd name="T40" fmla="*/ 51 w 77"/>
                <a:gd name="T41" fmla="*/ 7 h 77"/>
                <a:gd name="T42" fmla="*/ 51 w 77"/>
                <a:gd name="T43" fmla="*/ 7 h 77"/>
                <a:gd name="T44" fmla="*/ 46 w 77"/>
                <a:gd name="T45" fmla="*/ 21 h 77"/>
                <a:gd name="T46" fmla="*/ 38 w 77"/>
                <a:gd name="T47" fmla="*/ 19 h 77"/>
                <a:gd name="T48" fmla="*/ 31 w 77"/>
                <a:gd name="T49" fmla="*/ 21 h 77"/>
                <a:gd name="T50" fmla="*/ 28 w 77"/>
                <a:gd name="T51" fmla="*/ 14 h 77"/>
                <a:gd name="T52" fmla="*/ 25 w 77"/>
                <a:gd name="T53" fmla="*/ 7 h 77"/>
                <a:gd name="T54" fmla="*/ 38 w 77"/>
                <a:gd name="T55" fmla="*/ 5 h 77"/>
                <a:gd name="T56" fmla="*/ 51 w 77"/>
                <a:gd name="T57" fmla="*/ 7 h 77"/>
                <a:gd name="T58" fmla="*/ 7 w 77"/>
                <a:gd name="T59" fmla="*/ 26 h 77"/>
                <a:gd name="T60" fmla="*/ 14 w 77"/>
                <a:gd name="T61" fmla="*/ 29 h 77"/>
                <a:gd name="T62" fmla="*/ 20 w 77"/>
                <a:gd name="T63" fmla="*/ 31 h 77"/>
                <a:gd name="T64" fmla="*/ 19 w 77"/>
                <a:gd name="T65" fmla="*/ 39 h 77"/>
                <a:gd name="T66" fmla="*/ 20 w 77"/>
                <a:gd name="T67" fmla="*/ 46 h 77"/>
                <a:gd name="T68" fmla="*/ 7 w 77"/>
                <a:gd name="T69" fmla="*/ 52 h 77"/>
                <a:gd name="T70" fmla="*/ 4 w 77"/>
                <a:gd name="T71" fmla="*/ 39 h 77"/>
                <a:gd name="T72" fmla="*/ 7 w 77"/>
                <a:gd name="T73" fmla="*/ 26 h 77"/>
                <a:gd name="T74" fmla="*/ 25 w 77"/>
                <a:gd name="T75" fmla="*/ 70 h 77"/>
                <a:gd name="T76" fmla="*/ 27 w 77"/>
                <a:gd name="T77" fmla="*/ 66 h 77"/>
                <a:gd name="T78" fmla="*/ 31 w 77"/>
                <a:gd name="T79" fmla="*/ 57 h 77"/>
                <a:gd name="T80" fmla="*/ 38 w 77"/>
                <a:gd name="T81" fmla="*/ 58 h 77"/>
                <a:gd name="T82" fmla="*/ 46 w 77"/>
                <a:gd name="T83" fmla="*/ 57 h 77"/>
                <a:gd name="T84" fmla="*/ 51 w 77"/>
                <a:gd name="T85" fmla="*/ 70 h 77"/>
                <a:gd name="T86" fmla="*/ 51 w 77"/>
                <a:gd name="T87" fmla="*/ 70 h 77"/>
                <a:gd name="T88" fmla="*/ 51 w 77"/>
                <a:gd name="T89" fmla="*/ 70 h 77"/>
                <a:gd name="T90" fmla="*/ 38 w 77"/>
                <a:gd name="T91" fmla="*/ 73 h 77"/>
                <a:gd name="T92" fmla="*/ 25 w 77"/>
                <a:gd name="T9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7">
                  <a:moveTo>
                    <a:pt x="38" y="0"/>
                  </a:moveTo>
                  <a:cubicBezTo>
                    <a:pt x="17" y="0"/>
                    <a:pt x="0" y="17"/>
                    <a:pt x="0" y="39"/>
                  </a:cubicBezTo>
                  <a:cubicBezTo>
                    <a:pt x="0" y="60"/>
                    <a:pt x="17" y="77"/>
                    <a:pt x="38" y="77"/>
                  </a:cubicBezTo>
                  <a:cubicBezTo>
                    <a:pt x="60" y="77"/>
                    <a:pt x="77" y="60"/>
                    <a:pt x="77" y="39"/>
                  </a:cubicBezTo>
                  <a:cubicBezTo>
                    <a:pt x="77" y="17"/>
                    <a:pt x="60" y="0"/>
                    <a:pt x="38" y="0"/>
                  </a:cubicBezTo>
                  <a:close/>
                  <a:moveTo>
                    <a:pt x="24" y="39"/>
                  </a:moveTo>
                  <a:cubicBezTo>
                    <a:pt x="24" y="31"/>
                    <a:pt x="30" y="24"/>
                    <a:pt x="38" y="24"/>
                  </a:cubicBezTo>
                  <a:cubicBezTo>
                    <a:pt x="46" y="24"/>
                    <a:pt x="53" y="31"/>
                    <a:pt x="53" y="39"/>
                  </a:cubicBezTo>
                  <a:cubicBezTo>
                    <a:pt x="53" y="47"/>
                    <a:pt x="46" y="53"/>
                    <a:pt x="38" y="53"/>
                  </a:cubicBezTo>
                  <a:cubicBezTo>
                    <a:pt x="30" y="53"/>
                    <a:pt x="24" y="47"/>
                    <a:pt x="24" y="39"/>
                  </a:cubicBezTo>
                  <a:close/>
                  <a:moveTo>
                    <a:pt x="70" y="52"/>
                  </a:moveTo>
                  <a:cubicBezTo>
                    <a:pt x="70" y="52"/>
                    <a:pt x="70" y="52"/>
                    <a:pt x="70" y="52"/>
                  </a:cubicBezTo>
                  <a:cubicBezTo>
                    <a:pt x="56" y="46"/>
                    <a:pt x="56" y="46"/>
                    <a:pt x="56" y="46"/>
                  </a:cubicBezTo>
                  <a:cubicBezTo>
                    <a:pt x="57" y="44"/>
                    <a:pt x="58" y="41"/>
                    <a:pt x="58" y="39"/>
                  </a:cubicBezTo>
                  <a:cubicBezTo>
                    <a:pt x="58" y="36"/>
                    <a:pt x="57" y="34"/>
                    <a:pt x="56" y="31"/>
                  </a:cubicBezTo>
                  <a:cubicBezTo>
                    <a:pt x="66" y="27"/>
                    <a:pt x="66" y="27"/>
                    <a:pt x="66" y="27"/>
                  </a:cubicBezTo>
                  <a:cubicBezTo>
                    <a:pt x="70" y="26"/>
                    <a:pt x="70" y="26"/>
                    <a:pt x="70" y="26"/>
                  </a:cubicBezTo>
                  <a:cubicBezTo>
                    <a:pt x="71" y="30"/>
                    <a:pt x="72" y="34"/>
                    <a:pt x="72" y="39"/>
                  </a:cubicBezTo>
                  <a:cubicBezTo>
                    <a:pt x="72" y="43"/>
                    <a:pt x="71" y="48"/>
                    <a:pt x="70" y="52"/>
                  </a:cubicBezTo>
                  <a:close/>
                  <a:moveTo>
                    <a:pt x="51" y="7"/>
                  </a:moveTo>
                  <a:cubicBezTo>
                    <a:pt x="51" y="7"/>
                    <a:pt x="51" y="7"/>
                    <a:pt x="51" y="7"/>
                  </a:cubicBezTo>
                  <a:cubicBezTo>
                    <a:pt x="51" y="7"/>
                    <a:pt x="51" y="7"/>
                    <a:pt x="51" y="7"/>
                  </a:cubicBezTo>
                  <a:cubicBezTo>
                    <a:pt x="46" y="21"/>
                    <a:pt x="46" y="21"/>
                    <a:pt x="46" y="21"/>
                  </a:cubicBezTo>
                  <a:cubicBezTo>
                    <a:pt x="43" y="20"/>
                    <a:pt x="41" y="19"/>
                    <a:pt x="38" y="19"/>
                  </a:cubicBezTo>
                  <a:cubicBezTo>
                    <a:pt x="36" y="19"/>
                    <a:pt x="33" y="20"/>
                    <a:pt x="31" y="21"/>
                  </a:cubicBezTo>
                  <a:cubicBezTo>
                    <a:pt x="28" y="14"/>
                    <a:pt x="28" y="14"/>
                    <a:pt x="28" y="14"/>
                  </a:cubicBezTo>
                  <a:cubicBezTo>
                    <a:pt x="25" y="7"/>
                    <a:pt x="25" y="7"/>
                    <a:pt x="25" y="7"/>
                  </a:cubicBezTo>
                  <a:cubicBezTo>
                    <a:pt x="29" y="6"/>
                    <a:pt x="34" y="5"/>
                    <a:pt x="38" y="5"/>
                  </a:cubicBezTo>
                  <a:cubicBezTo>
                    <a:pt x="43" y="5"/>
                    <a:pt x="47" y="6"/>
                    <a:pt x="51" y="7"/>
                  </a:cubicBezTo>
                  <a:close/>
                  <a:moveTo>
                    <a:pt x="7" y="26"/>
                  </a:moveTo>
                  <a:cubicBezTo>
                    <a:pt x="14" y="29"/>
                    <a:pt x="14" y="29"/>
                    <a:pt x="14" y="29"/>
                  </a:cubicBezTo>
                  <a:cubicBezTo>
                    <a:pt x="20" y="31"/>
                    <a:pt x="20" y="31"/>
                    <a:pt x="20" y="31"/>
                  </a:cubicBezTo>
                  <a:cubicBezTo>
                    <a:pt x="19" y="34"/>
                    <a:pt x="19" y="36"/>
                    <a:pt x="19" y="39"/>
                  </a:cubicBezTo>
                  <a:cubicBezTo>
                    <a:pt x="19" y="41"/>
                    <a:pt x="19" y="44"/>
                    <a:pt x="20" y="46"/>
                  </a:cubicBezTo>
                  <a:cubicBezTo>
                    <a:pt x="7" y="52"/>
                    <a:pt x="7" y="52"/>
                    <a:pt x="7" y="52"/>
                  </a:cubicBezTo>
                  <a:cubicBezTo>
                    <a:pt x="5" y="48"/>
                    <a:pt x="4" y="43"/>
                    <a:pt x="4" y="39"/>
                  </a:cubicBezTo>
                  <a:cubicBezTo>
                    <a:pt x="4" y="34"/>
                    <a:pt x="5" y="30"/>
                    <a:pt x="7" y="26"/>
                  </a:cubicBezTo>
                  <a:close/>
                  <a:moveTo>
                    <a:pt x="25" y="70"/>
                  </a:moveTo>
                  <a:cubicBezTo>
                    <a:pt x="27" y="66"/>
                    <a:pt x="27" y="66"/>
                    <a:pt x="27" y="66"/>
                  </a:cubicBezTo>
                  <a:cubicBezTo>
                    <a:pt x="31" y="57"/>
                    <a:pt x="31" y="57"/>
                    <a:pt x="31" y="57"/>
                  </a:cubicBezTo>
                  <a:cubicBezTo>
                    <a:pt x="33" y="58"/>
                    <a:pt x="36" y="58"/>
                    <a:pt x="38" y="58"/>
                  </a:cubicBezTo>
                  <a:cubicBezTo>
                    <a:pt x="41" y="58"/>
                    <a:pt x="43" y="58"/>
                    <a:pt x="46" y="57"/>
                  </a:cubicBezTo>
                  <a:cubicBezTo>
                    <a:pt x="51" y="70"/>
                    <a:pt x="51" y="70"/>
                    <a:pt x="51" y="70"/>
                  </a:cubicBezTo>
                  <a:cubicBezTo>
                    <a:pt x="51" y="70"/>
                    <a:pt x="51" y="70"/>
                    <a:pt x="51" y="70"/>
                  </a:cubicBezTo>
                  <a:cubicBezTo>
                    <a:pt x="51" y="70"/>
                    <a:pt x="51" y="70"/>
                    <a:pt x="51" y="70"/>
                  </a:cubicBezTo>
                  <a:cubicBezTo>
                    <a:pt x="47" y="72"/>
                    <a:pt x="43" y="73"/>
                    <a:pt x="38" y="73"/>
                  </a:cubicBezTo>
                  <a:cubicBezTo>
                    <a:pt x="34" y="73"/>
                    <a:pt x="29" y="72"/>
                    <a:pt x="25" y="7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87"/>
            <p:cNvSpPr>
              <a:spLocks noEditPoints="1"/>
            </p:cNvSpPr>
            <p:nvPr/>
          </p:nvSpPr>
          <p:spPr bwMode="auto">
            <a:xfrm>
              <a:off x="7161792" y="2428265"/>
              <a:ext cx="158549" cy="129189"/>
            </a:xfrm>
            <a:custGeom>
              <a:avLst/>
              <a:gdLst>
                <a:gd name="T0" fmla="*/ 66 w 66"/>
                <a:gd name="T1" fmla="*/ 29 h 54"/>
                <a:gd name="T2" fmla="*/ 58 w 66"/>
                <a:gd name="T3" fmla="*/ 13 h 54"/>
                <a:gd name="T4" fmla="*/ 46 w 66"/>
                <a:gd name="T5" fmla="*/ 13 h 54"/>
                <a:gd name="T6" fmla="*/ 46 w 66"/>
                <a:gd name="T7" fmla="*/ 4 h 54"/>
                <a:gd name="T8" fmla="*/ 42 w 66"/>
                <a:gd name="T9" fmla="*/ 0 h 54"/>
                <a:gd name="T10" fmla="*/ 4 w 66"/>
                <a:gd name="T11" fmla="*/ 0 h 54"/>
                <a:gd name="T12" fmla="*/ 0 w 66"/>
                <a:gd name="T13" fmla="*/ 4 h 54"/>
                <a:gd name="T14" fmla="*/ 0 w 66"/>
                <a:gd name="T15" fmla="*/ 37 h 54"/>
                <a:gd name="T16" fmla="*/ 4 w 66"/>
                <a:gd name="T17" fmla="*/ 41 h 54"/>
                <a:gd name="T18" fmla="*/ 10 w 66"/>
                <a:gd name="T19" fmla="*/ 41 h 54"/>
                <a:gd name="T20" fmla="*/ 9 w 66"/>
                <a:gd name="T21" fmla="*/ 46 h 54"/>
                <a:gd name="T22" fmla="*/ 17 w 66"/>
                <a:gd name="T23" fmla="*/ 54 h 54"/>
                <a:gd name="T24" fmla="*/ 25 w 66"/>
                <a:gd name="T25" fmla="*/ 46 h 54"/>
                <a:gd name="T26" fmla="*/ 24 w 66"/>
                <a:gd name="T27" fmla="*/ 41 h 54"/>
                <a:gd name="T28" fmla="*/ 47 w 66"/>
                <a:gd name="T29" fmla="*/ 41 h 54"/>
                <a:gd name="T30" fmla="*/ 46 w 66"/>
                <a:gd name="T31" fmla="*/ 46 h 54"/>
                <a:gd name="T32" fmla="*/ 54 w 66"/>
                <a:gd name="T33" fmla="*/ 54 h 54"/>
                <a:gd name="T34" fmla="*/ 62 w 66"/>
                <a:gd name="T35" fmla="*/ 46 h 54"/>
                <a:gd name="T36" fmla="*/ 61 w 66"/>
                <a:gd name="T37" fmla="*/ 41 h 54"/>
                <a:gd name="T38" fmla="*/ 66 w 66"/>
                <a:gd name="T39" fmla="*/ 41 h 54"/>
                <a:gd name="T40" fmla="*/ 66 w 66"/>
                <a:gd name="T41" fmla="*/ 29 h 54"/>
                <a:gd name="T42" fmla="*/ 46 w 66"/>
                <a:gd name="T43" fmla="*/ 29 h 54"/>
                <a:gd name="T44" fmla="*/ 46 w 66"/>
                <a:gd name="T45" fmla="*/ 19 h 54"/>
                <a:gd name="T46" fmla="*/ 54 w 66"/>
                <a:gd name="T47" fmla="*/ 19 h 54"/>
                <a:gd name="T48" fmla="*/ 59 w 66"/>
                <a:gd name="T49" fmla="*/ 29 h 54"/>
                <a:gd name="T50" fmla="*/ 46 w 66"/>
                <a:gd name="T5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4">
                  <a:moveTo>
                    <a:pt x="66" y="29"/>
                  </a:moveTo>
                  <a:cubicBezTo>
                    <a:pt x="58" y="13"/>
                    <a:pt x="58" y="13"/>
                    <a:pt x="58" y="13"/>
                  </a:cubicBezTo>
                  <a:cubicBezTo>
                    <a:pt x="46" y="13"/>
                    <a:pt x="46" y="13"/>
                    <a:pt x="46" y="13"/>
                  </a:cubicBezTo>
                  <a:cubicBezTo>
                    <a:pt x="46" y="4"/>
                    <a:pt x="46" y="4"/>
                    <a:pt x="46" y="4"/>
                  </a:cubicBezTo>
                  <a:cubicBezTo>
                    <a:pt x="46" y="2"/>
                    <a:pt x="44" y="0"/>
                    <a:pt x="42" y="0"/>
                  </a:cubicBezTo>
                  <a:cubicBezTo>
                    <a:pt x="4" y="0"/>
                    <a:pt x="4" y="0"/>
                    <a:pt x="4" y="0"/>
                  </a:cubicBezTo>
                  <a:cubicBezTo>
                    <a:pt x="2" y="0"/>
                    <a:pt x="0" y="2"/>
                    <a:pt x="0" y="4"/>
                  </a:cubicBezTo>
                  <a:cubicBezTo>
                    <a:pt x="0" y="37"/>
                    <a:pt x="0" y="37"/>
                    <a:pt x="0" y="37"/>
                  </a:cubicBezTo>
                  <a:cubicBezTo>
                    <a:pt x="4" y="41"/>
                    <a:pt x="4" y="41"/>
                    <a:pt x="4" y="41"/>
                  </a:cubicBezTo>
                  <a:cubicBezTo>
                    <a:pt x="10" y="41"/>
                    <a:pt x="10" y="41"/>
                    <a:pt x="10" y="41"/>
                  </a:cubicBezTo>
                  <a:cubicBezTo>
                    <a:pt x="9" y="43"/>
                    <a:pt x="9" y="44"/>
                    <a:pt x="9" y="46"/>
                  </a:cubicBezTo>
                  <a:cubicBezTo>
                    <a:pt x="9" y="50"/>
                    <a:pt x="12" y="54"/>
                    <a:pt x="17" y="54"/>
                  </a:cubicBezTo>
                  <a:cubicBezTo>
                    <a:pt x="21" y="54"/>
                    <a:pt x="25" y="50"/>
                    <a:pt x="25" y="46"/>
                  </a:cubicBezTo>
                  <a:cubicBezTo>
                    <a:pt x="25" y="44"/>
                    <a:pt x="25" y="43"/>
                    <a:pt x="24" y="41"/>
                  </a:cubicBezTo>
                  <a:cubicBezTo>
                    <a:pt x="47" y="41"/>
                    <a:pt x="47" y="41"/>
                    <a:pt x="47" y="41"/>
                  </a:cubicBezTo>
                  <a:cubicBezTo>
                    <a:pt x="46" y="43"/>
                    <a:pt x="46" y="44"/>
                    <a:pt x="46" y="46"/>
                  </a:cubicBezTo>
                  <a:cubicBezTo>
                    <a:pt x="46" y="50"/>
                    <a:pt x="49" y="54"/>
                    <a:pt x="54" y="54"/>
                  </a:cubicBezTo>
                  <a:cubicBezTo>
                    <a:pt x="59" y="54"/>
                    <a:pt x="62" y="50"/>
                    <a:pt x="62" y="46"/>
                  </a:cubicBezTo>
                  <a:cubicBezTo>
                    <a:pt x="62" y="44"/>
                    <a:pt x="62" y="43"/>
                    <a:pt x="61" y="41"/>
                  </a:cubicBezTo>
                  <a:cubicBezTo>
                    <a:pt x="66" y="41"/>
                    <a:pt x="66" y="41"/>
                    <a:pt x="66" y="41"/>
                  </a:cubicBezTo>
                  <a:lnTo>
                    <a:pt x="66" y="29"/>
                  </a:lnTo>
                  <a:close/>
                  <a:moveTo>
                    <a:pt x="46" y="29"/>
                  </a:moveTo>
                  <a:cubicBezTo>
                    <a:pt x="46" y="19"/>
                    <a:pt x="46" y="19"/>
                    <a:pt x="46" y="19"/>
                  </a:cubicBezTo>
                  <a:cubicBezTo>
                    <a:pt x="54" y="19"/>
                    <a:pt x="54" y="19"/>
                    <a:pt x="54" y="19"/>
                  </a:cubicBezTo>
                  <a:cubicBezTo>
                    <a:pt x="59" y="29"/>
                    <a:pt x="59" y="29"/>
                    <a:pt x="59" y="29"/>
                  </a:cubicBezTo>
                  <a:lnTo>
                    <a:pt x="46" y="29"/>
                  </a:ln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97"/>
            <p:cNvSpPr>
              <a:spLocks noEditPoints="1"/>
            </p:cNvSpPr>
            <p:nvPr/>
          </p:nvSpPr>
          <p:spPr bwMode="auto">
            <a:xfrm>
              <a:off x="6881394" y="1939404"/>
              <a:ext cx="158549" cy="137997"/>
            </a:xfrm>
            <a:custGeom>
              <a:avLst/>
              <a:gdLst>
                <a:gd name="T0" fmla="*/ 66 w 66"/>
                <a:gd name="T1" fmla="*/ 19 h 58"/>
                <a:gd name="T2" fmla="*/ 47 w 66"/>
                <a:gd name="T3" fmla="*/ 0 h 58"/>
                <a:gd name="T4" fmla="*/ 33 w 66"/>
                <a:gd name="T5" fmla="*/ 6 h 58"/>
                <a:gd name="T6" fmla="*/ 19 w 66"/>
                <a:gd name="T7" fmla="*/ 0 h 58"/>
                <a:gd name="T8" fmla="*/ 0 w 66"/>
                <a:gd name="T9" fmla="*/ 19 h 58"/>
                <a:gd name="T10" fmla="*/ 6 w 66"/>
                <a:gd name="T11" fmla="*/ 33 h 58"/>
                <a:gd name="T12" fmla="*/ 6 w 66"/>
                <a:gd name="T13" fmla="*/ 33 h 58"/>
                <a:gd name="T14" fmla="*/ 26 w 66"/>
                <a:gd name="T15" fmla="*/ 54 h 58"/>
                <a:gd name="T16" fmla="*/ 33 w 66"/>
                <a:gd name="T17" fmla="*/ 58 h 58"/>
                <a:gd name="T18" fmla="*/ 39 w 66"/>
                <a:gd name="T19" fmla="*/ 54 h 58"/>
                <a:gd name="T20" fmla="*/ 59 w 66"/>
                <a:gd name="T21" fmla="*/ 33 h 58"/>
                <a:gd name="T22" fmla="*/ 59 w 66"/>
                <a:gd name="T23" fmla="*/ 33 h 58"/>
                <a:gd name="T24" fmla="*/ 66 w 66"/>
                <a:gd name="T25" fmla="*/ 19 h 58"/>
                <a:gd name="T26" fmla="*/ 54 w 66"/>
                <a:gd name="T27" fmla="*/ 27 h 58"/>
                <a:gd name="T28" fmla="*/ 33 w 66"/>
                <a:gd name="T29" fmla="*/ 48 h 58"/>
                <a:gd name="T30" fmla="*/ 33 w 66"/>
                <a:gd name="T31" fmla="*/ 48 h 58"/>
                <a:gd name="T32" fmla="*/ 32 w 66"/>
                <a:gd name="T33" fmla="*/ 48 h 58"/>
                <a:gd name="T34" fmla="*/ 11 w 66"/>
                <a:gd name="T35" fmla="*/ 27 h 58"/>
                <a:gd name="T36" fmla="*/ 8 w 66"/>
                <a:gd name="T37" fmla="*/ 19 h 58"/>
                <a:gd name="T38" fmla="*/ 19 w 66"/>
                <a:gd name="T39" fmla="*/ 8 h 58"/>
                <a:gd name="T40" fmla="*/ 27 w 66"/>
                <a:gd name="T41" fmla="*/ 12 h 58"/>
                <a:gd name="T42" fmla="*/ 33 w 66"/>
                <a:gd name="T43" fmla="*/ 19 h 58"/>
                <a:gd name="T44" fmla="*/ 39 w 66"/>
                <a:gd name="T45" fmla="*/ 12 h 58"/>
                <a:gd name="T46" fmla="*/ 47 w 66"/>
                <a:gd name="T47" fmla="*/ 8 h 58"/>
                <a:gd name="T48" fmla="*/ 57 w 66"/>
                <a:gd name="T49" fmla="*/ 19 h 58"/>
                <a:gd name="T50" fmla="*/ 54 w 66"/>
                <a:gd name="T5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8">
                  <a:moveTo>
                    <a:pt x="66" y="19"/>
                  </a:moveTo>
                  <a:cubicBezTo>
                    <a:pt x="66" y="9"/>
                    <a:pt x="57" y="0"/>
                    <a:pt x="47" y="0"/>
                  </a:cubicBezTo>
                  <a:cubicBezTo>
                    <a:pt x="41" y="0"/>
                    <a:pt x="36" y="3"/>
                    <a:pt x="33" y="6"/>
                  </a:cubicBezTo>
                  <a:cubicBezTo>
                    <a:pt x="29" y="3"/>
                    <a:pt x="24" y="0"/>
                    <a:pt x="19" y="0"/>
                  </a:cubicBezTo>
                  <a:cubicBezTo>
                    <a:pt x="8" y="0"/>
                    <a:pt x="0" y="9"/>
                    <a:pt x="0" y="19"/>
                  </a:cubicBezTo>
                  <a:cubicBezTo>
                    <a:pt x="0" y="25"/>
                    <a:pt x="2" y="30"/>
                    <a:pt x="6" y="33"/>
                  </a:cubicBezTo>
                  <a:cubicBezTo>
                    <a:pt x="6" y="33"/>
                    <a:pt x="6" y="33"/>
                    <a:pt x="6" y="33"/>
                  </a:cubicBezTo>
                  <a:cubicBezTo>
                    <a:pt x="26" y="54"/>
                    <a:pt x="26" y="54"/>
                    <a:pt x="26" y="54"/>
                  </a:cubicBezTo>
                  <a:cubicBezTo>
                    <a:pt x="28" y="56"/>
                    <a:pt x="31" y="58"/>
                    <a:pt x="33" y="58"/>
                  </a:cubicBezTo>
                  <a:cubicBezTo>
                    <a:pt x="35" y="58"/>
                    <a:pt x="37" y="56"/>
                    <a:pt x="39" y="54"/>
                  </a:cubicBezTo>
                  <a:cubicBezTo>
                    <a:pt x="59" y="33"/>
                    <a:pt x="59" y="33"/>
                    <a:pt x="59" y="33"/>
                  </a:cubicBezTo>
                  <a:cubicBezTo>
                    <a:pt x="59" y="33"/>
                    <a:pt x="59" y="33"/>
                    <a:pt x="59" y="33"/>
                  </a:cubicBezTo>
                  <a:cubicBezTo>
                    <a:pt x="63" y="30"/>
                    <a:pt x="66" y="25"/>
                    <a:pt x="66" y="19"/>
                  </a:cubicBezTo>
                  <a:close/>
                  <a:moveTo>
                    <a:pt x="54" y="27"/>
                  </a:moveTo>
                  <a:cubicBezTo>
                    <a:pt x="33" y="48"/>
                    <a:pt x="33" y="48"/>
                    <a:pt x="33" y="48"/>
                  </a:cubicBezTo>
                  <a:cubicBezTo>
                    <a:pt x="33" y="48"/>
                    <a:pt x="33" y="48"/>
                    <a:pt x="33" y="48"/>
                  </a:cubicBezTo>
                  <a:cubicBezTo>
                    <a:pt x="32" y="48"/>
                    <a:pt x="32" y="48"/>
                    <a:pt x="32" y="48"/>
                  </a:cubicBezTo>
                  <a:cubicBezTo>
                    <a:pt x="11" y="27"/>
                    <a:pt x="11" y="27"/>
                    <a:pt x="11" y="27"/>
                  </a:cubicBezTo>
                  <a:cubicBezTo>
                    <a:pt x="9" y="25"/>
                    <a:pt x="8" y="22"/>
                    <a:pt x="8" y="19"/>
                  </a:cubicBezTo>
                  <a:cubicBezTo>
                    <a:pt x="8" y="13"/>
                    <a:pt x="13" y="8"/>
                    <a:pt x="19" y="8"/>
                  </a:cubicBezTo>
                  <a:cubicBezTo>
                    <a:pt x="22" y="8"/>
                    <a:pt x="24" y="10"/>
                    <a:pt x="27" y="12"/>
                  </a:cubicBezTo>
                  <a:cubicBezTo>
                    <a:pt x="33" y="19"/>
                    <a:pt x="33" y="19"/>
                    <a:pt x="33" y="19"/>
                  </a:cubicBezTo>
                  <a:cubicBezTo>
                    <a:pt x="39" y="12"/>
                    <a:pt x="39" y="12"/>
                    <a:pt x="39" y="12"/>
                  </a:cubicBezTo>
                  <a:cubicBezTo>
                    <a:pt x="41" y="10"/>
                    <a:pt x="44" y="8"/>
                    <a:pt x="47" y="8"/>
                  </a:cubicBezTo>
                  <a:cubicBezTo>
                    <a:pt x="53" y="8"/>
                    <a:pt x="57" y="13"/>
                    <a:pt x="57" y="19"/>
                  </a:cubicBezTo>
                  <a:cubicBezTo>
                    <a:pt x="57" y="22"/>
                    <a:pt x="56" y="25"/>
                    <a:pt x="54" y="27"/>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201"/>
            <p:cNvSpPr>
              <a:spLocks/>
            </p:cNvSpPr>
            <p:nvPr/>
          </p:nvSpPr>
          <p:spPr bwMode="auto">
            <a:xfrm>
              <a:off x="6554245" y="1853510"/>
              <a:ext cx="148274" cy="143869"/>
            </a:xfrm>
            <a:custGeom>
              <a:avLst/>
              <a:gdLst>
                <a:gd name="T0" fmla="*/ 39 w 62"/>
                <a:gd name="T1" fmla="*/ 42 h 60"/>
                <a:gd name="T2" fmla="*/ 37 w 62"/>
                <a:gd name="T3" fmla="*/ 38 h 60"/>
                <a:gd name="T4" fmla="*/ 43 w 62"/>
                <a:gd name="T5" fmla="*/ 27 h 60"/>
                <a:gd name="T6" fmla="*/ 44 w 62"/>
                <a:gd name="T7" fmla="*/ 19 h 60"/>
                <a:gd name="T8" fmla="*/ 31 w 62"/>
                <a:gd name="T9" fmla="*/ 0 h 60"/>
                <a:gd name="T10" fmla="*/ 18 w 62"/>
                <a:gd name="T11" fmla="*/ 19 h 60"/>
                <a:gd name="T12" fmla="*/ 20 w 62"/>
                <a:gd name="T13" fmla="*/ 27 h 60"/>
                <a:gd name="T14" fmla="*/ 25 w 62"/>
                <a:gd name="T15" fmla="*/ 38 h 60"/>
                <a:gd name="T16" fmla="*/ 23 w 62"/>
                <a:gd name="T17" fmla="*/ 42 h 60"/>
                <a:gd name="T18" fmla="*/ 0 w 62"/>
                <a:gd name="T19" fmla="*/ 60 h 60"/>
                <a:gd name="T20" fmla="*/ 31 w 62"/>
                <a:gd name="T21" fmla="*/ 60 h 60"/>
                <a:gd name="T22" fmla="*/ 62 w 62"/>
                <a:gd name="T23" fmla="*/ 60 h 60"/>
                <a:gd name="T24" fmla="*/ 39 w 62"/>
                <a:gd name="T2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0">
                  <a:moveTo>
                    <a:pt x="39" y="42"/>
                  </a:moveTo>
                  <a:cubicBezTo>
                    <a:pt x="37" y="42"/>
                    <a:pt x="37" y="38"/>
                    <a:pt x="37" y="38"/>
                  </a:cubicBezTo>
                  <a:cubicBezTo>
                    <a:pt x="37" y="38"/>
                    <a:pt x="42" y="33"/>
                    <a:pt x="43" y="27"/>
                  </a:cubicBezTo>
                  <a:cubicBezTo>
                    <a:pt x="45" y="27"/>
                    <a:pt x="47" y="21"/>
                    <a:pt x="44" y="19"/>
                  </a:cubicBezTo>
                  <a:cubicBezTo>
                    <a:pt x="44" y="16"/>
                    <a:pt x="48" y="0"/>
                    <a:pt x="31" y="0"/>
                  </a:cubicBezTo>
                  <a:cubicBezTo>
                    <a:pt x="15" y="0"/>
                    <a:pt x="18" y="16"/>
                    <a:pt x="18" y="19"/>
                  </a:cubicBezTo>
                  <a:cubicBezTo>
                    <a:pt x="15" y="21"/>
                    <a:pt x="17" y="27"/>
                    <a:pt x="20" y="27"/>
                  </a:cubicBezTo>
                  <a:cubicBezTo>
                    <a:pt x="21" y="33"/>
                    <a:pt x="25" y="38"/>
                    <a:pt x="25" y="38"/>
                  </a:cubicBezTo>
                  <a:cubicBezTo>
                    <a:pt x="25" y="38"/>
                    <a:pt x="25" y="42"/>
                    <a:pt x="23" y="42"/>
                  </a:cubicBezTo>
                  <a:cubicBezTo>
                    <a:pt x="19" y="43"/>
                    <a:pt x="0" y="51"/>
                    <a:pt x="0" y="60"/>
                  </a:cubicBezTo>
                  <a:cubicBezTo>
                    <a:pt x="31" y="60"/>
                    <a:pt x="31" y="60"/>
                    <a:pt x="31" y="60"/>
                  </a:cubicBezTo>
                  <a:cubicBezTo>
                    <a:pt x="62" y="60"/>
                    <a:pt x="62" y="60"/>
                    <a:pt x="62" y="60"/>
                  </a:cubicBezTo>
                  <a:cubicBezTo>
                    <a:pt x="62" y="51"/>
                    <a:pt x="44" y="43"/>
                    <a:pt x="39" y="42"/>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224"/>
            <p:cNvSpPr>
              <a:spLocks noEditPoints="1"/>
            </p:cNvSpPr>
            <p:nvPr/>
          </p:nvSpPr>
          <p:spPr bwMode="auto">
            <a:xfrm>
              <a:off x="7278022" y="2026019"/>
              <a:ext cx="113040" cy="113040"/>
            </a:xfrm>
            <a:custGeom>
              <a:avLst/>
              <a:gdLst>
                <a:gd name="T0" fmla="*/ 3 w 47"/>
                <a:gd name="T1" fmla="*/ 0 h 47"/>
                <a:gd name="T2" fmla="*/ 21 w 47"/>
                <a:gd name="T3" fmla="*/ 0 h 47"/>
                <a:gd name="T4" fmla="*/ 21 w 47"/>
                <a:gd name="T5" fmla="*/ 3 h 47"/>
                <a:gd name="T6" fmla="*/ 3 w 47"/>
                <a:gd name="T7" fmla="*/ 3 h 47"/>
                <a:gd name="T8" fmla="*/ 3 w 47"/>
                <a:gd name="T9" fmla="*/ 0 h 47"/>
                <a:gd name="T10" fmla="*/ 26 w 47"/>
                <a:gd name="T11" fmla="*/ 0 h 47"/>
                <a:gd name="T12" fmla="*/ 44 w 47"/>
                <a:gd name="T13" fmla="*/ 0 h 47"/>
                <a:gd name="T14" fmla="*/ 44 w 47"/>
                <a:gd name="T15" fmla="*/ 3 h 47"/>
                <a:gd name="T16" fmla="*/ 26 w 47"/>
                <a:gd name="T17" fmla="*/ 3 h 47"/>
                <a:gd name="T18" fmla="*/ 26 w 47"/>
                <a:gd name="T19" fmla="*/ 0 h 47"/>
                <a:gd name="T20" fmla="*/ 43 w 47"/>
                <a:gd name="T21" fmla="*/ 15 h 47"/>
                <a:gd name="T22" fmla="*/ 41 w 47"/>
                <a:gd name="T23" fmla="*/ 15 h 47"/>
                <a:gd name="T24" fmla="*/ 41 w 47"/>
                <a:gd name="T25" fmla="*/ 3 h 47"/>
                <a:gd name="T26" fmla="*/ 29 w 47"/>
                <a:gd name="T27" fmla="*/ 3 h 47"/>
                <a:gd name="T28" fmla="*/ 29 w 47"/>
                <a:gd name="T29" fmla="*/ 15 h 47"/>
                <a:gd name="T30" fmla="*/ 18 w 47"/>
                <a:gd name="T31" fmla="*/ 15 h 47"/>
                <a:gd name="T32" fmla="*/ 18 w 47"/>
                <a:gd name="T33" fmla="*/ 3 h 47"/>
                <a:gd name="T34" fmla="*/ 6 w 47"/>
                <a:gd name="T35" fmla="*/ 3 h 47"/>
                <a:gd name="T36" fmla="*/ 6 w 47"/>
                <a:gd name="T37" fmla="*/ 15 h 47"/>
                <a:gd name="T38" fmla="*/ 4 w 47"/>
                <a:gd name="T39" fmla="*/ 15 h 47"/>
                <a:gd name="T40" fmla="*/ 0 w 47"/>
                <a:gd name="T41" fmla="*/ 18 h 47"/>
                <a:gd name="T42" fmla="*/ 0 w 47"/>
                <a:gd name="T43" fmla="*/ 44 h 47"/>
                <a:gd name="T44" fmla="*/ 4 w 47"/>
                <a:gd name="T45" fmla="*/ 47 h 47"/>
                <a:gd name="T46" fmla="*/ 17 w 47"/>
                <a:gd name="T47" fmla="*/ 47 h 47"/>
                <a:gd name="T48" fmla="*/ 21 w 47"/>
                <a:gd name="T49" fmla="*/ 44 h 47"/>
                <a:gd name="T50" fmla="*/ 21 w 47"/>
                <a:gd name="T51" fmla="*/ 27 h 47"/>
                <a:gd name="T52" fmla="*/ 26 w 47"/>
                <a:gd name="T53" fmla="*/ 27 h 47"/>
                <a:gd name="T54" fmla="*/ 26 w 47"/>
                <a:gd name="T55" fmla="*/ 44 h 47"/>
                <a:gd name="T56" fmla="*/ 30 w 47"/>
                <a:gd name="T57" fmla="*/ 47 h 47"/>
                <a:gd name="T58" fmla="*/ 43 w 47"/>
                <a:gd name="T59" fmla="*/ 47 h 47"/>
                <a:gd name="T60" fmla="*/ 47 w 47"/>
                <a:gd name="T61" fmla="*/ 44 h 47"/>
                <a:gd name="T62" fmla="*/ 47 w 47"/>
                <a:gd name="T63" fmla="*/ 18 h 47"/>
                <a:gd name="T64" fmla="*/ 43 w 47"/>
                <a:gd name="T65" fmla="*/ 15 h 47"/>
                <a:gd name="T66" fmla="*/ 16 w 47"/>
                <a:gd name="T67" fmla="*/ 44 h 47"/>
                <a:gd name="T68" fmla="*/ 5 w 47"/>
                <a:gd name="T69" fmla="*/ 44 h 47"/>
                <a:gd name="T70" fmla="*/ 3 w 47"/>
                <a:gd name="T71" fmla="*/ 42 h 47"/>
                <a:gd name="T72" fmla="*/ 5 w 47"/>
                <a:gd name="T73" fmla="*/ 41 h 47"/>
                <a:gd name="T74" fmla="*/ 16 w 47"/>
                <a:gd name="T75" fmla="*/ 41 h 47"/>
                <a:gd name="T76" fmla="*/ 18 w 47"/>
                <a:gd name="T77" fmla="*/ 42 h 47"/>
                <a:gd name="T78" fmla="*/ 16 w 47"/>
                <a:gd name="T79" fmla="*/ 44 h 47"/>
                <a:gd name="T80" fmla="*/ 25 w 47"/>
                <a:gd name="T81" fmla="*/ 24 h 47"/>
                <a:gd name="T82" fmla="*/ 22 w 47"/>
                <a:gd name="T83" fmla="*/ 24 h 47"/>
                <a:gd name="T84" fmla="*/ 21 w 47"/>
                <a:gd name="T85" fmla="*/ 22 h 47"/>
                <a:gd name="T86" fmla="*/ 22 w 47"/>
                <a:gd name="T87" fmla="*/ 21 h 47"/>
                <a:gd name="T88" fmla="*/ 25 w 47"/>
                <a:gd name="T89" fmla="*/ 21 h 47"/>
                <a:gd name="T90" fmla="*/ 26 w 47"/>
                <a:gd name="T91" fmla="*/ 22 h 47"/>
                <a:gd name="T92" fmla="*/ 25 w 47"/>
                <a:gd name="T93" fmla="*/ 24 h 47"/>
                <a:gd name="T94" fmla="*/ 42 w 47"/>
                <a:gd name="T95" fmla="*/ 44 h 47"/>
                <a:gd name="T96" fmla="*/ 31 w 47"/>
                <a:gd name="T97" fmla="*/ 44 h 47"/>
                <a:gd name="T98" fmla="*/ 29 w 47"/>
                <a:gd name="T99" fmla="*/ 42 h 47"/>
                <a:gd name="T100" fmla="*/ 31 w 47"/>
                <a:gd name="T101" fmla="*/ 41 h 47"/>
                <a:gd name="T102" fmla="*/ 42 w 47"/>
                <a:gd name="T103" fmla="*/ 41 h 47"/>
                <a:gd name="T104" fmla="*/ 44 w 47"/>
                <a:gd name="T105" fmla="*/ 42 h 47"/>
                <a:gd name="T106" fmla="*/ 42 w 47"/>
                <a:gd name="T10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 h="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65"/>
            <p:cNvSpPr>
              <a:spLocks noEditPoints="1"/>
            </p:cNvSpPr>
            <p:nvPr/>
          </p:nvSpPr>
          <p:spPr bwMode="auto">
            <a:xfrm>
              <a:off x="8343573" y="2682238"/>
              <a:ext cx="177634" cy="199655"/>
            </a:xfrm>
            <a:custGeom>
              <a:avLst/>
              <a:gdLst>
                <a:gd name="T0" fmla="*/ 58 w 74"/>
                <a:gd name="T1" fmla="*/ 25 h 83"/>
                <a:gd name="T2" fmla="*/ 62 w 74"/>
                <a:gd name="T3" fmla="*/ 22 h 83"/>
                <a:gd name="T4" fmla="*/ 68 w 74"/>
                <a:gd name="T5" fmla="*/ 12 h 83"/>
                <a:gd name="T6" fmla="*/ 65 w 74"/>
                <a:gd name="T7" fmla="*/ 3 h 83"/>
                <a:gd name="T8" fmla="*/ 58 w 74"/>
                <a:gd name="T9" fmla="*/ 0 h 83"/>
                <a:gd name="T10" fmla="*/ 46 w 74"/>
                <a:gd name="T11" fmla="*/ 5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6 h 83"/>
                <a:gd name="T28" fmla="*/ 5 w 74"/>
                <a:gd name="T29" fmla="*/ 46 h 83"/>
                <a:gd name="T30" fmla="*/ 5 w 74"/>
                <a:gd name="T31" fmla="*/ 83 h 83"/>
                <a:gd name="T32" fmla="*/ 68 w 74"/>
                <a:gd name="T33" fmla="*/ 83 h 83"/>
                <a:gd name="T34" fmla="*/ 68 w 74"/>
                <a:gd name="T35" fmla="*/ 46 h 83"/>
                <a:gd name="T36" fmla="*/ 74 w 74"/>
                <a:gd name="T37" fmla="*/ 46 h 83"/>
                <a:gd name="T38" fmla="*/ 74 w 74"/>
                <a:gd name="T39" fmla="*/ 25 h 83"/>
                <a:gd name="T40" fmla="*/ 58 w 74"/>
                <a:gd name="T41" fmla="*/ 25 h 83"/>
                <a:gd name="T42" fmla="*/ 50 w 74"/>
                <a:gd name="T43" fmla="*/ 9 h 83"/>
                <a:gd name="T44" fmla="*/ 58 w 74"/>
                <a:gd name="T45" fmla="*/ 6 h 83"/>
                <a:gd name="T46" fmla="*/ 61 w 74"/>
                <a:gd name="T47" fmla="*/ 7 h 83"/>
                <a:gd name="T48" fmla="*/ 58 w 74"/>
                <a:gd name="T49" fmla="*/ 17 h 83"/>
                <a:gd name="T50" fmla="*/ 46 w 74"/>
                <a:gd name="T51" fmla="*/ 25 h 83"/>
                <a:gd name="T52" fmla="*/ 41 w 74"/>
                <a:gd name="T53" fmla="*/ 25 h 83"/>
                <a:gd name="T54" fmla="*/ 50 w 74"/>
                <a:gd name="T55" fmla="*/ 9 h 83"/>
                <a:gd name="T56" fmla="*/ 14 w 74"/>
                <a:gd name="T57" fmla="*/ 12 h 83"/>
                <a:gd name="T58" fmla="*/ 15 w 74"/>
                <a:gd name="T59" fmla="*/ 9 h 83"/>
                <a:gd name="T60" fmla="*/ 18 w 74"/>
                <a:gd name="T61" fmla="*/ 8 h 83"/>
                <a:gd name="T62" fmla="*/ 18 w 74"/>
                <a:gd name="T63" fmla="*/ 8 h 83"/>
                <a:gd name="T64" fmla="*/ 23 w 74"/>
                <a:gd name="T65" fmla="*/ 10 h 83"/>
                <a:gd name="T66" fmla="*/ 29 w 74"/>
                <a:gd name="T67" fmla="*/ 23 h 83"/>
                <a:gd name="T68" fmla="*/ 29 w 74"/>
                <a:gd name="T69" fmla="*/ 23 h 83"/>
                <a:gd name="T70" fmla="*/ 29 w 74"/>
                <a:gd name="T71" fmla="*/ 23 h 83"/>
                <a:gd name="T72" fmla="*/ 16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5 w 74"/>
                <a:gd name="T89" fmla="*/ 41 h 83"/>
                <a:gd name="T90" fmla="*/ 5 w 74"/>
                <a:gd name="T91" fmla="*/ 30 h 83"/>
                <a:gd name="T92" fmla="*/ 32 w 74"/>
                <a:gd name="T93" fmla="*/ 30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8 w 74"/>
                <a:gd name="T107" fmla="*/ 41 h 83"/>
                <a:gd name="T108" fmla="*/ 42 w 74"/>
                <a:gd name="T109" fmla="*/ 41 h 83"/>
                <a:gd name="T110" fmla="*/ 42 w 74"/>
                <a:gd name="T111" fmla="*/ 30 h 83"/>
                <a:gd name="T112" fmla="*/ 68 w 74"/>
                <a:gd name="T113" fmla="*/ 30 h 83"/>
                <a:gd name="T114" fmla="*/ 68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2" y="22"/>
                  </a:cubicBezTo>
                  <a:cubicBezTo>
                    <a:pt x="65" y="19"/>
                    <a:pt x="67" y="15"/>
                    <a:pt x="68" y="12"/>
                  </a:cubicBezTo>
                  <a:cubicBezTo>
                    <a:pt x="68" y="8"/>
                    <a:pt x="67" y="5"/>
                    <a:pt x="65" y="3"/>
                  </a:cubicBezTo>
                  <a:cubicBezTo>
                    <a:pt x="63" y="1"/>
                    <a:pt x="61" y="0"/>
                    <a:pt x="58" y="0"/>
                  </a:cubicBezTo>
                  <a:cubicBezTo>
                    <a:pt x="54" y="0"/>
                    <a:pt x="49" y="2"/>
                    <a:pt x="46" y="5"/>
                  </a:cubicBezTo>
                  <a:cubicBezTo>
                    <a:pt x="41" y="11"/>
                    <a:pt x="37" y="18"/>
                    <a:pt x="36" y="24"/>
                  </a:cubicBezTo>
                  <a:cubicBezTo>
                    <a:pt x="34" y="18"/>
                    <a:pt x="32" y="11"/>
                    <a:pt x="27" y="6"/>
                  </a:cubicBezTo>
                  <a:cubicBezTo>
                    <a:pt x="24" y="3"/>
                    <a:pt x="21" y="2"/>
                    <a:pt x="18" y="2"/>
                  </a:cubicBezTo>
                  <a:cubicBezTo>
                    <a:pt x="15" y="2"/>
                    <a:pt x="13" y="3"/>
                    <a:pt x="11" y="5"/>
                  </a:cubicBezTo>
                  <a:cubicBezTo>
                    <a:pt x="7" y="9"/>
                    <a:pt x="7" y="16"/>
                    <a:pt x="12" y="21"/>
                  </a:cubicBezTo>
                  <a:cubicBezTo>
                    <a:pt x="14" y="22"/>
                    <a:pt x="16" y="24"/>
                    <a:pt x="18" y="25"/>
                  </a:cubicBezTo>
                  <a:cubicBezTo>
                    <a:pt x="0" y="25"/>
                    <a:pt x="0" y="25"/>
                    <a:pt x="0" y="25"/>
                  </a:cubicBezTo>
                  <a:cubicBezTo>
                    <a:pt x="0" y="46"/>
                    <a:pt x="0" y="46"/>
                    <a:pt x="0" y="46"/>
                  </a:cubicBezTo>
                  <a:cubicBezTo>
                    <a:pt x="5" y="46"/>
                    <a:pt x="5" y="46"/>
                    <a:pt x="5" y="46"/>
                  </a:cubicBezTo>
                  <a:cubicBezTo>
                    <a:pt x="5" y="83"/>
                    <a:pt x="5" y="83"/>
                    <a:pt x="5" y="83"/>
                  </a:cubicBezTo>
                  <a:cubicBezTo>
                    <a:pt x="68" y="83"/>
                    <a:pt x="68" y="83"/>
                    <a:pt x="68" y="83"/>
                  </a:cubicBezTo>
                  <a:cubicBezTo>
                    <a:pt x="68" y="46"/>
                    <a:pt x="68" y="46"/>
                    <a:pt x="68" y="46"/>
                  </a:cubicBezTo>
                  <a:cubicBezTo>
                    <a:pt x="74" y="46"/>
                    <a:pt x="74" y="46"/>
                    <a:pt x="74" y="46"/>
                  </a:cubicBezTo>
                  <a:cubicBezTo>
                    <a:pt x="74" y="25"/>
                    <a:pt x="74" y="25"/>
                    <a:pt x="74" y="25"/>
                  </a:cubicBezTo>
                  <a:lnTo>
                    <a:pt x="58" y="25"/>
                  </a:lnTo>
                  <a:close/>
                  <a:moveTo>
                    <a:pt x="50" y="9"/>
                  </a:moveTo>
                  <a:cubicBezTo>
                    <a:pt x="52" y="7"/>
                    <a:pt x="55" y="6"/>
                    <a:pt x="58" y="6"/>
                  </a:cubicBezTo>
                  <a:cubicBezTo>
                    <a:pt x="59" y="6"/>
                    <a:pt x="60" y="6"/>
                    <a:pt x="61" y="7"/>
                  </a:cubicBezTo>
                  <a:cubicBezTo>
                    <a:pt x="63" y="9"/>
                    <a:pt x="62" y="14"/>
                    <a:pt x="58" y="17"/>
                  </a:cubicBezTo>
                  <a:cubicBezTo>
                    <a:pt x="55" y="21"/>
                    <a:pt x="50" y="23"/>
                    <a:pt x="46" y="25"/>
                  </a:cubicBezTo>
                  <a:cubicBezTo>
                    <a:pt x="41" y="25"/>
                    <a:pt x="41" y="25"/>
                    <a:pt x="41" y="25"/>
                  </a:cubicBezTo>
                  <a:cubicBezTo>
                    <a:pt x="43" y="20"/>
                    <a:pt x="46" y="14"/>
                    <a:pt x="50" y="9"/>
                  </a:cubicBezTo>
                  <a:close/>
                  <a:moveTo>
                    <a:pt x="14" y="12"/>
                  </a:moveTo>
                  <a:cubicBezTo>
                    <a:pt x="14" y="11"/>
                    <a:pt x="14" y="10"/>
                    <a:pt x="15" y="9"/>
                  </a:cubicBezTo>
                  <a:cubicBezTo>
                    <a:pt x="16" y="8"/>
                    <a:pt x="17" y="8"/>
                    <a:pt x="18" y="8"/>
                  </a:cubicBezTo>
                  <a:cubicBezTo>
                    <a:pt x="18" y="8"/>
                    <a:pt x="18" y="8"/>
                    <a:pt x="18" y="8"/>
                  </a:cubicBezTo>
                  <a:cubicBezTo>
                    <a:pt x="19" y="8"/>
                    <a:pt x="21" y="9"/>
                    <a:pt x="23" y="10"/>
                  </a:cubicBezTo>
                  <a:cubicBezTo>
                    <a:pt x="25" y="13"/>
                    <a:pt x="28" y="17"/>
                    <a:pt x="29" y="23"/>
                  </a:cubicBezTo>
                  <a:cubicBezTo>
                    <a:pt x="29" y="23"/>
                    <a:pt x="29" y="23"/>
                    <a:pt x="29" y="23"/>
                  </a:cubicBezTo>
                  <a:cubicBezTo>
                    <a:pt x="29" y="23"/>
                    <a:pt x="29" y="23"/>
                    <a:pt x="29" y="23"/>
                  </a:cubicBezTo>
                  <a:cubicBezTo>
                    <a:pt x="23" y="22"/>
                    <a:pt x="19" y="19"/>
                    <a:pt x="16" y="17"/>
                  </a:cubicBezTo>
                  <a:cubicBezTo>
                    <a:pt x="15" y="15"/>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5" y="41"/>
                    <a:pt x="5" y="41"/>
                    <a:pt x="5" y="41"/>
                  </a:cubicBezTo>
                  <a:cubicBezTo>
                    <a:pt x="5" y="30"/>
                    <a:pt x="5" y="30"/>
                    <a:pt x="5" y="30"/>
                  </a:cubicBezTo>
                  <a:cubicBezTo>
                    <a:pt x="32" y="30"/>
                    <a:pt x="32" y="30"/>
                    <a:pt x="32" y="30"/>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8" y="41"/>
                  </a:moveTo>
                  <a:cubicBezTo>
                    <a:pt x="42" y="41"/>
                    <a:pt x="42" y="41"/>
                    <a:pt x="42" y="41"/>
                  </a:cubicBezTo>
                  <a:cubicBezTo>
                    <a:pt x="42" y="30"/>
                    <a:pt x="42" y="30"/>
                    <a:pt x="42" y="30"/>
                  </a:cubicBezTo>
                  <a:cubicBezTo>
                    <a:pt x="68" y="30"/>
                    <a:pt x="68" y="30"/>
                    <a:pt x="68" y="30"/>
                  </a:cubicBezTo>
                  <a:lnTo>
                    <a:pt x="6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70"/>
            <p:cNvSpPr>
              <a:spLocks noEditPoints="1"/>
            </p:cNvSpPr>
            <p:nvPr/>
          </p:nvSpPr>
          <p:spPr bwMode="auto">
            <a:xfrm>
              <a:off x="8262830" y="2246227"/>
              <a:ext cx="227549" cy="198187"/>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8 h 83"/>
                <a:gd name="T16" fmla="*/ 83 w 95"/>
                <a:gd name="T17" fmla="*/ 68 h 83"/>
                <a:gd name="T18" fmla="*/ 83 w 95"/>
                <a:gd name="T19" fmla="*/ 68 h 83"/>
                <a:gd name="T20" fmla="*/ 95 w 95"/>
                <a:gd name="T21" fmla="*/ 34 h 83"/>
                <a:gd name="T22" fmla="*/ 80 w 95"/>
                <a:gd name="T23" fmla="*/ 63 h 83"/>
                <a:gd name="T24" fmla="*/ 78 w 95"/>
                <a:gd name="T25" fmla="*/ 61 h 83"/>
                <a:gd name="T26" fmla="*/ 75 w 95"/>
                <a:gd name="T27" fmla="*/ 55 h 83"/>
                <a:gd name="T28" fmla="*/ 71 w 95"/>
                <a:gd name="T29" fmla="*/ 34 h 83"/>
                <a:gd name="T30" fmla="*/ 75 w 95"/>
                <a:gd name="T31" fmla="*/ 13 h 83"/>
                <a:gd name="T32" fmla="*/ 78 w 95"/>
                <a:gd name="T33" fmla="*/ 7 h 83"/>
                <a:gd name="T34" fmla="*/ 80 w 95"/>
                <a:gd name="T35" fmla="*/ 5 h 83"/>
                <a:gd name="T36" fmla="*/ 83 w 95"/>
                <a:gd name="T37" fmla="*/ 7 h 83"/>
                <a:gd name="T38" fmla="*/ 86 w 95"/>
                <a:gd name="T39" fmla="*/ 13 h 83"/>
                <a:gd name="T40" fmla="*/ 89 w 95"/>
                <a:gd name="T41" fmla="*/ 34 h 83"/>
                <a:gd name="T42" fmla="*/ 86 w 95"/>
                <a:gd name="T43" fmla="*/ 55 h 83"/>
                <a:gd name="T44" fmla="*/ 83 w 95"/>
                <a:gd name="T45" fmla="*/ 61 h 83"/>
                <a:gd name="T46" fmla="*/ 80 w 95"/>
                <a:gd name="T47" fmla="*/ 63 h 83"/>
                <a:gd name="T48" fmla="*/ 24 w 95"/>
                <a:gd name="T49" fmla="*/ 34 h 83"/>
                <a:gd name="T50" fmla="*/ 25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5 w 95"/>
                <a:gd name="T65" fmla="*/ 48 h 83"/>
                <a:gd name="T66" fmla="*/ 24 w 95"/>
                <a:gd name="T67" fmla="*/ 34 h 83"/>
                <a:gd name="T68" fmla="*/ 34 w 95"/>
                <a:gd name="T69" fmla="*/ 54 h 83"/>
                <a:gd name="T70" fmla="*/ 23 w 95"/>
                <a:gd name="T71" fmla="*/ 51 h 83"/>
                <a:gd name="T72" fmla="*/ 30 w 95"/>
                <a:gd name="T73" fmla="*/ 81 h 83"/>
                <a:gd name="T74" fmla="*/ 34 w 95"/>
                <a:gd name="T75" fmla="*/ 83 h 83"/>
                <a:gd name="T76" fmla="*/ 44 w 95"/>
                <a:gd name="T77" fmla="*/ 78 h 83"/>
                <a:gd name="T78" fmla="*/ 46 w 95"/>
                <a:gd name="T79" fmla="*/ 75 h 83"/>
                <a:gd name="T80" fmla="*/ 34 w 95"/>
                <a:gd name="T81" fmla="*/ 54 h 83"/>
                <a:gd name="T82" fmla="*/ 80 w 95"/>
                <a:gd name="T83" fmla="*/ 45 h 83"/>
                <a:gd name="T84" fmla="*/ 79 w 95"/>
                <a:gd name="T85" fmla="*/ 45 h 83"/>
                <a:gd name="T86" fmla="*/ 78 w 95"/>
                <a:gd name="T87" fmla="*/ 42 h 83"/>
                <a:gd name="T88" fmla="*/ 77 w 95"/>
                <a:gd name="T89" fmla="*/ 34 h 83"/>
                <a:gd name="T90" fmla="*/ 78 w 95"/>
                <a:gd name="T91" fmla="*/ 26 h 83"/>
                <a:gd name="T92" fmla="*/ 79 w 95"/>
                <a:gd name="T93" fmla="*/ 24 h 83"/>
                <a:gd name="T94" fmla="*/ 80 w 95"/>
                <a:gd name="T95" fmla="*/ 23 h 83"/>
                <a:gd name="T96" fmla="*/ 81 w 95"/>
                <a:gd name="T97" fmla="*/ 24 h 83"/>
                <a:gd name="T98" fmla="*/ 82 w 95"/>
                <a:gd name="T99" fmla="*/ 26 h 83"/>
                <a:gd name="T100" fmla="*/ 84 w 95"/>
                <a:gd name="T101" fmla="*/ 34 h 83"/>
                <a:gd name="T102" fmla="*/ 82 w 95"/>
                <a:gd name="T103" fmla="*/ 42 h 83"/>
                <a:gd name="T104" fmla="*/ 81 w 95"/>
                <a:gd name="T105" fmla="*/ 45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90" y="0"/>
                    <a:pt x="83" y="0"/>
                  </a:cubicBezTo>
                  <a:cubicBezTo>
                    <a:pt x="83" y="0"/>
                    <a:pt x="83" y="0"/>
                    <a:pt x="83" y="0"/>
                  </a:cubicBezTo>
                  <a:cubicBezTo>
                    <a:pt x="75" y="0"/>
                    <a:pt x="75" y="0"/>
                    <a:pt x="75" y="0"/>
                  </a:cubicBezTo>
                  <a:cubicBezTo>
                    <a:pt x="75" y="0"/>
                    <a:pt x="57" y="14"/>
                    <a:pt x="31" y="19"/>
                  </a:cubicBezTo>
                  <a:cubicBezTo>
                    <a:pt x="31" y="23"/>
                    <a:pt x="30" y="28"/>
                    <a:pt x="30" y="34"/>
                  </a:cubicBezTo>
                  <a:cubicBezTo>
                    <a:pt x="30" y="40"/>
                    <a:pt x="31" y="45"/>
                    <a:pt x="31" y="49"/>
                  </a:cubicBezTo>
                  <a:cubicBezTo>
                    <a:pt x="57" y="54"/>
                    <a:pt x="75" y="68"/>
                    <a:pt x="75" y="68"/>
                  </a:cubicBezTo>
                  <a:cubicBezTo>
                    <a:pt x="83" y="68"/>
                    <a:pt x="83" y="68"/>
                    <a:pt x="83" y="68"/>
                  </a:cubicBezTo>
                  <a:cubicBezTo>
                    <a:pt x="83" y="68"/>
                    <a:pt x="83" y="68"/>
                    <a:pt x="83" y="68"/>
                  </a:cubicBezTo>
                  <a:cubicBezTo>
                    <a:pt x="90" y="68"/>
                    <a:pt x="95" y="53"/>
                    <a:pt x="95" y="34"/>
                  </a:cubicBezTo>
                  <a:close/>
                  <a:moveTo>
                    <a:pt x="80" y="63"/>
                  </a:moveTo>
                  <a:cubicBezTo>
                    <a:pt x="79" y="63"/>
                    <a:pt x="78" y="62"/>
                    <a:pt x="78" y="61"/>
                  </a:cubicBezTo>
                  <a:cubicBezTo>
                    <a:pt x="77" y="60"/>
                    <a:pt x="76" y="58"/>
                    <a:pt x="75" y="55"/>
                  </a:cubicBezTo>
                  <a:cubicBezTo>
                    <a:pt x="73" y="50"/>
                    <a:pt x="71" y="42"/>
                    <a:pt x="71" y="34"/>
                  </a:cubicBezTo>
                  <a:cubicBezTo>
                    <a:pt x="71" y="26"/>
                    <a:pt x="73" y="18"/>
                    <a:pt x="75" y="13"/>
                  </a:cubicBezTo>
                  <a:cubicBezTo>
                    <a:pt x="76" y="10"/>
                    <a:pt x="77" y="8"/>
                    <a:pt x="78" y="7"/>
                  </a:cubicBezTo>
                  <a:cubicBezTo>
                    <a:pt x="78" y="6"/>
                    <a:pt x="79" y="5"/>
                    <a:pt x="80" y="5"/>
                  </a:cubicBezTo>
                  <a:cubicBezTo>
                    <a:pt x="81" y="5"/>
                    <a:pt x="82" y="6"/>
                    <a:pt x="83" y="7"/>
                  </a:cubicBezTo>
                  <a:cubicBezTo>
                    <a:pt x="84" y="8"/>
                    <a:pt x="85" y="10"/>
                    <a:pt x="86" y="13"/>
                  </a:cubicBezTo>
                  <a:cubicBezTo>
                    <a:pt x="88" y="18"/>
                    <a:pt x="89" y="26"/>
                    <a:pt x="89" y="34"/>
                  </a:cubicBezTo>
                  <a:cubicBezTo>
                    <a:pt x="89" y="42"/>
                    <a:pt x="88" y="50"/>
                    <a:pt x="86" y="55"/>
                  </a:cubicBezTo>
                  <a:cubicBezTo>
                    <a:pt x="85" y="58"/>
                    <a:pt x="84" y="60"/>
                    <a:pt x="83" y="61"/>
                  </a:cubicBezTo>
                  <a:cubicBezTo>
                    <a:pt x="82" y="62"/>
                    <a:pt x="81" y="63"/>
                    <a:pt x="80" y="63"/>
                  </a:cubicBezTo>
                  <a:close/>
                  <a:moveTo>
                    <a:pt x="24" y="34"/>
                  </a:moveTo>
                  <a:cubicBezTo>
                    <a:pt x="24" y="29"/>
                    <a:pt x="24" y="25"/>
                    <a:pt x="25"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5" y="48"/>
                  </a:cubicBezTo>
                  <a:cubicBezTo>
                    <a:pt x="24" y="43"/>
                    <a:pt x="24" y="39"/>
                    <a:pt x="24" y="34"/>
                  </a:cubicBezTo>
                  <a:close/>
                  <a:moveTo>
                    <a:pt x="34" y="54"/>
                  </a:moveTo>
                  <a:cubicBezTo>
                    <a:pt x="23" y="51"/>
                    <a:pt x="23" y="51"/>
                    <a:pt x="23" y="51"/>
                  </a:cubicBezTo>
                  <a:cubicBezTo>
                    <a:pt x="30" y="81"/>
                    <a:pt x="30" y="81"/>
                    <a:pt x="30" y="81"/>
                  </a:cubicBezTo>
                  <a:cubicBezTo>
                    <a:pt x="31" y="83"/>
                    <a:pt x="32" y="83"/>
                    <a:pt x="34" y="83"/>
                  </a:cubicBezTo>
                  <a:cubicBezTo>
                    <a:pt x="44" y="78"/>
                    <a:pt x="44" y="78"/>
                    <a:pt x="44" y="78"/>
                  </a:cubicBezTo>
                  <a:cubicBezTo>
                    <a:pt x="46" y="78"/>
                    <a:pt x="47" y="76"/>
                    <a:pt x="46" y="75"/>
                  </a:cubicBezTo>
                  <a:lnTo>
                    <a:pt x="34" y="54"/>
                  </a:lnTo>
                  <a:close/>
                  <a:moveTo>
                    <a:pt x="80" y="45"/>
                  </a:moveTo>
                  <a:cubicBezTo>
                    <a:pt x="80" y="45"/>
                    <a:pt x="80" y="45"/>
                    <a:pt x="79" y="45"/>
                  </a:cubicBezTo>
                  <a:cubicBezTo>
                    <a:pt x="79" y="44"/>
                    <a:pt x="79" y="43"/>
                    <a:pt x="78" y="42"/>
                  </a:cubicBezTo>
                  <a:cubicBezTo>
                    <a:pt x="77" y="40"/>
                    <a:pt x="77" y="37"/>
                    <a:pt x="77" y="34"/>
                  </a:cubicBezTo>
                  <a:cubicBezTo>
                    <a:pt x="77" y="31"/>
                    <a:pt x="77" y="28"/>
                    <a:pt x="78" y="26"/>
                  </a:cubicBezTo>
                  <a:cubicBezTo>
                    <a:pt x="79" y="25"/>
                    <a:pt x="79" y="24"/>
                    <a:pt x="79" y="24"/>
                  </a:cubicBezTo>
                  <a:cubicBezTo>
                    <a:pt x="80" y="23"/>
                    <a:pt x="80" y="23"/>
                    <a:pt x="80" y="23"/>
                  </a:cubicBezTo>
                  <a:cubicBezTo>
                    <a:pt x="81" y="23"/>
                    <a:pt x="81" y="23"/>
                    <a:pt x="81" y="24"/>
                  </a:cubicBezTo>
                  <a:cubicBezTo>
                    <a:pt x="82" y="24"/>
                    <a:pt x="82" y="25"/>
                    <a:pt x="82" y="26"/>
                  </a:cubicBezTo>
                  <a:cubicBezTo>
                    <a:pt x="83" y="28"/>
                    <a:pt x="84" y="31"/>
                    <a:pt x="84" y="34"/>
                  </a:cubicBezTo>
                  <a:cubicBezTo>
                    <a:pt x="84" y="37"/>
                    <a:pt x="83" y="40"/>
                    <a:pt x="82" y="42"/>
                  </a:cubicBezTo>
                  <a:cubicBezTo>
                    <a:pt x="82" y="43"/>
                    <a:pt x="82" y="44"/>
                    <a:pt x="81" y="45"/>
                  </a:cubicBezTo>
                  <a:cubicBezTo>
                    <a:pt x="81" y="45"/>
                    <a:pt x="81" y="45"/>
                    <a:pt x="8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173"/>
            <p:cNvSpPr>
              <a:spLocks/>
            </p:cNvSpPr>
            <p:nvPr/>
          </p:nvSpPr>
          <p:spPr bwMode="auto">
            <a:xfrm>
              <a:off x="8013261" y="2550113"/>
              <a:ext cx="177634" cy="177634"/>
            </a:xfrm>
            <a:custGeom>
              <a:avLst/>
              <a:gdLst>
                <a:gd name="T0" fmla="*/ 60 w 121"/>
                <a:gd name="T1" fmla="*/ 121 h 121"/>
                <a:gd name="T2" fmla="*/ 121 w 121"/>
                <a:gd name="T3" fmla="*/ 61 h 121"/>
                <a:gd name="T4" fmla="*/ 83 w 121"/>
                <a:gd name="T5" fmla="*/ 61 h 121"/>
                <a:gd name="T6" fmla="*/ 83 w 121"/>
                <a:gd name="T7" fmla="*/ 0 h 121"/>
                <a:gd name="T8" fmla="*/ 37 w 121"/>
                <a:gd name="T9" fmla="*/ 0 h 121"/>
                <a:gd name="T10" fmla="*/ 37 w 121"/>
                <a:gd name="T11" fmla="*/ 61 h 121"/>
                <a:gd name="T12" fmla="*/ 0 w 121"/>
                <a:gd name="T13" fmla="*/ 61 h 121"/>
                <a:gd name="T14" fmla="*/ 60 w 121"/>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1">
                  <a:moveTo>
                    <a:pt x="60" y="121"/>
                  </a:moveTo>
                  <a:lnTo>
                    <a:pt x="121" y="61"/>
                  </a:lnTo>
                  <a:lnTo>
                    <a:pt x="83" y="61"/>
                  </a:lnTo>
                  <a:lnTo>
                    <a:pt x="83" y="0"/>
                  </a:lnTo>
                  <a:lnTo>
                    <a:pt x="37" y="0"/>
                  </a:lnTo>
                  <a:lnTo>
                    <a:pt x="37" y="61"/>
                  </a:lnTo>
                  <a:lnTo>
                    <a:pt x="0" y="61"/>
                  </a:lnTo>
                  <a:lnTo>
                    <a:pt x="6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76"/>
            <p:cNvSpPr>
              <a:spLocks noEditPoints="1"/>
            </p:cNvSpPr>
            <p:nvPr/>
          </p:nvSpPr>
          <p:spPr bwMode="auto">
            <a:xfrm>
              <a:off x="7616888" y="3699598"/>
              <a:ext cx="154146" cy="114508"/>
            </a:xfrm>
            <a:custGeom>
              <a:avLst/>
              <a:gdLst>
                <a:gd name="T0" fmla="*/ 56 w 64"/>
                <a:gd name="T1" fmla="*/ 8 h 48"/>
                <a:gd name="T2" fmla="*/ 56 w 64"/>
                <a:gd name="T3" fmla="*/ 0 h 48"/>
                <a:gd name="T4" fmla="*/ 0 w 64"/>
                <a:gd name="T5" fmla="*/ 0 h 48"/>
                <a:gd name="T6" fmla="*/ 0 w 64"/>
                <a:gd name="T7" fmla="*/ 44 h 48"/>
                <a:gd name="T8" fmla="*/ 4 w 64"/>
                <a:gd name="T9" fmla="*/ 48 h 48"/>
                <a:gd name="T10" fmla="*/ 58 w 64"/>
                <a:gd name="T11" fmla="*/ 48 h 48"/>
                <a:gd name="T12" fmla="*/ 64 w 64"/>
                <a:gd name="T13" fmla="*/ 42 h 48"/>
                <a:gd name="T14" fmla="*/ 64 w 64"/>
                <a:gd name="T15" fmla="*/ 8 h 48"/>
                <a:gd name="T16" fmla="*/ 56 w 64"/>
                <a:gd name="T17" fmla="*/ 8 h 48"/>
                <a:gd name="T18" fmla="*/ 52 w 64"/>
                <a:gd name="T19" fmla="*/ 44 h 48"/>
                <a:gd name="T20" fmla="*/ 4 w 64"/>
                <a:gd name="T21" fmla="*/ 44 h 48"/>
                <a:gd name="T22" fmla="*/ 4 w 64"/>
                <a:gd name="T23" fmla="*/ 4 h 48"/>
                <a:gd name="T24" fmla="*/ 52 w 64"/>
                <a:gd name="T25" fmla="*/ 4 h 48"/>
                <a:gd name="T26" fmla="*/ 52 w 64"/>
                <a:gd name="T27" fmla="*/ 44 h 48"/>
                <a:gd name="T28" fmla="*/ 8 w 64"/>
                <a:gd name="T29" fmla="*/ 12 h 48"/>
                <a:gd name="T30" fmla="*/ 48 w 64"/>
                <a:gd name="T31" fmla="*/ 12 h 48"/>
                <a:gd name="T32" fmla="*/ 48 w 64"/>
                <a:gd name="T33" fmla="*/ 16 h 48"/>
                <a:gd name="T34" fmla="*/ 8 w 64"/>
                <a:gd name="T35" fmla="*/ 16 h 48"/>
                <a:gd name="T36" fmla="*/ 8 w 64"/>
                <a:gd name="T37" fmla="*/ 12 h 48"/>
                <a:gd name="T38" fmla="*/ 32 w 64"/>
                <a:gd name="T39" fmla="*/ 20 h 48"/>
                <a:gd name="T40" fmla="*/ 48 w 64"/>
                <a:gd name="T41" fmla="*/ 20 h 48"/>
                <a:gd name="T42" fmla="*/ 48 w 64"/>
                <a:gd name="T43" fmla="*/ 24 h 48"/>
                <a:gd name="T44" fmla="*/ 32 w 64"/>
                <a:gd name="T45" fmla="*/ 24 h 48"/>
                <a:gd name="T46" fmla="*/ 32 w 64"/>
                <a:gd name="T47" fmla="*/ 20 h 48"/>
                <a:gd name="T48" fmla="*/ 32 w 64"/>
                <a:gd name="T49" fmla="*/ 28 h 48"/>
                <a:gd name="T50" fmla="*/ 48 w 64"/>
                <a:gd name="T51" fmla="*/ 28 h 48"/>
                <a:gd name="T52" fmla="*/ 48 w 64"/>
                <a:gd name="T53" fmla="*/ 32 h 48"/>
                <a:gd name="T54" fmla="*/ 32 w 64"/>
                <a:gd name="T55" fmla="*/ 32 h 48"/>
                <a:gd name="T56" fmla="*/ 32 w 64"/>
                <a:gd name="T57" fmla="*/ 28 h 48"/>
                <a:gd name="T58" fmla="*/ 32 w 64"/>
                <a:gd name="T59" fmla="*/ 36 h 48"/>
                <a:gd name="T60" fmla="*/ 44 w 64"/>
                <a:gd name="T61" fmla="*/ 36 h 48"/>
                <a:gd name="T62" fmla="*/ 44 w 64"/>
                <a:gd name="T63" fmla="*/ 40 h 48"/>
                <a:gd name="T64" fmla="*/ 32 w 64"/>
                <a:gd name="T65" fmla="*/ 40 h 48"/>
                <a:gd name="T66" fmla="*/ 32 w 64"/>
                <a:gd name="T67" fmla="*/ 36 h 48"/>
                <a:gd name="T68" fmla="*/ 8 w 64"/>
                <a:gd name="T69" fmla="*/ 20 h 48"/>
                <a:gd name="T70" fmla="*/ 28 w 64"/>
                <a:gd name="T71" fmla="*/ 20 h 48"/>
                <a:gd name="T72" fmla="*/ 28 w 64"/>
                <a:gd name="T73" fmla="*/ 40 h 48"/>
                <a:gd name="T74" fmla="*/ 8 w 64"/>
                <a:gd name="T75" fmla="*/ 40 h 48"/>
                <a:gd name="T76" fmla="*/ 8 w 64"/>
                <a:gd name="T77"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48">
                  <a:moveTo>
                    <a:pt x="56" y="8"/>
                  </a:moveTo>
                  <a:cubicBezTo>
                    <a:pt x="56" y="0"/>
                    <a:pt x="56" y="0"/>
                    <a:pt x="56" y="0"/>
                  </a:cubicBezTo>
                  <a:cubicBezTo>
                    <a:pt x="0" y="0"/>
                    <a:pt x="0" y="0"/>
                    <a:pt x="0" y="0"/>
                  </a:cubicBezTo>
                  <a:cubicBezTo>
                    <a:pt x="0" y="44"/>
                    <a:pt x="0" y="44"/>
                    <a:pt x="0" y="44"/>
                  </a:cubicBezTo>
                  <a:cubicBezTo>
                    <a:pt x="0" y="46"/>
                    <a:pt x="2" y="48"/>
                    <a:pt x="4" y="48"/>
                  </a:cubicBezTo>
                  <a:cubicBezTo>
                    <a:pt x="58" y="48"/>
                    <a:pt x="58" y="48"/>
                    <a:pt x="58" y="48"/>
                  </a:cubicBezTo>
                  <a:cubicBezTo>
                    <a:pt x="61" y="48"/>
                    <a:pt x="64" y="45"/>
                    <a:pt x="64" y="42"/>
                  </a:cubicBezTo>
                  <a:cubicBezTo>
                    <a:pt x="64" y="8"/>
                    <a:pt x="64" y="8"/>
                    <a:pt x="64" y="8"/>
                  </a:cubicBezTo>
                  <a:lnTo>
                    <a:pt x="56" y="8"/>
                  </a:lnTo>
                  <a:close/>
                  <a:moveTo>
                    <a:pt x="52" y="44"/>
                  </a:moveTo>
                  <a:cubicBezTo>
                    <a:pt x="4" y="44"/>
                    <a:pt x="4" y="44"/>
                    <a:pt x="4" y="44"/>
                  </a:cubicBezTo>
                  <a:cubicBezTo>
                    <a:pt x="4" y="4"/>
                    <a:pt x="4" y="4"/>
                    <a:pt x="4" y="4"/>
                  </a:cubicBezTo>
                  <a:cubicBezTo>
                    <a:pt x="52" y="4"/>
                    <a:pt x="52" y="4"/>
                    <a:pt x="52" y="4"/>
                  </a:cubicBezTo>
                  <a:lnTo>
                    <a:pt x="52" y="44"/>
                  </a:lnTo>
                  <a:close/>
                  <a:moveTo>
                    <a:pt x="8" y="12"/>
                  </a:moveTo>
                  <a:cubicBezTo>
                    <a:pt x="48" y="12"/>
                    <a:pt x="48" y="12"/>
                    <a:pt x="48" y="12"/>
                  </a:cubicBezTo>
                  <a:cubicBezTo>
                    <a:pt x="48" y="16"/>
                    <a:pt x="48" y="16"/>
                    <a:pt x="48" y="16"/>
                  </a:cubicBezTo>
                  <a:cubicBezTo>
                    <a:pt x="8" y="16"/>
                    <a:pt x="8" y="16"/>
                    <a:pt x="8" y="16"/>
                  </a:cubicBezTo>
                  <a:lnTo>
                    <a:pt x="8" y="12"/>
                  </a:lnTo>
                  <a:close/>
                  <a:moveTo>
                    <a:pt x="32" y="20"/>
                  </a:moveTo>
                  <a:cubicBezTo>
                    <a:pt x="48" y="20"/>
                    <a:pt x="48" y="20"/>
                    <a:pt x="48" y="20"/>
                  </a:cubicBezTo>
                  <a:cubicBezTo>
                    <a:pt x="48" y="24"/>
                    <a:pt x="48" y="24"/>
                    <a:pt x="48" y="24"/>
                  </a:cubicBezTo>
                  <a:cubicBezTo>
                    <a:pt x="32" y="24"/>
                    <a:pt x="32" y="24"/>
                    <a:pt x="32" y="24"/>
                  </a:cubicBezTo>
                  <a:lnTo>
                    <a:pt x="32" y="20"/>
                  </a:lnTo>
                  <a:close/>
                  <a:moveTo>
                    <a:pt x="32" y="28"/>
                  </a:moveTo>
                  <a:cubicBezTo>
                    <a:pt x="48" y="28"/>
                    <a:pt x="48" y="28"/>
                    <a:pt x="48" y="28"/>
                  </a:cubicBezTo>
                  <a:cubicBezTo>
                    <a:pt x="48" y="32"/>
                    <a:pt x="48" y="32"/>
                    <a:pt x="48" y="32"/>
                  </a:cubicBezTo>
                  <a:cubicBezTo>
                    <a:pt x="32" y="32"/>
                    <a:pt x="32" y="32"/>
                    <a:pt x="32" y="32"/>
                  </a:cubicBezTo>
                  <a:lnTo>
                    <a:pt x="32" y="28"/>
                  </a:lnTo>
                  <a:close/>
                  <a:moveTo>
                    <a:pt x="32" y="36"/>
                  </a:moveTo>
                  <a:cubicBezTo>
                    <a:pt x="44" y="36"/>
                    <a:pt x="44" y="36"/>
                    <a:pt x="44" y="36"/>
                  </a:cubicBezTo>
                  <a:cubicBezTo>
                    <a:pt x="44" y="40"/>
                    <a:pt x="44" y="40"/>
                    <a:pt x="44" y="40"/>
                  </a:cubicBezTo>
                  <a:cubicBezTo>
                    <a:pt x="32" y="40"/>
                    <a:pt x="32" y="40"/>
                    <a:pt x="32" y="40"/>
                  </a:cubicBezTo>
                  <a:lnTo>
                    <a:pt x="32" y="36"/>
                  </a:lnTo>
                  <a:close/>
                  <a:moveTo>
                    <a:pt x="8" y="20"/>
                  </a:moveTo>
                  <a:cubicBezTo>
                    <a:pt x="28" y="20"/>
                    <a:pt x="28" y="20"/>
                    <a:pt x="28" y="20"/>
                  </a:cubicBezTo>
                  <a:cubicBezTo>
                    <a:pt x="28" y="40"/>
                    <a:pt x="28" y="40"/>
                    <a:pt x="28" y="40"/>
                  </a:cubicBezTo>
                  <a:cubicBezTo>
                    <a:pt x="8" y="40"/>
                    <a:pt x="8" y="40"/>
                    <a:pt x="8" y="40"/>
                  </a:cubicBez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180"/>
            <p:cNvSpPr>
              <a:spLocks noEditPoints="1"/>
            </p:cNvSpPr>
            <p:nvPr/>
          </p:nvSpPr>
          <p:spPr bwMode="auto">
            <a:xfrm>
              <a:off x="8240809" y="1736813"/>
              <a:ext cx="184974" cy="184974"/>
            </a:xfrm>
            <a:custGeom>
              <a:avLst/>
              <a:gdLst>
                <a:gd name="T0" fmla="*/ 64 w 77"/>
                <a:gd name="T1" fmla="*/ 0 h 77"/>
                <a:gd name="T2" fmla="*/ 13 w 77"/>
                <a:gd name="T3" fmla="*/ 0 h 77"/>
                <a:gd name="T4" fmla="*/ 0 w 77"/>
                <a:gd name="T5" fmla="*/ 13 h 77"/>
                <a:gd name="T6" fmla="*/ 0 w 77"/>
                <a:gd name="T7" fmla="*/ 64 h 77"/>
                <a:gd name="T8" fmla="*/ 13 w 77"/>
                <a:gd name="T9" fmla="*/ 77 h 77"/>
                <a:gd name="T10" fmla="*/ 64 w 77"/>
                <a:gd name="T11" fmla="*/ 77 h 77"/>
                <a:gd name="T12" fmla="*/ 77 w 77"/>
                <a:gd name="T13" fmla="*/ 64 h 77"/>
                <a:gd name="T14" fmla="*/ 77 w 77"/>
                <a:gd name="T15" fmla="*/ 13 h 77"/>
                <a:gd name="T16" fmla="*/ 64 w 77"/>
                <a:gd name="T17" fmla="*/ 0 h 77"/>
                <a:gd name="T18" fmla="*/ 25 w 77"/>
                <a:gd name="T19" fmla="*/ 34 h 77"/>
                <a:gd name="T20" fmla="*/ 52 w 77"/>
                <a:gd name="T21" fmla="*/ 34 h 77"/>
                <a:gd name="T22" fmla="*/ 53 w 77"/>
                <a:gd name="T23" fmla="*/ 38 h 77"/>
                <a:gd name="T24" fmla="*/ 39 w 77"/>
                <a:gd name="T25" fmla="*/ 53 h 77"/>
                <a:gd name="T26" fmla="*/ 24 w 77"/>
                <a:gd name="T27" fmla="*/ 38 h 77"/>
                <a:gd name="T28" fmla="*/ 25 w 77"/>
                <a:gd name="T29" fmla="*/ 34 h 77"/>
                <a:gd name="T30" fmla="*/ 67 w 77"/>
                <a:gd name="T31" fmla="*/ 33 h 77"/>
                <a:gd name="T32" fmla="*/ 67 w 77"/>
                <a:gd name="T33" fmla="*/ 53 h 77"/>
                <a:gd name="T34" fmla="*/ 67 w 77"/>
                <a:gd name="T35" fmla="*/ 62 h 77"/>
                <a:gd name="T36" fmla="*/ 63 w 77"/>
                <a:gd name="T37" fmla="*/ 67 h 77"/>
                <a:gd name="T38" fmla="*/ 15 w 77"/>
                <a:gd name="T39" fmla="*/ 67 h 77"/>
                <a:gd name="T40" fmla="*/ 10 w 77"/>
                <a:gd name="T41" fmla="*/ 63 h 77"/>
                <a:gd name="T42" fmla="*/ 10 w 77"/>
                <a:gd name="T43" fmla="*/ 53 h 77"/>
                <a:gd name="T44" fmla="*/ 10 w 77"/>
                <a:gd name="T45" fmla="*/ 34 h 77"/>
                <a:gd name="T46" fmla="*/ 10 w 77"/>
                <a:gd name="T47" fmla="*/ 34 h 77"/>
                <a:gd name="T48" fmla="*/ 17 w 77"/>
                <a:gd name="T49" fmla="*/ 34 h 77"/>
                <a:gd name="T50" fmla="*/ 17 w 77"/>
                <a:gd name="T51" fmla="*/ 39 h 77"/>
                <a:gd name="T52" fmla="*/ 39 w 77"/>
                <a:gd name="T53" fmla="*/ 60 h 77"/>
                <a:gd name="T54" fmla="*/ 60 w 77"/>
                <a:gd name="T55" fmla="*/ 38 h 77"/>
                <a:gd name="T56" fmla="*/ 60 w 77"/>
                <a:gd name="T57" fmla="*/ 33 h 77"/>
                <a:gd name="T58" fmla="*/ 67 w 77"/>
                <a:gd name="T59" fmla="*/ 33 h 77"/>
                <a:gd name="T60" fmla="*/ 67 w 77"/>
                <a:gd name="T61" fmla="*/ 17 h 77"/>
                <a:gd name="T62" fmla="*/ 65 w 77"/>
                <a:gd name="T63" fmla="*/ 19 h 77"/>
                <a:gd name="T64" fmla="*/ 60 w 77"/>
                <a:gd name="T65" fmla="*/ 19 h 77"/>
                <a:gd name="T66" fmla="*/ 58 w 77"/>
                <a:gd name="T67" fmla="*/ 17 h 77"/>
                <a:gd name="T68" fmla="*/ 58 w 77"/>
                <a:gd name="T69" fmla="*/ 12 h 77"/>
                <a:gd name="T70" fmla="*/ 60 w 77"/>
                <a:gd name="T71" fmla="*/ 10 h 77"/>
                <a:gd name="T72" fmla="*/ 65 w 77"/>
                <a:gd name="T73" fmla="*/ 10 h 77"/>
                <a:gd name="T74" fmla="*/ 67 w 77"/>
                <a:gd name="T75" fmla="*/ 12 h 77"/>
                <a:gd name="T76" fmla="*/ 67 w 77"/>
                <a:gd name="T77"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77">
                  <a:moveTo>
                    <a:pt x="64" y="0"/>
                  </a:moveTo>
                  <a:cubicBezTo>
                    <a:pt x="13" y="0"/>
                    <a:pt x="13" y="0"/>
                    <a:pt x="13" y="0"/>
                  </a:cubicBezTo>
                  <a:cubicBezTo>
                    <a:pt x="6" y="0"/>
                    <a:pt x="0" y="6"/>
                    <a:pt x="0" y="13"/>
                  </a:cubicBezTo>
                  <a:cubicBezTo>
                    <a:pt x="0" y="64"/>
                    <a:pt x="0" y="64"/>
                    <a:pt x="0" y="64"/>
                  </a:cubicBezTo>
                  <a:cubicBezTo>
                    <a:pt x="1" y="71"/>
                    <a:pt x="6" y="77"/>
                    <a:pt x="13" y="77"/>
                  </a:cubicBezTo>
                  <a:cubicBezTo>
                    <a:pt x="64" y="77"/>
                    <a:pt x="64" y="77"/>
                    <a:pt x="64" y="77"/>
                  </a:cubicBezTo>
                  <a:cubicBezTo>
                    <a:pt x="71" y="76"/>
                    <a:pt x="77" y="71"/>
                    <a:pt x="77" y="64"/>
                  </a:cubicBezTo>
                  <a:cubicBezTo>
                    <a:pt x="77" y="13"/>
                    <a:pt x="77" y="13"/>
                    <a:pt x="77" y="13"/>
                  </a:cubicBezTo>
                  <a:cubicBezTo>
                    <a:pt x="77" y="6"/>
                    <a:pt x="71" y="0"/>
                    <a:pt x="64" y="0"/>
                  </a:cubicBezTo>
                  <a:close/>
                  <a:moveTo>
                    <a:pt x="25" y="34"/>
                  </a:moveTo>
                  <a:cubicBezTo>
                    <a:pt x="52" y="34"/>
                    <a:pt x="52" y="34"/>
                    <a:pt x="52" y="34"/>
                  </a:cubicBezTo>
                  <a:cubicBezTo>
                    <a:pt x="53" y="35"/>
                    <a:pt x="53" y="37"/>
                    <a:pt x="53" y="38"/>
                  </a:cubicBezTo>
                  <a:cubicBezTo>
                    <a:pt x="53" y="46"/>
                    <a:pt x="47" y="53"/>
                    <a:pt x="39" y="53"/>
                  </a:cubicBezTo>
                  <a:cubicBezTo>
                    <a:pt x="31" y="53"/>
                    <a:pt x="24" y="47"/>
                    <a:pt x="24" y="38"/>
                  </a:cubicBezTo>
                  <a:cubicBezTo>
                    <a:pt x="24" y="37"/>
                    <a:pt x="24" y="35"/>
                    <a:pt x="25" y="34"/>
                  </a:cubicBezTo>
                  <a:close/>
                  <a:moveTo>
                    <a:pt x="67" y="33"/>
                  </a:moveTo>
                  <a:cubicBezTo>
                    <a:pt x="67" y="53"/>
                    <a:pt x="67" y="53"/>
                    <a:pt x="67" y="53"/>
                  </a:cubicBezTo>
                  <a:cubicBezTo>
                    <a:pt x="67" y="62"/>
                    <a:pt x="67" y="62"/>
                    <a:pt x="67" y="62"/>
                  </a:cubicBezTo>
                  <a:cubicBezTo>
                    <a:pt x="67" y="65"/>
                    <a:pt x="65" y="67"/>
                    <a:pt x="63" y="67"/>
                  </a:cubicBezTo>
                  <a:cubicBezTo>
                    <a:pt x="15" y="67"/>
                    <a:pt x="15" y="67"/>
                    <a:pt x="15" y="67"/>
                  </a:cubicBezTo>
                  <a:cubicBezTo>
                    <a:pt x="12" y="67"/>
                    <a:pt x="10" y="65"/>
                    <a:pt x="10" y="63"/>
                  </a:cubicBezTo>
                  <a:cubicBezTo>
                    <a:pt x="10" y="53"/>
                    <a:pt x="10" y="53"/>
                    <a:pt x="10" y="53"/>
                  </a:cubicBezTo>
                  <a:cubicBezTo>
                    <a:pt x="10" y="34"/>
                    <a:pt x="10" y="34"/>
                    <a:pt x="10" y="34"/>
                  </a:cubicBezTo>
                  <a:cubicBezTo>
                    <a:pt x="10" y="34"/>
                    <a:pt x="10" y="34"/>
                    <a:pt x="10" y="34"/>
                  </a:cubicBezTo>
                  <a:cubicBezTo>
                    <a:pt x="17" y="34"/>
                    <a:pt x="17" y="34"/>
                    <a:pt x="17" y="34"/>
                  </a:cubicBezTo>
                  <a:cubicBezTo>
                    <a:pt x="17" y="35"/>
                    <a:pt x="17" y="37"/>
                    <a:pt x="17" y="39"/>
                  </a:cubicBezTo>
                  <a:cubicBezTo>
                    <a:pt x="17" y="51"/>
                    <a:pt x="27" y="60"/>
                    <a:pt x="39" y="60"/>
                  </a:cubicBezTo>
                  <a:cubicBezTo>
                    <a:pt x="51" y="60"/>
                    <a:pt x="60" y="50"/>
                    <a:pt x="60" y="38"/>
                  </a:cubicBezTo>
                  <a:cubicBezTo>
                    <a:pt x="60" y="37"/>
                    <a:pt x="60" y="35"/>
                    <a:pt x="60" y="33"/>
                  </a:cubicBezTo>
                  <a:cubicBezTo>
                    <a:pt x="67" y="33"/>
                    <a:pt x="67" y="33"/>
                    <a:pt x="67" y="33"/>
                  </a:cubicBezTo>
                  <a:close/>
                  <a:moveTo>
                    <a:pt x="67" y="17"/>
                  </a:moveTo>
                  <a:cubicBezTo>
                    <a:pt x="67" y="18"/>
                    <a:pt x="66" y="19"/>
                    <a:pt x="65" y="19"/>
                  </a:cubicBezTo>
                  <a:cubicBezTo>
                    <a:pt x="60" y="19"/>
                    <a:pt x="60" y="19"/>
                    <a:pt x="60" y="19"/>
                  </a:cubicBezTo>
                  <a:cubicBezTo>
                    <a:pt x="59" y="19"/>
                    <a:pt x="58" y="18"/>
                    <a:pt x="58" y="17"/>
                  </a:cubicBezTo>
                  <a:cubicBezTo>
                    <a:pt x="58" y="12"/>
                    <a:pt x="58" y="12"/>
                    <a:pt x="58" y="12"/>
                  </a:cubicBezTo>
                  <a:cubicBezTo>
                    <a:pt x="58" y="11"/>
                    <a:pt x="59" y="10"/>
                    <a:pt x="60" y="10"/>
                  </a:cubicBezTo>
                  <a:cubicBezTo>
                    <a:pt x="65" y="10"/>
                    <a:pt x="65" y="10"/>
                    <a:pt x="65" y="10"/>
                  </a:cubicBezTo>
                  <a:cubicBezTo>
                    <a:pt x="66" y="9"/>
                    <a:pt x="67" y="11"/>
                    <a:pt x="67" y="12"/>
                  </a:cubicBezTo>
                  <a:lnTo>
                    <a:pt x="6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181"/>
            <p:cNvSpPr>
              <a:spLocks noEditPoints="1"/>
            </p:cNvSpPr>
            <p:nvPr/>
          </p:nvSpPr>
          <p:spPr bwMode="auto">
            <a:xfrm>
              <a:off x="7892881" y="2011339"/>
              <a:ext cx="189379" cy="143869"/>
            </a:xfrm>
            <a:custGeom>
              <a:avLst/>
              <a:gdLst>
                <a:gd name="T0" fmla="*/ 76 w 79"/>
                <a:gd name="T1" fmla="*/ 3 h 60"/>
                <a:gd name="T2" fmla="*/ 40 w 79"/>
                <a:gd name="T3" fmla="*/ 0 h 60"/>
                <a:gd name="T4" fmla="*/ 4 w 79"/>
                <a:gd name="T5" fmla="*/ 3 h 60"/>
                <a:gd name="T6" fmla="*/ 0 w 79"/>
                <a:gd name="T7" fmla="*/ 30 h 60"/>
                <a:gd name="T8" fmla="*/ 4 w 79"/>
                <a:gd name="T9" fmla="*/ 57 h 60"/>
                <a:gd name="T10" fmla="*/ 40 w 79"/>
                <a:gd name="T11" fmla="*/ 60 h 60"/>
                <a:gd name="T12" fmla="*/ 76 w 79"/>
                <a:gd name="T13" fmla="*/ 57 h 60"/>
                <a:gd name="T14" fmla="*/ 79 w 79"/>
                <a:gd name="T15" fmla="*/ 30 h 60"/>
                <a:gd name="T16" fmla="*/ 76 w 79"/>
                <a:gd name="T17" fmla="*/ 3 h 60"/>
                <a:gd name="T18" fmla="*/ 30 w 79"/>
                <a:gd name="T19" fmla="*/ 45 h 60"/>
                <a:gd name="T20" fmla="*/ 30 w 79"/>
                <a:gd name="T21" fmla="*/ 15 h 60"/>
                <a:gd name="T22" fmla="*/ 55 w 79"/>
                <a:gd name="T23" fmla="*/ 30 h 60"/>
                <a:gd name="T24" fmla="*/ 30 w 7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60">
                  <a:moveTo>
                    <a:pt x="76" y="3"/>
                  </a:moveTo>
                  <a:cubicBezTo>
                    <a:pt x="65" y="1"/>
                    <a:pt x="53" y="0"/>
                    <a:pt x="40" y="0"/>
                  </a:cubicBezTo>
                  <a:cubicBezTo>
                    <a:pt x="27" y="0"/>
                    <a:pt x="15" y="1"/>
                    <a:pt x="4" y="3"/>
                  </a:cubicBezTo>
                  <a:cubicBezTo>
                    <a:pt x="2" y="11"/>
                    <a:pt x="0" y="20"/>
                    <a:pt x="0" y="30"/>
                  </a:cubicBezTo>
                  <a:cubicBezTo>
                    <a:pt x="0" y="40"/>
                    <a:pt x="2" y="49"/>
                    <a:pt x="4" y="57"/>
                  </a:cubicBezTo>
                  <a:cubicBezTo>
                    <a:pt x="15" y="59"/>
                    <a:pt x="27" y="60"/>
                    <a:pt x="40" y="60"/>
                  </a:cubicBezTo>
                  <a:cubicBezTo>
                    <a:pt x="53" y="60"/>
                    <a:pt x="65" y="59"/>
                    <a:pt x="76" y="57"/>
                  </a:cubicBezTo>
                  <a:cubicBezTo>
                    <a:pt x="78" y="49"/>
                    <a:pt x="79" y="40"/>
                    <a:pt x="79" y="30"/>
                  </a:cubicBezTo>
                  <a:cubicBezTo>
                    <a:pt x="79" y="20"/>
                    <a:pt x="78" y="11"/>
                    <a:pt x="76" y="3"/>
                  </a:cubicBezTo>
                  <a:close/>
                  <a:moveTo>
                    <a:pt x="30" y="45"/>
                  </a:moveTo>
                  <a:cubicBezTo>
                    <a:pt x="30" y="15"/>
                    <a:pt x="30" y="15"/>
                    <a:pt x="30" y="15"/>
                  </a:cubicBezTo>
                  <a:cubicBezTo>
                    <a:pt x="55" y="30"/>
                    <a:pt x="55" y="30"/>
                    <a:pt x="55" y="30"/>
                  </a:cubicBezTo>
                  <a:lnTo>
                    <a:pt x="3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83"/>
            <p:cNvSpPr>
              <a:spLocks noEditPoints="1"/>
            </p:cNvSpPr>
            <p:nvPr/>
          </p:nvSpPr>
          <p:spPr bwMode="auto">
            <a:xfrm>
              <a:off x="7700566" y="2745365"/>
              <a:ext cx="164422" cy="162953"/>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34 w 68"/>
                <a:gd name="T11" fmla="*/ 61 h 68"/>
                <a:gd name="T12" fmla="*/ 7 w 68"/>
                <a:gd name="T13" fmla="*/ 34 h 68"/>
                <a:gd name="T14" fmla="*/ 34 w 68"/>
                <a:gd name="T15" fmla="*/ 6 h 68"/>
                <a:gd name="T16" fmla="*/ 62 w 68"/>
                <a:gd name="T17" fmla="*/ 34 h 68"/>
                <a:gd name="T18" fmla="*/ 34 w 68"/>
                <a:gd name="T19" fmla="*/ 61 h 68"/>
                <a:gd name="T20" fmla="*/ 21 w 68"/>
                <a:gd name="T21" fmla="*/ 21 h 68"/>
                <a:gd name="T22" fmla="*/ 47 w 68"/>
                <a:gd name="T23" fmla="*/ 21 h 68"/>
                <a:gd name="T24" fmla="*/ 47 w 68"/>
                <a:gd name="T25" fmla="*/ 46 h 68"/>
                <a:gd name="T26" fmla="*/ 21 w 68"/>
                <a:gd name="T27" fmla="*/ 46 h 68"/>
                <a:gd name="T28" fmla="*/ 21 w 68"/>
                <a:gd name="T29" fmla="*/ 2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34" y="0"/>
                  </a:moveTo>
                  <a:cubicBezTo>
                    <a:pt x="15" y="0"/>
                    <a:pt x="0" y="15"/>
                    <a:pt x="0" y="34"/>
                  </a:cubicBezTo>
                  <a:cubicBezTo>
                    <a:pt x="0" y="52"/>
                    <a:pt x="15" y="68"/>
                    <a:pt x="34" y="68"/>
                  </a:cubicBezTo>
                  <a:cubicBezTo>
                    <a:pt x="53" y="68"/>
                    <a:pt x="68" y="52"/>
                    <a:pt x="68" y="34"/>
                  </a:cubicBezTo>
                  <a:cubicBezTo>
                    <a:pt x="68" y="15"/>
                    <a:pt x="53" y="0"/>
                    <a:pt x="34" y="0"/>
                  </a:cubicBezTo>
                  <a:close/>
                  <a:moveTo>
                    <a:pt x="34" y="61"/>
                  </a:moveTo>
                  <a:cubicBezTo>
                    <a:pt x="19" y="61"/>
                    <a:pt x="7" y="49"/>
                    <a:pt x="7" y="34"/>
                  </a:cubicBezTo>
                  <a:cubicBezTo>
                    <a:pt x="7" y="18"/>
                    <a:pt x="19" y="6"/>
                    <a:pt x="34" y="6"/>
                  </a:cubicBezTo>
                  <a:cubicBezTo>
                    <a:pt x="49" y="6"/>
                    <a:pt x="62" y="18"/>
                    <a:pt x="62" y="34"/>
                  </a:cubicBezTo>
                  <a:cubicBezTo>
                    <a:pt x="62" y="49"/>
                    <a:pt x="49" y="61"/>
                    <a:pt x="34" y="61"/>
                  </a:cubicBezTo>
                  <a:close/>
                  <a:moveTo>
                    <a:pt x="21" y="21"/>
                  </a:moveTo>
                  <a:cubicBezTo>
                    <a:pt x="47" y="21"/>
                    <a:pt x="47" y="21"/>
                    <a:pt x="47" y="21"/>
                  </a:cubicBezTo>
                  <a:cubicBezTo>
                    <a:pt x="47" y="46"/>
                    <a:pt x="47" y="46"/>
                    <a:pt x="47" y="46"/>
                  </a:cubicBezTo>
                  <a:cubicBezTo>
                    <a:pt x="21" y="46"/>
                    <a:pt x="21" y="46"/>
                    <a:pt x="21" y="46"/>
                  </a:cubicBezTo>
                  <a:lnTo>
                    <a:pt x="2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88"/>
            <p:cNvSpPr>
              <a:spLocks noEditPoints="1"/>
            </p:cNvSpPr>
            <p:nvPr/>
          </p:nvSpPr>
          <p:spPr bwMode="auto">
            <a:xfrm>
              <a:off x="7130962" y="3413328"/>
              <a:ext cx="171762" cy="173230"/>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57 w 72"/>
                <a:gd name="T11" fmla="*/ 31 h 72"/>
                <a:gd name="T12" fmla="*/ 38 w 72"/>
                <a:gd name="T13" fmla="*/ 59 h 72"/>
                <a:gd name="T14" fmla="*/ 29 w 72"/>
                <a:gd name="T15" fmla="*/ 55 h 72"/>
                <a:gd name="T16" fmla="*/ 21 w 72"/>
                <a:gd name="T17" fmla="*/ 33 h 72"/>
                <a:gd name="T18" fmla="*/ 16 w 72"/>
                <a:gd name="T19" fmla="*/ 35 h 72"/>
                <a:gd name="T20" fmla="*/ 15 w 72"/>
                <a:gd name="T21" fmla="*/ 32 h 72"/>
                <a:gd name="T22" fmla="*/ 28 w 72"/>
                <a:gd name="T23" fmla="*/ 23 h 72"/>
                <a:gd name="T24" fmla="*/ 35 w 72"/>
                <a:gd name="T25" fmla="*/ 37 h 72"/>
                <a:gd name="T26" fmla="*/ 38 w 72"/>
                <a:gd name="T27" fmla="*/ 46 h 72"/>
                <a:gd name="T28" fmla="*/ 44 w 72"/>
                <a:gd name="T29" fmla="*/ 38 h 72"/>
                <a:gd name="T30" fmla="*/ 39 w 72"/>
                <a:gd name="T31" fmla="*/ 32 h 72"/>
                <a:gd name="T32" fmla="*/ 57 w 72"/>
                <a:gd name="T33"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36" y="0"/>
                  </a:moveTo>
                  <a:cubicBezTo>
                    <a:pt x="16" y="0"/>
                    <a:pt x="0" y="17"/>
                    <a:pt x="0" y="36"/>
                  </a:cubicBezTo>
                  <a:cubicBezTo>
                    <a:pt x="0" y="56"/>
                    <a:pt x="16" y="72"/>
                    <a:pt x="36" y="72"/>
                  </a:cubicBezTo>
                  <a:cubicBezTo>
                    <a:pt x="56" y="72"/>
                    <a:pt x="72" y="56"/>
                    <a:pt x="72" y="36"/>
                  </a:cubicBezTo>
                  <a:cubicBezTo>
                    <a:pt x="72" y="17"/>
                    <a:pt x="56" y="0"/>
                    <a:pt x="36" y="0"/>
                  </a:cubicBezTo>
                  <a:close/>
                  <a:moveTo>
                    <a:pt x="57" y="31"/>
                  </a:moveTo>
                  <a:cubicBezTo>
                    <a:pt x="55" y="45"/>
                    <a:pt x="42" y="56"/>
                    <a:pt x="38" y="59"/>
                  </a:cubicBezTo>
                  <a:cubicBezTo>
                    <a:pt x="34" y="61"/>
                    <a:pt x="30" y="58"/>
                    <a:pt x="29" y="55"/>
                  </a:cubicBezTo>
                  <a:cubicBezTo>
                    <a:pt x="27" y="52"/>
                    <a:pt x="22" y="35"/>
                    <a:pt x="21" y="33"/>
                  </a:cubicBezTo>
                  <a:cubicBezTo>
                    <a:pt x="20" y="32"/>
                    <a:pt x="16" y="35"/>
                    <a:pt x="16" y="35"/>
                  </a:cubicBezTo>
                  <a:cubicBezTo>
                    <a:pt x="15" y="32"/>
                    <a:pt x="15" y="32"/>
                    <a:pt x="15" y="32"/>
                  </a:cubicBezTo>
                  <a:cubicBezTo>
                    <a:pt x="15" y="32"/>
                    <a:pt x="22" y="24"/>
                    <a:pt x="28" y="23"/>
                  </a:cubicBezTo>
                  <a:cubicBezTo>
                    <a:pt x="33" y="22"/>
                    <a:pt x="33" y="32"/>
                    <a:pt x="35" y="37"/>
                  </a:cubicBezTo>
                  <a:cubicBezTo>
                    <a:pt x="36" y="43"/>
                    <a:pt x="37" y="46"/>
                    <a:pt x="38" y="46"/>
                  </a:cubicBezTo>
                  <a:cubicBezTo>
                    <a:pt x="39" y="46"/>
                    <a:pt x="42" y="43"/>
                    <a:pt x="44" y="38"/>
                  </a:cubicBezTo>
                  <a:cubicBezTo>
                    <a:pt x="47" y="34"/>
                    <a:pt x="44" y="29"/>
                    <a:pt x="39" y="32"/>
                  </a:cubicBezTo>
                  <a:cubicBezTo>
                    <a:pt x="41" y="21"/>
                    <a:pt x="60" y="18"/>
                    <a:pt x="57" y="31"/>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189"/>
            <p:cNvSpPr>
              <a:spLocks noEditPoints="1"/>
            </p:cNvSpPr>
            <p:nvPr/>
          </p:nvSpPr>
          <p:spPr bwMode="auto">
            <a:xfrm>
              <a:off x="6582423" y="2883055"/>
              <a:ext cx="113040" cy="113040"/>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5 w 47"/>
                <a:gd name="T11" fmla="*/ 24 h 47"/>
                <a:gd name="T12" fmla="*/ 23 w 47"/>
                <a:gd name="T13" fmla="*/ 6 h 47"/>
                <a:gd name="T14" fmla="*/ 23 w 47"/>
                <a:gd name="T15" fmla="*/ 42 h 47"/>
                <a:gd name="T16" fmla="*/ 5 w 47"/>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5" y="24"/>
                  </a:moveTo>
                  <a:cubicBezTo>
                    <a:pt x="5" y="14"/>
                    <a:pt x="13" y="6"/>
                    <a:pt x="23" y="6"/>
                  </a:cubicBezTo>
                  <a:cubicBezTo>
                    <a:pt x="23" y="42"/>
                    <a:pt x="23" y="42"/>
                    <a:pt x="23" y="42"/>
                  </a:cubicBezTo>
                  <a:cubicBezTo>
                    <a:pt x="13" y="42"/>
                    <a:pt x="5" y="34"/>
                    <a:pt x="5" y="24"/>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90"/>
            <p:cNvSpPr>
              <a:spLocks noEditPoints="1"/>
            </p:cNvSpPr>
            <p:nvPr/>
          </p:nvSpPr>
          <p:spPr bwMode="auto">
            <a:xfrm>
              <a:off x="6624997" y="2292898"/>
              <a:ext cx="161485" cy="149742"/>
            </a:xfrm>
            <a:custGeom>
              <a:avLst/>
              <a:gdLst>
                <a:gd name="T0" fmla="*/ 34 w 67"/>
                <a:gd name="T1" fmla="*/ 8 h 62"/>
                <a:gd name="T2" fmla="*/ 23 w 67"/>
                <a:gd name="T3" fmla="*/ 10 h 62"/>
                <a:gd name="T4" fmla="*/ 15 w 67"/>
                <a:gd name="T5" fmla="*/ 14 h 62"/>
                <a:gd name="T6" fmla="*/ 8 w 67"/>
                <a:gd name="T7" fmla="*/ 27 h 62"/>
                <a:gd name="T8" fmla="*/ 11 w 67"/>
                <a:gd name="T9" fmla="*/ 35 h 62"/>
                <a:gd name="T10" fmla="*/ 17 w 67"/>
                <a:gd name="T11" fmla="*/ 41 h 62"/>
                <a:gd name="T12" fmla="*/ 21 w 67"/>
                <a:gd name="T13" fmla="*/ 47 h 62"/>
                <a:gd name="T14" fmla="*/ 21 w 67"/>
                <a:gd name="T15" fmla="*/ 49 h 62"/>
                <a:gd name="T16" fmla="*/ 22 w 67"/>
                <a:gd name="T17" fmla="*/ 48 h 62"/>
                <a:gd name="T18" fmla="*/ 28 w 67"/>
                <a:gd name="T19" fmla="*/ 45 h 62"/>
                <a:gd name="T20" fmla="*/ 29 w 67"/>
                <a:gd name="T21" fmla="*/ 46 h 62"/>
                <a:gd name="T22" fmla="*/ 34 w 67"/>
                <a:gd name="T23" fmla="*/ 46 h 62"/>
                <a:gd name="T24" fmla="*/ 44 w 67"/>
                <a:gd name="T25" fmla="*/ 44 h 62"/>
                <a:gd name="T26" fmla="*/ 52 w 67"/>
                <a:gd name="T27" fmla="*/ 40 h 62"/>
                <a:gd name="T28" fmla="*/ 59 w 67"/>
                <a:gd name="T29" fmla="*/ 27 h 62"/>
                <a:gd name="T30" fmla="*/ 52 w 67"/>
                <a:gd name="T31" fmla="*/ 14 h 62"/>
                <a:gd name="T32" fmla="*/ 44 w 67"/>
                <a:gd name="T33" fmla="*/ 10 h 62"/>
                <a:gd name="T34" fmla="*/ 34 w 67"/>
                <a:gd name="T35" fmla="*/ 8 h 62"/>
                <a:gd name="T36" fmla="*/ 34 w 67"/>
                <a:gd name="T37" fmla="*/ 0 h 62"/>
                <a:gd name="T38" fmla="*/ 34 w 67"/>
                <a:gd name="T39" fmla="*/ 0 h 62"/>
                <a:gd name="T40" fmla="*/ 67 w 67"/>
                <a:gd name="T41" fmla="*/ 27 h 62"/>
                <a:gd name="T42" fmla="*/ 34 w 67"/>
                <a:gd name="T43" fmla="*/ 54 h 62"/>
                <a:gd name="T44" fmla="*/ 28 w 67"/>
                <a:gd name="T45" fmla="*/ 54 h 62"/>
                <a:gd name="T46" fmla="*/ 4 w 67"/>
                <a:gd name="T47" fmla="*/ 62 h 62"/>
                <a:gd name="T48" fmla="*/ 4 w 67"/>
                <a:gd name="T49" fmla="*/ 61 h 62"/>
                <a:gd name="T50" fmla="*/ 13 w 67"/>
                <a:gd name="T51" fmla="*/ 50 h 62"/>
                <a:gd name="T52" fmla="*/ 12 w 67"/>
                <a:gd name="T53" fmla="*/ 48 h 62"/>
                <a:gd name="T54" fmla="*/ 0 w 67"/>
                <a:gd name="T55" fmla="*/ 27 h 62"/>
                <a:gd name="T56" fmla="*/ 34 w 67"/>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62">
                  <a:moveTo>
                    <a:pt x="34" y="8"/>
                  </a:moveTo>
                  <a:cubicBezTo>
                    <a:pt x="30" y="8"/>
                    <a:pt x="26" y="9"/>
                    <a:pt x="23" y="10"/>
                  </a:cubicBezTo>
                  <a:cubicBezTo>
                    <a:pt x="20" y="11"/>
                    <a:pt x="17" y="12"/>
                    <a:pt x="15" y="14"/>
                  </a:cubicBezTo>
                  <a:cubicBezTo>
                    <a:pt x="11" y="18"/>
                    <a:pt x="8" y="22"/>
                    <a:pt x="8" y="27"/>
                  </a:cubicBezTo>
                  <a:cubicBezTo>
                    <a:pt x="8" y="30"/>
                    <a:pt x="9" y="32"/>
                    <a:pt x="11" y="35"/>
                  </a:cubicBezTo>
                  <a:cubicBezTo>
                    <a:pt x="12" y="37"/>
                    <a:pt x="14" y="39"/>
                    <a:pt x="17" y="41"/>
                  </a:cubicBezTo>
                  <a:cubicBezTo>
                    <a:pt x="19" y="42"/>
                    <a:pt x="20" y="45"/>
                    <a:pt x="21" y="47"/>
                  </a:cubicBezTo>
                  <a:cubicBezTo>
                    <a:pt x="21" y="48"/>
                    <a:pt x="21" y="48"/>
                    <a:pt x="21" y="49"/>
                  </a:cubicBezTo>
                  <a:cubicBezTo>
                    <a:pt x="21" y="49"/>
                    <a:pt x="22" y="48"/>
                    <a:pt x="22" y="48"/>
                  </a:cubicBezTo>
                  <a:cubicBezTo>
                    <a:pt x="24" y="46"/>
                    <a:pt x="26" y="45"/>
                    <a:pt x="28" y="45"/>
                  </a:cubicBezTo>
                  <a:cubicBezTo>
                    <a:pt x="29" y="45"/>
                    <a:pt x="29" y="45"/>
                    <a:pt x="29" y="46"/>
                  </a:cubicBezTo>
                  <a:cubicBezTo>
                    <a:pt x="31" y="46"/>
                    <a:pt x="32" y="46"/>
                    <a:pt x="34" y="46"/>
                  </a:cubicBezTo>
                  <a:cubicBezTo>
                    <a:pt x="37" y="46"/>
                    <a:pt x="41" y="45"/>
                    <a:pt x="44" y="44"/>
                  </a:cubicBezTo>
                  <a:cubicBezTo>
                    <a:pt x="47" y="43"/>
                    <a:pt x="50" y="42"/>
                    <a:pt x="52" y="40"/>
                  </a:cubicBezTo>
                  <a:cubicBezTo>
                    <a:pt x="56" y="36"/>
                    <a:pt x="59" y="32"/>
                    <a:pt x="59" y="27"/>
                  </a:cubicBezTo>
                  <a:cubicBezTo>
                    <a:pt x="59" y="22"/>
                    <a:pt x="56" y="18"/>
                    <a:pt x="52" y="14"/>
                  </a:cubicBezTo>
                  <a:cubicBezTo>
                    <a:pt x="50" y="12"/>
                    <a:pt x="47" y="11"/>
                    <a:pt x="44" y="10"/>
                  </a:cubicBezTo>
                  <a:cubicBezTo>
                    <a:pt x="41" y="9"/>
                    <a:pt x="37" y="8"/>
                    <a:pt x="34" y="8"/>
                  </a:cubicBezTo>
                  <a:close/>
                  <a:moveTo>
                    <a:pt x="34" y="0"/>
                  </a:moveTo>
                  <a:cubicBezTo>
                    <a:pt x="34" y="0"/>
                    <a:pt x="34" y="0"/>
                    <a:pt x="34" y="0"/>
                  </a:cubicBezTo>
                  <a:cubicBezTo>
                    <a:pt x="52" y="0"/>
                    <a:pt x="67" y="12"/>
                    <a:pt x="67" y="27"/>
                  </a:cubicBezTo>
                  <a:cubicBezTo>
                    <a:pt x="67" y="42"/>
                    <a:pt x="52" y="54"/>
                    <a:pt x="34" y="54"/>
                  </a:cubicBezTo>
                  <a:cubicBezTo>
                    <a:pt x="32" y="54"/>
                    <a:pt x="30" y="54"/>
                    <a:pt x="28" y="54"/>
                  </a:cubicBezTo>
                  <a:cubicBezTo>
                    <a:pt x="21" y="61"/>
                    <a:pt x="13" y="62"/>
                    <a:pt x="4" y="62"/>
                  </a:cubicBezTo>
                  <a:cubicBezTo>
                    <a:pt x="4" y="61"/>
                    <a:pt x="4" y="61"/>
                    <a:pt x="4" y="61"/>
                  </a:cubicBezTo>
                  <a:cubicBezTo>
                    <a:pt x="9" y="59"/>
                    <a:pt x="13" y="55"/>
                    <a:pt x="13" y="50"/>
                  </a:cubicBezTo>
                  <a:cubicBezTo>
                    <a:pt x="13" y="49"/>
                    <a:pt x="13" y="49"/>
                    <a:pt x="12" y="48"/>
                  </a:cubicBezTo>
                  <a:cubicBezTo>
                    <a:pt x="5" y="43"/>
                    <a:pt x="0" y="36"/>
                    <a:pt x="0" y="27"/>
                  </a:cubicBezTo>
                  <a:cubicBezTo>
                    <a:pt x="0" y="12"/>
                    <a:pt x="15" y="0"/>
                    <a:pt x="34" y="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191"/>
            <p:cNvSpPr>
              <a:spLocks noEditPoints="1"/>
            </p:cNvSpPr>
            <p:nvPr/>
          </p:nvSpPr>
          <p:spPr bwMode="auto">
            <a:xfrm>
              <a:off x="6934244" y="2881893"/>
              <a:ext cx="155614" cy="152677"/>
            </a:xfrm>
            <a:custGeom>
              <a:avLst/>
              <a:gdLst>
                <a:gd name="T0" fmla="*/ 62 w 65"/>
                <a:gd name="T1" fmla="*/ 36 h 64"/>
                <a:gd name="T2" fmla="*/ 62 w 65"/>
                <a:gd name="T3" fmla="*/ 32 h 64"/>
                <a:gd name="T4" fmla="*/ 33 w 65"/>
                <a:gd name="T5" fmla="*/ 3 h 64"/>
                <a:gd name="T6" fmla="*/ 28 w 65"/>
                <a:gd name="T7" fmla="*/ 3 h 64"/>
                <a:gd name="T8" fmla="*/ 18 w 65"/>
                <a:gd name="T9" fmla="*/ 0 h 64"/>
                <a:gd name="T10" fmla="*/ 0 w 65"/>
                <a:gd name="T11" fmla="*/ 18 h 64"/>
                <a:gd name="T12" fmla="*/ 3 w 65"/>
                <a:gd name="T13" fmla="*/ 28 h 64"/>
                <a:gd name="T14" fmla="*/ 3 w 65"/>
                <a:gd name="T15" fmla="*/ 32 h 64"/>
                <a:gd name="T16" fmla="*/ 33 w 65"/>
                <a:gd name="T17" fmla="*/ 62 h 64"/>
                <a:gd name="T18" fmla="*/ 38 w 65"/>
                <a:gd name="T19" fmla="*/ 62 h 64"/>
                <a:gd name="T20" fmla="*/ 47 w 65"/>
                <a:gd name="T21" fmla="*/ 64 h 64"/>
                <a:gd name="T22" fmla="*/ 65 w 65"/>
                <a:gd name="T23" fmla="*/ 46 h 64"/>
                <a:gd name="T24" fmla="*/ 62 w 65"/>
                <a:gd name="T25" fmla="*/ 36 h 64"/>
                <a:gd name="T26" fmla="*/ 35 w 65"/>
                <a:gd name="T27" fmla="*/ 54 h 64"/>
                <a:gd name="T28" fmla="*/ 17 w 65"/>
                <a:gd name="T29" fmla="*/ 49 h 64"/>
                <a:gd name="T30" fmla="*/ 18 w 65"/>
                <a:gd name="T31" fmla="*/ 39 h 64"/>
                <a:gd name="T32" fmla="*/ 26 w 65"/>
                <a:gd name="T33" fmla="*/ 45 h 64"/>
                <a:gd name="T34" fmla="*/ 40 w 65"/>
                <a:gd name="T35" fmla="*/ 44 h 64"/>
                <a:gd name="T36" fmla="*/ 32 w 65"/>
                <a:gd name="T37" fmla="*/ 36 h 64"/>
                <a:gd name="T38" fmla="*/ 15 w 65"/>
                <a:gd name="T39" fmla="*/ 23 h 64"/>
                <a:gd name="T40" fmla="*/ 28 w 65"/>
                <a:gd name="T41" fmla="*/ 10 h 64"/>
                <a:gd name="T42" fmla="*/ 46 w 65"/>
                <a:gd name="T43" fmla="*/ 15 h 64"/>
                <a:gd name="T44" fmla="*/ 45 w 65"/>
                <a:gd name="T45" fmla="*/ 24 h 64"/>
                <a:gd name="T46" fmla="*/ 32 w 65"/>
                <a:gd name="T47" fmla="*/ 17 h 64"/>
                <a:gd name="T48" fmla="*/ 29 w 65"/>
                <a:gd name="T49" fmla="*/ 27 h 64"/>
                <a:gd name="T50" fmla="*/ 50 w 65"/>
                <a:gd name="T51" fmla="*/ 37 h 64"/>
                <a:gd name="T52" fmla="*/ 35 w 65"/>
                <a:gd name="T5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4">
                  <a:moveTo>
                    <a:pt x="62" y="36"/>
                  </a:moveTo>
                  <a:cubicBezTo>
                    <a:pt x="62" y="35"/>
                    <a:pt x="62" y="34"/>
                    <a:pt x="62" y="32"/>
                  </a:cubicBezTo>
                  <a:cubicBezTo>
                    <a:pt x="62" y="16"/>
                    <a:pt x="49" y="3"/>
                    <a:pt x="33" y="3"/>
                  </a:cubicBezTo>
                  <a:cubicBezTo>
                    <a:pt x="31" y="3"/>
                    <a:pt x="29" y="3"/>
                    <a:pt x="28" y="3"/>
                  </a:cubicBezTo>
                  <a:cubicBezTo>
                    <a:pt x="25" y="1"/>
                    <a:pt x="22" y="0"/>
                    <a:pt x="18" y="0"/>
                  </a:cubicBezTo>
                  <a:cubicBezTo>
                    <a:pt x="8" y="0"/>
                    <a:pt x="0" y="8"/>
                    <a:pt x="0" y="18"/>
                  </a:cubicBezTo>
                  <a:cubicBezTo>
                    <a:pt x="0" y="21"/>
                    <a:pt x="1" y="25"/>
                    <a:pt x="3" y="28"/>
                  </a:cubicBezTo>
                  <a:cubicBezTo>
                    <a:pt x="3" y="29"/>
                    <a:pt x="3" y="31"/>
                    <a:pt x="3" y="32"/>
                  </a:cubicBezTo>
                  <a:cubicBezTo>
                    <a:pt x="3" y="49"/>
                    <a:pt x="16" y="62"/>
                    <a:pt x="33" y="62"/>
                  </a:cubicBezTo>
                  <a:cubicBezTo>
                    <a:pt x="34" y="62"/>
                    <a:pt x="36" y="62"/>
                    <a:pt x="38" y="62"/>
                  </a:cubicBezTo>
                  <a:cubicBezTo>
                    <a:pt x="41" y="63"/>
                    <a:pt x="44" y="64"/>
                    <a:pt x="47" y="64"/>
                  </a:cubicBezTo>
                  <a:cubicBezTo>
                    <a:pt x="57" y="64"/>
                    <a:pt x="65" y="56"/>
                    <a:pt x="65" y="46"/>
                  </a:cubicBezTo>
                  <a:cubicBezTo>
                    <a:pt x="65" y="43"/>
                    <a:pt x="64" y="39"/>
                    <a:pt x="62" y="36"/>
                  </a:cubicBezTo>
                  <a:close/>
                  <a:moveTo>
                    <a:pt x="35" y="54"/>
                  </a:moveTo>
                  <a:cubicBezTo>
                    <a:pt x="26" y="55"/>
                    <a:pt x="21" y="53"/>
                    <a:pt x="17" y="49"/>
                  </a:cubicBezTo>
                  <a:cubicBezTo>
                    <a:pt x="13" y="45"/>
                    <a:pt x="15" y="40"/>
                    <a:pt x="18" y="39"/>
                  </a:cubicBezTo>
                  <a:cubicBezTo>
                    <a:pt x="22" y="39"/>
                    <a:pt x="24" y="44"/>
                    <a:pt x="26" y="45"/>
                  </a:cubicBezTo>
                  <a:cubicBezTo>
                    <a:pt x="28" y="46"/>
                    <a:pt x="36" y="49"/>
                    <a:pt x="40" y="44"/>
                  </a:cubicBezTo>
                  <a:cubicBezTo>
                    <a:pt x="44" y="39"/>
                    <a:pt x="37" y="37"/>
                    <a:pt x="32" y="36"/>
                  </a:cubicBezTo>
                  <a:cubicBezTo>
                    <a:pt x="24" y="35"/>
                    <a:pt x="14" y="31"/>
                    <a:pt x="15" y="23"/>
                  </a:cubicBezTo>
                  <a:cubicBezTo>
                    <a:pt x="16" y="15"/>
                    <a:pt x="22" y="11"/>
                    <a:pt x="28" y="10"/>
                  </a:cubicBezTo>
                  <a:cubicBezTo>
                    <a:pt x="37" y="9"/>
                    <a:pt x="42" y="11"/>
                    <a:pt x="46" y="15"/>
                  </a:cubicBezTo>
                  <a:cubicBezTo>
                    <a:pt x="51" y="19"/>
                    <a:pt x="48" y="24"/>
                    <a:pt x="45" y="24"/>
                  </a:cubicBezTo>
                  <a:cubicBezTo>
                    <a:pt x="42" y="24"/>
                    <a:pt x="39" y="17"/>
                    <a:pt x="32" y="17"/>
                  </a:cubicBezTo>
                  <a:cubicBezTo>
                    <a:pt x="25" y="17"/>
                    <a:pt x="20" y="24"/>
                    <a:pt x="29" y="27"/>
                  </a:cubicBezTo>
                  <a:cubicBezTo>
                    <a:pt x="37" y="29"/>
                    <a:pt x="47" y="30"/>
                    <a:pt x="50" y="37"/>
                  </a:cubicBezTo>
                  <a:cubicBezTo>
                    <a:pt x="53" y="45"/>
                    <a:pt x="45" y="54"/>
                    <a:pt x="35" y="54"/>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95"/>
            <p:cNvSpPr>
              <a:spLocks noEditPoints="1"/>
            </p:cNvSpPr>
            <p:nvPr/>
          </p:nvSpPr>
          <p:spPr bwMode="auto">
            <a:xfrm>
              <a:off x="6067137" y="2322259"/>
              <a:ext cx="196719" cy="211399"/>
            </a:xfrm>
            <a:custGeom>
              <a:avLst/>
              <a:gdLst>
                <a:gd name="T0" fmla="*/ 78 w 82"/>
                <a:gd name="T1" fmla="*/ 22 h 88"/>
                <a:gd name="T2" fmla="*/ 50 w 82"/>
                <a:gd name="T3" fmla="*/ 2 h 88"/>
                <a:gd name="T4" fmla="*/ 40 w 82"/>
                <a:gd name="T5" fmla="*/ 4 h 88"/>
                <a:gd name="T6" fmla="*/ 3 w 82"/>
                <a:gd name="T7" fmla="*/ 55 h 88"/>
                <a:gd name="T8" fmla="*/ 4 w 82"/>
                <a:gd name="T9" fmla="*/ 65 h 88"/>
                <a:gd name="T10" fmla="*/ 32 w 82"/>
                <a:gd name="T11" fmla="*/ 85 h 88"/>
                <a:gd name="T12" fmla="*/ 42 w 82"/>
                <a:gd name="T13" fmla="*/ 84 h 88"/>
                <a:gd name="T14" fmla="*/ 80 w 82"/>
                <a:gd name="T15" fmla="*/ 33 h 88"/>
                <a:gd name="T16" fmla="*/ 78 w 82"/>
                <a:gd name="T17" fmla="*/ 22 h 88"/>
                <a:gd name="T18" fmla="*/ 54 w 82"/>
                <a:gd name="T19" fmla="*/ 9 h 88"/>
                <a:gd name="T20" fmla="*/ 70 w 82"/>
                <a:gd name="T21" fmla="*/ 21 h 88"/>
                <a:gd name="T22" fmla="*/ 68 w 82"/>
                <a:gd name="T23" fmla="*/ 23 h 88"/>
                <a:gd name="T24" fmla="*/ 53 w 82"/>
                <a:gd name="T25" fmla="*/ 11 h 88"/>
                <a:gd name="T26" fmla="*/ 54 w 82"/>
                <a:gd name="T27" fmla="*/ 9 h 88"/>
                <a:gd name="T28" fmla="*/ 21 w 82"/>
                <a:gd name="T29" fmla="*/ 71 h 88"/>
                <a:gd name="T30" fmla="*/ 20 w 82"/>
                <a:gd name="T31" fmla="*/ 64 h 88"/>
                <a:gd name="T32" fmla="*/ 27 w 82"/>
                <a:gd name="T33" fmla="*/ 63 h 88"/>
                <a:gd name="T34" fmla="*/ 28 w 82"/>
                <a:gd name="T35" fmla="*/ 70 h 88"/>
                <a:gd name="T36" fmla="*/ 21 w 82"/>
                <a:gd name="T37" fmla="*/ 71 h 88"/>
                <a:gd name="T38" fmla="*/ 45 w 82"/>
                <a:gd name="T39" fmla="*/ 71 h 88"/>
                <a:gd name="T40" fmla="*/ 14 w 82"/>
                <a:gd name="T41" fmla="*/ 48 h 88"/>
                <a:gd name="T42" fmla="*/ 43 w 82"/>
                <a:gd name="T43" fmla="*/ 9 h 88"/>
                <a:gd name="T44" fmla="*/ 74 w 82"/>
                <a:gd name="T45" fmla="*/ 32 h 88"/>
                <a:gd name="T46" fmla="*/ 45 w 82"/>
                <a:gd name="T47"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88">
                  <a:moveTo>
                    <a:pt x="78" y="22"/>
                  </a:moveTo>
                  <a:cubicBezTo>
                    <a:pt x="50" y="2"/>
                    <a:pt x="50" y="2"/>
                    <a:pt x="50" y="2"/>
                  </a:cubicBezTo>
                  <a:cubicBezTo>
                    <a:pt x="47" y="0"/>
                    <a:pt x="43" y="1"/>
                    <a:pt x="40" y="4"/>
                  </a:cubicBezTo>
                  <a:cubicBezTo>
                    <a:pt x="3" y="55"/>
                    <a:pt x="3" y="55"/>
                    <a:pt x="3" y="55"/>
                  </a:cubicBezTo>
                  <a:cubicBezTo>
                    <a:pt x="0" y="58"/>
                    <a:pt x="1" y="63"/>
                    <a:pt x="4" y="65"/>
                  </a:cubicBezTo>
                  <a:cubicBezTo>
                    <a:pt x="32" y="85"/>
                    <a:pt x="32" y="85"/>
                    <a:pt x="32" y="85"/>
                  </a:cubicBezTo>
                  <a:cubicBezTo>
                    <a:pt x="35" y="88"/>
                    <a:pt x="40" y="87"/>
                    <a:pt x="42" y="84"/>
                  </a:cubicBezTo>
                  <a:cubicBezTo>
                    <a:pt x="80" y="33"/>
                    <a:pt x="80" y="33"/>
                    <a:pt x="80" y="33"/>
                  </a:cubicBezTo>
                  <a:cubicBezTo>
                    <a:pt x="82" y="29"/>
                    <a:pt x="81" y="25"/>
                    <a:pt x="78" y="22"/>
                  </a:cubicBezTo>
                  <a:close/>
                  <a:moveTo>
                    <a:pt x="54" y="9"/>
                  </a:moveTo>
                  <a:cubicBezTo>
                    <a:pt x="70" y="21"/>
                    <a:pt x="70" y="21"/>
                    <a:pt x="70" y="21"/>
                  </a:cubicBezTo>
                  <a:cubicBezTo>
                    <a:pt x="68" y="23"/>
                    <a:pt x="68" y="23"/>
                    <a:pt x="68" y="23"/>
                  </a:cubicBezTo>
                  <a:cubicBezTo>
                    <a:pt x="53" y="11"/>
                    <a:pt x="53" y="11"/>
                    <a:pt x="53" y="11"/>
                  </a:cubicBezTo>
                  <a:lnTo>
                    <a:pt x="54" y="9"/>
                  </a:lnTo>
                  <a:close/>
                  <a:moveTo>
                    <a:pt x="21" y="71"/>
                  </a:moveTo>
                  <a:cubicBezTo>
                    <a:pt x="19" y="70"/>
                    <a:pt x="18" y="67"/>
                    <a:pt x="20" y="64"/>
                  </a:cubicBezTo>
                  <a:cubicBezTo>
                    <a:pt x="22" y="62"/>
                    <a:pt x="25" y="62"/>
                    <a:pt x="27" y="63"/>
                  </a:cubicBezTo>
                  <a:cubicBezTo>
                    <a:pt x="29" y="65"/>
                    <a:pt x="29" y="68"/>
                    <a:pt x="28" y="70"/>
                  </a:cubicBezTo>
                  <a:cubicBezTo>
                    <a:pt x="26" y="72"/>
                    <a:pt x="23" y="73"/>
                    <a:pt x="21" y="71"/>
                  </a:cubicBezTo>
                  <a:close/>
                  <a:moveTo>
                    <a:pt x="45" y="71"/>
                  </a:moveTo>
                  <a:cubicBezTo>
                    <a:pt x="14" y="48"/>
                    <a:pt x="14" y="48"/>
                    <a:pt x="14" y="48"/>
                  </a:cubicBezTo>
                  <a:cubicBezTo>
                    <a:pt x="43" y="9"/>
                    <a:pt x="43" y="9"/>
                    <a:pt x="43" y="9"/>
                  </a:cubicBezTo>
                  <a:cubicBezTo>
                    <a:pt x="74" y="32"/>
                    <a:pt x="74" y="32"/>
                    <a:pt x="74" y="32"/>
                  </a:cubicBezTo>
                  <a:lnTo>
                    <a:pt x="45" y="71"/>
                  </a:ln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05"/>
            <p:cNvSpPr>
              <a:spLocks noEditPoints="1"/>
            </p:cNvSpPr>
            <p:nvPr/>
          </p:nvSpPr>
          <p:spPr bwMode="auto">
            <a:xfrm>
              <a:off x="5810228" y="2934436"/>
              <a:ext cx="102764" cy="114508"/>
            </a:xfrm>
            <a:custGeom>
              <a:avLst/>
              <a:gdLst>
                <a:gd name="T0" fmla="*/ 34 w 43"/>
                <a:gd name="T1" fmla="*/ 15 h 48"/>
                <a:gd name="T2" fmla="*/ 36 w 43"/>
                <a:gd name="T3" fmla="*/ 12 h 48"/>
                <a:gd name="T4" fmla="*/ 39 w 43"/>
                <a:gd name="T5" fmla="*/ 7 h 48"/>
                <a:gd name="T6" fmla="*/ 38 w 43"/>
                <a:gd name="T7" fmla="*/ 1 h 48"/>
                <a:gd name="T8" fmla="*/ 34 w 43"/>
                <a:gd name="T9" fmla="*/ 0 h 48"/>
                <a:gd name="T10" fmla="*/ 27 w 43"/>
                <a:gd name="T11" fmla="*/ 3 h 48"/>
                <a:gd name="T12" fmla="*/ 21 w 43"/>
                <a:gd name="T13" fmla="*/ 14 h 48"/>
                <a:gd name="T14" fmla="*/ 16 w 43"/>
                <a:gd name="T15" fmla="*/ 3 h 48"/>
                <a:gd name="T16" fmla="*/ 10 w 43"/>
                <a:gd name="T17" fmla="*/ 1 h 48"/>
                <a:gd name="T18" fmla="*/ 6 w 43"/>
                <a:gd name="T19" fmla="*/ 3 h 48"/>
                <a:gd name="T20" fmla="*/ 7 w 43"/>
                <a:gd name="T21" fmla="*/ 12 h 48"/>
                <a:gd name="T22" fmla="*/ 10 w 43"/>
                <a:gd name="T23" fmla="*/ 15 h 48"/>
                <a:gd name="T24" fmla="*/ 0 w 43"/>
                <a:gd name="T25" fmla="*/ 15 h 48"/>
                <a:gd name="T26" fmla="*/ 0 w 43"/>
                <a:gd name="T27" fmla="*/ 27 h 48"/>
                <a:gd name="T28" fmla="*/ 3 w 43"/>
                <a:gd name="T29" fmla="*/ 27 h 48"/>
                <a:gd name="T30" fmla="*/ 3 w 43"/>
                <a:gd name="T31" fmla="*/ 48 h 48"/>
                <a:gd name="T32" fmla="*/ 40 w 43"/>
                <a:gd name="T33" fmla="*/ 48 h 48"/>
                <a:gd name="T34" fmla="*/ 40 w 43"/>
                <a:gd name="T35" fmla="*/ 27 h 48"/>
                <a:gd name="T36" fmla="*/ 43 w 43"/>
                <a:gd name="T37" fmla="*/ 27 h 48"/>
                <a:gd name="T38" fmla="*/ 43 w 43"/>
                <a:gd name="T39" fmla="*/ 15 h 48"/>
                <a:gd name="T40" fmla="*/ 34 w 43"/>
                <a:gd name="T41" fmla="*/ 15 h 48"/>
                <a:gd name="T42" fmla="*/ 29 w 43"/>
                <a:gd name="T43" fmla="*/ 5 h 48"/>
                <a:gd name="T44" fmla="*/ 34 w 43"/>
                <a:gd name="T45" fmla="*/ 3 h 48"/>
                <a:gd name="T46" fmla="*/ 35 w 43"/>
                <a:gd name="T47" fmla="*/ 4 h 48"/>
                <a:gd name="T48" fmla="*/ 34 w 43"/>
                <a:gd name="T49" fmla="*/ 10 h 48"/>
                <a:gd name="T50" fmla="*/ 27 w 43"/>
                <a:gd name="T51" fmla="*/ 15 h 48"/>
                <a:gd name="T52" fmla="*/ 24 w 43"/>
                <a:gd name="T53" fmla="*/ 15 h 48"/>
                <a:gd name="T54" fmla="*/ 29 w 43"/>
                <a:gd name="T55" fmla="*/ 5 h 48"/>
                <a:gd name="T56" fmla="*/ 8 w 43"/>
                <a:gd name="T57" fmla="*/ 7 h 48"/>
                <a:gd name="T58" fmla="*/ 9 w 43"/>
                <a:gd name="T59" fmla="*/ 5 h 48"/>
                <a:gd name="T60" fmla="*/ 10 w 43"/>
                <a:gd name="T61" fmla="*/ 4 h 48"/>
                <a:gd name="T62" fmla="*/ 10 w 43"/>
                <a:gd name="T63" fmla="*/ 4 h 48"/>
                <a:gd name="T64" fmla="*/ 13 w 43"/>
                <a:gd name="T65" fmla="*/ 6 h 48"/>
                <a:gd name="T66" fmla="*/ 17 w 43"/>
                <a:gd name="T67" fmla="*/ 13 h 48"/>
                <a:gd name="T68" fmla="*/ 17 w 43"/>
                <a:gd name="T69" fmla="*/ 13 h 48"/>
                <a:gd name="T70" fmla="*/ 17 w 43"/>
                <a:gd name="T71" fmla="*/ 13 h 48"/>
                <a:gd name="T72" fmla="*/ 9 w 43"/>
                <a:gd name="T73" fmla="*/ 10 h 48"/>
                <a:gd name="T74" fmla="*/ 8 w 43"/>
                <a:gd name="T75" fmla="*/ 7 h 48"/>
                <a:gd name="T76" fmla="*/ 18 w 43"/>
                <a:gd name="T77" fmla="*/ 45 h 48"/>
                <a:gd name="T78" fmla="*/ 6 w 43"/>
                <a:gd name="T79" fmla="*/ 45 h 48"/>
                <a:gd name="T80" fmla="*/ 6 w 43"/>
                <a:gd name="T81" fmla="*/ 25 h 48"/>
                <a:gd name="T82" fmla="*/ 18 w 43"/>
                <a:gd name="T83" fmla="*/ 25 h 48"/>
                <a:gd name="T84" fmla="*/ 18 w 43"/>
                <a:gd name="T85" fmla="*/ 45 h 48"/>
                <a:gd name="T86" fmla="*/ 18 w 43"/>
                <a:gd name="T87" fmla="*/ 24 h 48"/>
                <a:gd name="T88" fmla="*/ 3 w 43"/>
                <a:gd name="T89" fmla="*/ 24 h 48"/>
                <a:gd name="T90" fmla="*/ 3 w 43"/>
                <a:gd name="T91" fmla="*/ 18 h 48"/>
                <a:gd name="T92" fmla="*/ 18 w 43"/>
                <a:gd name="T93" fmla="*/ 18 h 48"/>
                <a:gd name="T94" fmla="*/ 18 w 43"/>
                <a:gd name="T95" fmla="*/ 24 h 48"/>
                <a:gd name="T96" fmla="*/ 37 w 43"/>
                <a:gd name="T97" fmla="*/ 45 h 48"/>
                <a:gd name="T98" fmla="*/ 25 w 43"/>
                <a:gd name="T99" fmla="*/ 45 h 48"/>
                <a:gd name="T100" fmla="*/ 25 w 43"/>
                <a:gd name="T101" fmla="*/ 25 h 48"/>
                <a:gd name="T102" fmla="*/ 37 w 43"/>
                <a:gd name="T103" fmla="*/ 25 h 48"/>
                <a:gd name="T104" fmla="*/ 37 w 43"/>
                <a:gd name="T105" fmla="*/ 45 h 48"/>
                <a:gd name="T106" fmla="*/ 40 w 43"/>
                <a:gd name="T107" fmla="*/ 24 h 48"/>
                <a:gd name="T108" fmla="*/ 25 w 43"/>
                <a:gd name="T109" fmla="*/ 24 h 48"/>
                <a:gd name="T110" fmla="*/ 25 w 43"/>
                <a:gd name="T111" fmla="*/ 18 h 48"/>
                <a:gd name="T112" fmla="*/ 40 w 43"/>
                <a:gd name="T113" fmla="*/ 18 h 48"/>
                <a:gd name="T114" fmla="*/ 40 w 43"/>
                <a:gd name="T11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8">
                  <a:moveTo>
                    <a:pt x="34" y="15"/>
                  </a:moveTo>
                  <a:cubicBezTo>
                    <a:pt x="35" y="14"/>
                    <a:pt x="36" y="13"/>
                    <a:pt x="36" y="12"/>
                  </a:cubicBezTo>
                  <a:cubicBezTo>
                    <a:pt x="38" y="11"/>
                    <a:pt x="39" y="9"/>
                    <a:pt x="39" y="7"/>
                  </a:cubicBezTo>
                  <a:cubicBezTo>
                    <a:pt x="40" y="5"/>
                    <a:pt x="39" y="3"/>
                    <a:pt x="38" y="1"/>
                  </a:cubicBezTo>
                  <a:cubicBezTo>
                    <a:pt x="37" y="0"/>
                    <a:pt x="35" y="0"/>
                    <a:pt x="34" y="0"/>
                  </a:cubicBezTo>
                  <a:cubicBezTo>
                    <a:pt x="31" y="0"/>
                    <a:pt x="29" y="1"/>
                    <a:pt x="27" y="3"/>
                  </a:cubicBezTo>
                  <a:cubicBezTo>
                    <a:pt x="24" y="6"/>
                    <a:pt x="22" y="10"/>
                    <a:pt x="21" y="14"/>
                  </a:cubicBezTo>
                  <a:cubicBezTo>
                    <a:pt x="20" y="10"/>
                    <a:pt x="19" y="6"/>
                    <a:pt x="16" y="3"/>
                  </a:cubicBezTo>
                  <a:cubicBezTo>
                    <a:pt x="14" y="2"/>
                    <a:pt x="12" y="1"/>
                    <a:pt x="10" y="1"/>
                  </a:cubicBezTo>
                  <a:cubicBezTo>
                    <a:pt x="9" y="1"/>
                    <a:pt x="7" y="1"/>
                    <a:pt x="6" y="3"/>
                  </a:cubicBezTo>
                  <a:cubicBezTo>
                    <a:pt x="4" y="5"/>
                    <a:pt x="4" y="9"/>
                    <a:pt x="7" y="12"/>
                  </a:cubicBezTo>
                  <a:cubicBezTo>
                    <a:pt x="8" y="13"/>
                    <a:pt x="9" y="14"/>
                    <a:pt x="10" y="15"/>
                  </a:cubicBezTo>
                  <a:cubicBezTo>
                    <a:pt x="0" y="15"/>
                    <a:pt x="0" y="15"/>
                    <a:pt x="0" y="15"/>
                  </a:cubicBezTo>
                  <a:cubicBezTo>
                    <a:pt x="0" y="27"/>
                    <a:pt x="0" y="27"/>
                    <a:pt x="0" y="27"/>
                  </a:cubicBezTo>
                  <a:cubicBezTo>
                    <a:pt x="3" y="27"/>
                    <a:pt x="3" y="27"/>
                    <a:pt x="3" y="27"/>
                  </a:cubicBezTo>
                  <a:cubicBezTo>
                    <a:pt x="3" y="48"/>
                    <a:pt x="3" y="48"/>
                    <a:pt x="3" y="48"/>
                  </a:cubicBezTo>
                  <a:cubicBezTo>
                    <a:pt x="40" y="48"/>
                    <a:pt x="40" y="48"/>
                    <a:pt x="40" y="48"/>
                  </a:cubicBezTo>
                  <a:cubicBezTo>
                    <a:pt x="40" y="27"/>
                    <a:pt x="40" y="27"/>
                    <a:pt x="40" y="27"/>
                  </a:cubicBezTo>
                  <a:cubicBezTo>
                    <a:pt x="43" y="27"/>
                    <a:pt x="43" y="27"/>
                    <a:pt x="43" y="27"/>
                  </a:cubicBezTo>
                  <a:cubicBezTo>
                    <a:pt x="43" y="15"/>
                    <a:pt x="43" y="15"/>
                    <a:pt x="43" y="15"/>
                  </a:cubicBezTo>
                  <a:lnTo>
                    <a:pt x="34" y="15"/>
                  </a:lnTo>
                  <a:close/>
                  <a:moveTo>
                    <a:pt x="29" y="5"/>
                  </a:moveTo>
                  <a:cubicBezTo>
                    <a:pt x="31" y="4"/>
                    <a:pt x="32" y="3"/>
                    <a:pt x="34" y="3"/>
                  </a:cubicBezTo>
                  <a:cubicBezTo>
                    <a:pt x="34" y="3"/>
                    <a:pt x="35" y="3"/>
                    <a:pt x="35" y="4"/>
                  </a:cubicBezTo>
                  <a:cubicBezTo>
                    <a:pt x="37" y="5"/>
                    <a:pt x="36" y="8"/>
                    <a:pt x="34" y="10"/>
                  </a:cubicBezTo>
                  <a:cubicBezTo>
                    <a:pt x="32" y="12"/>
                    <a:pt x="29" y="14"/>
                    <a:pt x="27" y="15"/>
                  </a:cubicBezTo>
                  <a:cubicBezTo>
                    <a:pt x="24" y="15"/>
                    <a:pt x="24" y="15"/>
                    <a:pt x="24" y="15"/>
                  </a:cubicBezTo>
                  <a:cubicBezTo>
                    <a:pt x="25" y="12"/>
                    <a:pt x="27" y="8"/>
                    <a:pt x="29" y="5"/>
                  </a:cubicBezTo>
                  <a:close/>
                  <a:moveTo>
                    <a:pt x="8" y="7"/>
                  </a:moveTo>
                  <a:cubicBezTo>
                    <a:pt x="8" y="6"/>
                    <a:pt x="8" y="6"/>
                    <a:pt x="9" y="5"/>
                  </a:cubicBezTo>
                  <a:cubicBezTo>
                    <a:pt x="9" y="5"/>
                    <a:pt x="10" y="4"/>
                    <a:pt x="10" y="4"/>
                  </a:cubicBezTo>
                  <a:cubicBezTo>
                    <a:pt x="10" y="4"/>
                    <a:pt x="10" y="4"/>
                    <a:pt x="10" y="4"/>
                  </a:cubicBezTo>
                  <a:cubicBezTo>
                    <a:pt x="11" y="4"/>
                    <a:pt x="12" y="5"/>
                    <a:pt x="13" y="6"/>
                  </a:cubicBezTo>
                  <a:cubicBezTo>
                    <a:pt x="15" y="7"/>
                    <a:pt x="16" y="10"/>
                    <a:pt x="17" y="13"/>
                  </a:cubicBezTo>
                  <a:cubicBezTo>
                    <a:pt x="17" y="13"/>
                    <a:pt x="17" y="13"/>
                    <a:pt x="17" y="13"/>
                  </a:cubicBezTo>
                  <a:cubicBezTo>
                    <a:pt x="17" y="13"/>
                    <a:pt x="17" y="13"/>
                    <a:pt x="17" y="13"/>
                  </a:cubicBezTo>
                  <a:cubicBezTo>
                    <a:pt x="14" y="13"/>
                    <a:pt x="11" y="11"/>
                    <a:pt x="9" y="10"/>
                  </a:cubicBezTo>
                  <a:cubicBezTo>
                    <a:pt x="9" y="9"/>
                    <a:pt x="8" y="8"/>
                    <a:pt x="8" y="7"/>
                  </a:cubicBezTo>
                  <a:close/>
                  <a:moveTo>
                    <a:pt x="18" y="45"/>
                  </a:moveTo>
                  <a:cubicBezTo>
                    <a:pt x="6" y="45"/>
                    <a:pt x="6" y="45"/>
                    <a:pt x="6" y="45"/>
                  </a:cubicBezTo>
                  <a:cubicBezTo>
                    <a:pt x="6" y="25"/>
                    <a:pt x="6" y="25"/>
                    <a:pt x="6" y="25"/>
                  </a:cubicBezTo>
                  <a:cubicBezTo>
                    <a:pt x="18" y="25"/>
                    <a:pt x="18" y="25"/>
                    <a:pt x="18" y="25"/>
                  </a:cubicBezTo>
                  <a:lnTo>
                    <a:pt x="18" y="45"/>
                  </a:lnTo>
                  <a:close/>
                  <a:moveTo>
                    <a:pt x="18" y="24"/>
                  </a:moveTo>
                  <a:cubicBezTo>
                    <a:pt x="3" y="24"/>
                    <a:pt x="3" y="24"/>
                    <a:pt x="3" y="24"/>
                  </a:cubicBezTo>
                  <a:cubicBezTo>
                    <a:pt x="3" y="18"/>
                    <a:pt x="3" y="18"/>
                    <a:pt x="3" y="18"/>
                  </a:cubicBezTo>
                  <a:cubicBezTo>
                    <a:pt x="18" y="18"/>
                    <a:pt x="18" y="18"/>
                    <a:pt x="18" y="18"/>
                  </a:cubicBezTo>
                  <a:lnTo>
                    <a:pt x="18" y="24"/>
                  </a:lnTo>
                  <a:close/>
                  <a:moveTo>
                    <a:pt x="37" y="45"/>
                  </a:moveTo>
                  <a:cubicBezTo>
                    <a:pt x="25" y="45"/>
                    <a:pt x="25" y="45"/>
                    <a:pt x="25" y="45"/>
                  </a:cubicBezTo>
                  <a:cubicBezTo>
                    <a:pt x="25" y="25"/>
                    <a:pt x="25" y="25"/>
                    <a:pt x="25" y="25"/>
                  </a:cubicBezTo>
                  <a:cubicBezTo>
                    <a:pt x="37" y="25"/>
                    <a:pt x="37" y="25"/>
                    <a:pt x="37" y="25"/>
                  </a:cubicBezTo>
                  <a:lnTo>
                    <a:pt x="37" y="45"/>
                  </a:lnTo>
                  <a:close/>
                  <a:moveTo>
                    <a:pt x="40" y="24"/>
                  </a:moveTo>
                  <a:cubicBezTo>
                    <a:pt x="25" y="24"/>
                    <a:pt x="25" y="24"/>
                    <a:pt x="25" y="24"/>
                  </a:cubicBezTo>
                  <a:cubicBezTo>
                    <a:pt x="25" y="18"/>
                    <a:pt x="25" y="18"/>
                    <a:pt x="25" y="18"/>
                  </a:cubicBezTo>
                  <a:cubicBezTo>
                    <a:pt x="40" y="18"/>
                    <a:pt x="40" y="18"/>
                    <a:pt x="40" y="18"/>
                  </a:cubicBezTo>
                  <a:lnTo>
                    <a:pt x="40" y="24"/>
                  </a:ln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223"/>
            <p:cNvSpPr>
              <a:spLocks noEditPoints="1"/>
            </p:cNvSpPr>
            <p:nvPr/>
          </p:nvSpPr>
          <p:spPr bwMode="auto">
            <a:xfrm>
              <a:off x="6434241" y="3197739"/>
              <a:ext cx="170294" cy="149742"/>
            </a:xfrm>
            <a:custGeom>
              <a:avLst/>
              <a:gdLst>
                <a:gd name="T0" fmla="*/ 76 w 116"/>
                <a:gd name="T1" fmla="*/ 15 h 102"/>
                <a:gd name="T2" fmla="*/ 40 w 116"/>
                <a:gd name="T3" fmla="*/ 0 h 102"/>
                <a:gd name="T4" fmla="*/ 0 w 116"/>
                <a:gd name="T5" fmla="*/ 15 h 102"/>
                <a:gd name="T6" fmla="*/ 0 w 116"/>
                <a:gd name="T7" fmla="*/ 102 h 102"/>
                <a:gd name="T8" fmla="*/ 40 w 116"/>
                <a:gd name="T9" fmla="*/ 87 h 102"/>
                <a:gd name="T10" fmla="*/ 76 w 116"/>
                <a:gd name="T11" fmla="*/ 102 h 102"/>
                <a:gd name="T12" fmla="*/ 116 w 116"/>
                <a:gd name="T13" fmla="*/ 87 h 102"/>
                <a:gd name="T14" fmla="*/ 116 w 116"/>
                <a:gd name="T15" fmla="*/ 0 h 102"/>
                <a:gd name="T16" fmla="*/ 76 w 116"/>
                <a:gd name="T17" fmla="*/ 15 h 102"/>
                <a:gd name="T18" fmla="*/ 44 w 116"/>
                <a:gd name="T19" fmla="*/ 9 h 102"/>
                <a:gd name="T20" fmla="*/ 73 w 116"/>
                <a:gd name="T21" fmla="*/ 22 h 102"/>
                <a:gd name="T22" fmla="*/ 73 w 116"/>
                <a:gd name="T23" fmla="*/ 92 h 102"/>
                <a:gd name="T24" fmla="*/ 44 w 116"/>
                <a:gd name="T25" fmla="*/ 80 h 102"/>
                <a:gd name="T26" fmla="*/ 44 w 116"/>
                <a:gd name="T27" fmla="*/ 9 h 102"/>
                <a:gd name="T28" fmla="*/ 8 w 116"/>
                <a:gd name="T29" fmla="*/ 20 h 102"/>
                <a:gd name="T30" fmla="*/ 37 w 116"/>
                <a:gd name="T31" fmla="*/ 9 h 102"/>
                <a:gd name="T32" fmla="*/ 37 w 116"/>
                <a:gd name="T33" fmla="*/ 80 h 102"/>
                <a:gd name="T34" fmla="*/ 8 w 116"/>
                <a:gd name="T35" fmla="*/ 92 h 102"/>
                <a:gd name="T36" fmla="*/ 8 w 116"/>
                <a:gd name="T37" fmla="*/ 20 h 102"/>
                <a:gd name="T38" fmla="*/ 109 w 116"/>
                <a:gd name="T39" fmla="*/ 82 h 102"/>
                <a:gd name="T40" fmla="*/ 80 w 116"/>
                <a:gd name="T41" fmla="*/ 92 h 102"/>
                <a:gd name="T42" fmla="*/ 80 w 116"/>
                <a:gd name="T43" fmla="*/ 22 h 102"/>
                <a:gd name="T44" fmla="*/ 109 w 116"/>
                <a:gd name="T45" fmla="*/ 10 h 102"/>
                <a:gd name="T46" fmla="*/ 109 w 116"/>
                <a:gd name="T47" fmla="*/ 8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02">
                  <a:moveTo>
                    <a:pt x="76" y="15"/>
                  </a:moveTo>
                  <a:lnTo>
                    <a:pt x="40" y="0"/>
                  </a:lnTo>
                  <a:lnTo>
                    <a:pt x="0" y="15"/>
                  </a:lnTo>
                  <a:lnTo>
                    <a:pt x="0" y="102"/>
                  </a:lnTo>
                  <a:lnTo>
                    <a:pt x="40" y="87"/>
                  </a:lnTo>
                  <a:lnTo>
                    <a:pt x="76" y="102"/>
                  </a:lnTo>
                  <a:lnTo>
                    <a:pt x="116" y="87"/>
                  </a:lnTo>
                  <a:lnTo>
                    <a:pt x="116" y="0"/>
                  </a:lnTo>
                  <a:lnTo>
                    <a:pt x="76" y="15"/>
                  </a:lnTo>
                  <a:close/>
                  <a:moveTo>
                    <a:pt x="44" y="9"/>
                  </a:moveTo>
                  <a:lnTo>
                    <a:pt x="73" y="22"/>
                  </a:lnTo>
                  <a:lnTo>
                    <a:pt x="73" y="92"/>
                  </a:lnTo>
                  <a:lnTo>
                    <a:pt x="44" y="80"/>
                  </a:lnTo>
                  <a:lnTo>
                    <a:pt x="44" y="9"/>
                  </a:lnTo>
                  <a:close/>
                  <a:moveTo>
                    <a:pt x="8" y="20"/>
                  </a:moveTo>
                  <a:lnTo>
                    <a:pt x="37" y="9"/>
                  </a:lnTo>
                  <a:lnTo>
                    <a:pt x="37" y="80"/>
                  </a:lnTo>
                  <a:lnTo>
                    <a:pt x="8" y="92"/>
                  </a:lnTo>
                  <a:lnTo>
                    <a:pt x="8" y="20"/>
                  </a:lnTo>
                  <a:close/>
                  <a:moveTo>
                    <a:pt x="109" y="82"/>
                  </a:moveTo>
                  <a:lnTo>
                    <a:pt x="80" y="92"/>
                  </a:lnTo>
                  <a:lnTo>
                    <a:pt x="80" y="22"/>
                  </a:lnTo>
                  <a:lnTo>
                    <a:pt x="109" y="10"/>
                  </a:lnTo>
                  <a:lnTo>
                    <a:pt x="109" y="82"/>
                  </a:ln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55"/>
            <p:cNvSpPr>
              <a:spLocks noEditPoints="1"/>
            </p:cNvSpPr>
            <p:nvPr/>
          </p:nvSpPr>
          <p:spPr bwMode="auto">
            <a:xfrm>
              <a:off x="11003681" y="3774469"/>
              <a:ext cx="256909" cy="239292"/>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56"/>
            <p:cNvSpPr>
              <a:spLocks noEditPoints="1"/>
            </p:cNvSpPr>
            <p:nvPr/>
          </p:nvSpPr>
          <p:spPr bwMode="auto">
            <a:xfrm>
              <a:off x="10826047" y="3905125"/>
              <a:ext cx="161485" cy="161486"/>
            </a:xfrm>
            <a:custGeom>
              <a:avLst/>
              <a:gdLst>
                <a:gd name="T0" fmla="*/ 62 w 67"/>
                <a:gd name="T1" fmla="*/ 17 h 67"/>
                <a:gd name="T2" fmla="*/ 67 w 67"/>
                <a:gd name="T3" fmla="*/ 13 h 67"/>
                <a:gd name="T4" fmla="*/ 67 w 67"/>
                <a:gd name="T5" fmla="*/ 5 h 67"/>
                <a:gd name="T6" fmla="*/ 58 w 67"/>
                <a:gd name="T7" fmla="*/ 5 h 67"/>
                <a:gd name="T8" fmla="*/ 58 w 67"/>
                <a:gd name="T9" fmla="*/ 0 h 67"/>
                <a:gd name="T10" fmla="*/ 4 w 67"/>
                <a:gd name="T11" fmla="*/ 0 h 67"/>
                <a:gd name="T12" fmla="*/ 0 w 67"/>
                <a:gd name="T13" fmla="*/ 5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30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5 h 67"/>
                <a:gd name="T60" fmla="*/ 16 w 67"/>
                <a:gd name="T61" fmla="*/ 5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57"/>
            <p:cNvSpPr>
              <a:spLocks noEditPoints="1"/>
            </p:cNvSpPr>
            <p:nvPr/>
          </p:nvSpPr>
          <p:spPr bwMode="auto">
            <a:xfrm>
              <a:off x="11102040" y="3464710"/>
              <a:ext cx="139465" cy="136528"/>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6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58"/>
            <p:cNvSpPr>
              <a:spLocks noEditPoints="1"/>
            </p:cNvSpPr>
            <p:nvPr/>
          </p:nvSpPr>
          <p:spPr bwMode="auto">
            <a:xfrm>
              <a:off x="11078552" y="3635004"/>
              <a:ext cx="110104" cy="110103"/>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8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8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2 h 46"/>
                <a:gd name="T86" fmla="*/ 22 w 46"/>
                <a:gd name="T87" fmla="*/ 20 h 46"/>
                <a:gd name="T88" fmla="*/ 25 w 46"/>
                <a:gd name="T89" fmla="*/ 20 h 46"/>
                <a:gd name="T90" fmla="*/ 26 w 46"/>
                <a:gd name="T91" fmla="*/ 22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59"/>
            <p:cNvSpPr>
              <a:spLocks/>
            </p:cNvSpPr>
            <p:nvPr/>
          </p:nvSpPr>
          <p:spPr bwMode="auto">
            <a:xfrm>
              <a:off x="10878897" y="3657024"/>
              <a:ext cx="177634" cy="179102"/>
            </a:xfrm>
            <a:custGeom>
              <a:avLst/>
              <a:gdLst>
                <a:gd name="T0" fmla="*/ 61 w 121"/>
                <a:gd name="T1" fmla="*/ 122 h 122"/>
                <a:gd name="T2" fmla="*/ 121 w 121"/>
                <a:gd name="T3" fmla="*/ 62 h 122"/>
                <a:gd name="T4" fmla="*/ 84 w 121"/>
                <a:gd name="T5" fmla="*/ 62 h 122"/>
                <a:gd name="T6" fmla="*/ 84 w 121"/>
                <a:gd name="T7" fmla="*/ 0 h 122"/>
                <a:gd name="T8" fmla="*/ 38 w 121"/>
                <a:gd name="T9" fmla="*/ 0 h 122"/>
                <a:gd name="T10" fmla="*/ 38 w 121"/>
                <a:gd name="T11" fmla="*/ 62 h 122"/>
                <a:gd name="T12" fmla="*/ 0 w 121"/>
                <a:gd name="T13" fmla="*/ 62 h 122"/>
                <a:gd name="T14" fmla="*/ 61 w 12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2">
                  <a:moveTo>
                    <a:pt x="61" y="122"/>
                  </a:moveTo>
                  <a:lnTo>
                    <a:pt x="121" y="62"/>
                  </a:lnTo>
                  <a:lnTo>
                    <a:pt x="84" y="62"/>
                  </a:lnTo>
                  <a:lnTo>
                    <a:pt x="84" y="0"/>
                  </a:lnTo>
                  <a:lnTo>
                    <a:pt x="38" y="0"/>
                  </a:lnTo>
                  <a:lnTo>
                    <a:pt x="38" y="62"/>
                  </a:lnTo>
                  <a:lnTo>
                    <a:pt x="0" y="62"/>
                  </a:lnTo>
                  <a:lnTo>
                    <a:pt x="6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0"/>
            <p:cNvSpPr>
              <a:spLocks noEditPoints="1"/>
            </p:cNvSpPr>
            <p:nvPr/>
          </p:nvSpPr>
          <p:spPr bwMode="auto">
            <a:xfrm>
              <a:off x="11085891" y="3260651"/>
              <a:ext cx="148274" cy="148273"/>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57 w 62"/>
                <a:gd name="T11" fmla="*/ 35 h 62"/>
                <a:gd name="T12" fmla="*/ 41 w 62"/>
                <a:gd name="T13" fmla="*/ 34 h 62"/>
                <a:gd name="T14" fmla="*/ 46 w 62"/>
                <a:gd name="T15" fmla="*/ 53 h 62"/>
                <a:gd name="T16" fmla="*/ 57 w 62"/>
                <a:gd name="T17" fmla="*/ 35 h 62"/>
                <a:gd name="T18" fmla="*/ 41 w 62"/>
                <a:gd name="T19" fmla="*/ 55 h 62"/>
                <a:gd name="T20" fmla="*/ 36 w 62"/>
                <a:gd name="T21" fmla="*/ 35 h 62"/>
                <a:gd name="T22" fmla="*/ 35 w 62"/>
                <a:gd name="T23" fmla="*/ 35 h 62"/>
                <a:gd name="T24" fmla="*/ 15 w 62"/>
                <a:gd name="T25" fmla="*/ 52 h 62"/>
                <a:gd name="T26" fmla="*/ 31 w 62"/>
                <a:gd name="T27" fmla="*/ 57 h 62"/>
                <a:gd name="T28" fmla="*/ 41 w 62"/>
                <a:gd name="T29" fmla="*/ 55 h 62"/>
                <a:gd name="T30" fmla="*/ 11 w 62"/>
                <a:gd name="T31" fmla="*/ 48 h 62"/>
                <a:gd name="T32" fmla="*/ 33 w 62"/>
                <a:gd name="T33" fmla="*/ 31 h 62"/>
                <a:gd name="T34" fmla="*/ 34 w 62"/>
                <a:gd name="T35" fmla="*/ 31 h 62"/>
                <a:gd name="T36" fmla="*/ 32 w 62"/>
                <a:gd name="T37" fmla="*/ 26 h 62"/>
                <a:gd name="T38" fmla="*/ 4 w 62"/>
                <a:gd name="T39" fmla="*/ 30 h 62"/>
                <a:gd name="T40" fmla="*/ 4 w 62"/>
                <a:gd name="T41" fmla="*/ 31 h 62"/>
                <a:gd name="T42" fmla="*/ 11 w 62"/>
                <a:gd name="T43" fmla="*/ 48 h 62"/>
                <a:gd name="T44" fmla="*/ 5 w 62"/>
                <a:gd name="T45" fmla="*/ 25 h 62"/>
                <a:gd name="T46" fmla="*/ 29 w 62"/>
                <a:gd name="T47" fmla="*/ 22 h 62"/>
                <a:gd name="T48" fmla="*/ 20 w 62"/>
                <a:gd name="T49" fmla="*/ 7 h 62"/>
                <a:gd name="T50" fmla="*/ 5 w 62"/>
                <a:gd name="T51" fmla="*/ 25 h 62"/>
                <a:gd name="T52" fmla="*/ 25 w 62"/>
                <a:gd name="T53" fmla="*/ 5 h 62"/>
                <a:gd name="T54" fmla="*/ 35 w 62"/>
                <a:gd name="T55" fmla="*/ 20 h 62"/>
                <a:gd name="T56" fmla="*/ 49 w 62"/>
                <a:gd name="T57" fmla="*/ 11 h 62"/>
                <a:gd name="T58" fmla="*/ 31 w 62"/>
                <a:gd name="T59" fmla="*/ 4 h 62"/>
                <a:gd name="T60" fmla="*/ 25 w 62"/>
                <a:gd name="T61" fmla="*/ 5 h 62"/>
                <a:gd name="T62" fmla="*/ 51 w 62"/>
                <a:gd name="T63" fmla="*/ 14 h 62"/>
                <a:gd name="T64" fmla="*/ 37 w 62"/>
                <a:gd name="T65" fmla="*/ 24 h 62"/>
                <a:gd name="T66" fmla="*/ 38 w 62"/>
                <a:gd name="T67" fmla="*/ 28 h 62"/>
                <a:gd name="T68" fmla="*/ 39 w 62"/>
                <a:gd name="T69" fmla="*/ 30 h 62"/>
                <a:gd name="T70" fmla="*/ 57 w 62"/>
                <a:gd name="T71" fmla="*/ 30 h 62"/>
                <a:gd name="T72" fmla="*/ 51 w 62"/>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1"/>
            <p:cNvSpPr>
              <a:spLocks noEditPoints="1"/>
            </p:cNvSpPr>
            <p:nvPr/>
          </p:nvSpPr>
          <p:spPr bwMode="auto">
            <a:xfrm>
              <a:off x="10937619" y="3483794"/>
              <a:ext cx="140933" cy="124784"/>
            </a:xfrm>
            <a:custGeom>
              <a:avLst/>
              <a:gdLst>
                <a:gd name="T0" fmla="*/ 48 w 59"/>
                <a:gd name="T1" fmla="*/ 0 h 52"/>
                <a:gd name="T2" fmla="*/ 11 w 59"/>
                <a:gd name="T3" fmla="*/ 0 h 52"/>
                <a:gd name="T4" fmla="*/ 0 w 59"/>
                <a:gd name="T5" fmla="*/ 12 h 52"/>
                <a:gd name="T6" fmla="*/ 0 w 59"/>
                <a:gd name="T7" fmla="*/ 50 h 52"/>
                <a:gd name="T8" fmla="*/ 2 w 59"/>
                <a:gd name="T9" fmla="*/ 52 h 52"/>
                <a:gd name="T10" fmla="*/ 57 w 59"/>
                <a:gd name="T11" fmla="*/ 52 h 52"/>
                <a:gd name="T12" fmla="*/ 59 w 59"/>
                <a:gd name="T13" fmla="*/ 50 h 52"/>
                <a:gd name="T14" fmla="*/ 59 w 59"/>
                <a:gd name="T15" fmla="*/ 12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2"/>
            <p:cNvSpPr>
              <a:spLocks noEditPoints="1"/>
            </p:cNvSpPr>
            <p:nvPr/>
          </p:nvSpPr>
          <p:spPr bwMode="auto">
            <a:xfrm>
              <a:off x="10632264" y="3726023"/>
              <a:ext cx="227549" cy="199655"/>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7 h 83"/>
                <a:gd name="T34" fmla="*/ 80 w 95"/>
                <a:gd name="T35" fmla="*/ 5 h 83"/>
                <a:gd name="T36" fmla="*/ 82 w 95"/>
                <a:gd name="T37" fmla="*/ 7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3 h 83"/>
                <a:gd name="T76" fmla="*/ 44 w 95"/>
                <a:gd name="T77" fmla="*/ 78 h 83"/>
                <a:gd name="T78" fmla="*/ 46 w 95"/>
                <a:gd name="T79" fmla="*/ 75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18"/>
            <p:cNvSpPr>
              <a:spLocks noEditPoints="1"/>
            </p:cNvSpPr>
            <p:nvPr/>
          </p:nvSpPr>
          <p:spPr bwMode="auto">
            <a:xfrm>
              <a:off x="11025702" y="3416263"/>
              <a:ext cx="120380" cy="48445"/>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5 h 20"/>
                <a:gd name="T22" fmla="*/ 40 w 50"/>
                <a:gd name="T23" fmla="*/ 5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9 h 20"/>
                <a:gd name="T42" fmla="*/ 27 w 50"/>
                <a:gd name="T43" fmla="*/ 9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5 h 20"/>
                <a:gd name="T58" fmla="*/ 16 w 50"/>
                <a:gd name="T59" fmla="*/ 5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19"/>
            <p:cNvSpPr>
              <a:spLocks noEditPoints="1"/>
            </p:cNvSpPr>
            <p:nvPr/>
          </p:nvSpPr>
          <p:spPr bwMode="auto">
            <a:xfrm>
              <a:off x="11138741" y="2900978"/>
              <a:ext cx="129189" cy="126252"/>
            </a:xfrm>
            <a:custGeom>
              <a:avLst/>
              <a:gdLst>
                <a:gd name="T0" fmla="*/ 27 w 54"/>
                <a:gd name="T1" fmla="*/ 0 h 53"/>
                <a:gd name="T2" fmla="*/ 0 w 54"/>
                <a:gd name="T3" fmla="*/ 27 h 53"/>
                <a:gd name="T4" fmla="*/ 27 w 54"/>
                <a:gd name="T5" fmla="*/ 53 h 53"/>
                <a:gd name="T6" fmla="*/ 54 w 54"/>
                <a:gd name="T7" fmla="*/ 27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7 h 53"/>
                <a:gd name="T20" fmla="*/ 41 w 54"/>
                <a:gd name="T21" fmla="*/ 12 h 53"/>
                <a:gd name="T22" fmla="*/ 47 w 54"/>
                <a:gd name="T23" fmla="*/ 24 h 53"/>
                <a:gd name="T24" fmla="*/ 37 w 54"/>
                <a:gd name="T25" fmla="*/ 38 h 53"/>
                <a:gd name="T26" fmla="*/ 38 w 54"/>
                <a:gd name="T27" fmla="*/ 43 h 53"/>
                <a:gd name="T28" fmla="*/ 27 w 54"/>
                <a:gd name="T29" fmla="*/ 47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20"/>
            <p:cNvSpPr>
              <a:spLocks noEditPoints="1"/>
            </p:cNvSpPr>
            <p:nvPr/>
          </p:nvSpPr>
          <p:spPr bwMode="auto">
            <a:xfrm>
              <a:off x="11121125" y="3041911"/>
              <a:ext cx="113040" cy="91019"/>
            </a:xfrm>
            <a:custGeom>
              <a:avLst/>
              <a:gdLst>
                <a:gd name="T0" fmla="*/ 30 w 77"/>
                <a:gd name="T1" fmla="*/ 62 h 62"/>
                <a:gd name="T2" fmla="*/ 0 w 77"/>
                <a:gd name="T3" fmla="*/ 31 h 62"/>
                <a:gd name="T4" fmla="*/ 15 w 77"/>
                <a:gd name="T5" fmla="*/ 17 h 62"/>
                <a:gd name="T6" fmla="*/ 30 w 77"/>
                <a:gd name="T7" fmla="*/ 33 h 62"/>
                <a:gd name="T8" fmla="*/ 62 w 77"/>
                <a:gd name="T9" fmla="*/ 0 h 62"/>
                <a:gd name="T10" fmla="*/ 77 w 77"/>
                <a:gd name="T11" fmla="*/ 15 h 62"/>
                <a:gd name="T12" fmla="*/ 30 w 77"/>
                <a:gd name="T13" fmla="*/ 62 h 62"/>
                <a:gd name="T14" fmla="*/ 9 w 77"/>
                <a:gd name="T15" fmla="*/ 31 h 62"/>
                <a:gd name="T16" fmla="*/ 30 w 77"/>
                <a:gd name="T17" fmla="*/ 54 h 62"/>
                <a:gd name="T18" fmla="*/ 69 w 77"/>
                <a:gd name="T19" fmla="*/ 15 h 62"/>
                <a:gd name="T20" fmla="*/ 62 w 77"/>
                <a:gd name="T21" fmla="*/ 8 h 62"/>
                <a:gd name="T22" fmla="*/ 30 w 77"/>
                <a:gd name="T23" fmla="*/ 41 h 62"/>
                <a:gd name="T24" fmla="*/ 15 w 77"/>
                <a:gd name="T25" fmla="*/ 25 h 62"/>
                <a:gd name="T26" fmla="*/ 9 w 77"/>
                <a:gd name="T2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2">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21"/>
            <p:cNvSpPr>
              <a:spLocks noEditPoints="1"/>
            </p:cNvSpPr>
            <p:nvPr/>
          </p:nvSpPr>
          <p:spPr bwMode="auto">
            <a:xfrm>
              <a:off x="10930278" y="3219545"/>
              <a:ext cx="133593" cy="177634"/>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8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22"/>
            <p:cNvSpPr>
              <a:spLocks/>
            </p:cNvSpPr>
            <p:nvPr/>
          </p:nvSpPr>
          <p:spPr bwMode="auto">
            <a:xfrm>
              <a:off x="10439950" y="3430945"/>
              <a:ext cx="456564" cy="256909"/>
            </a:xfrm>
            <a:custGeom>
              <a:avLst/>
              <a:gdLst>
                <a:gd name="T0" fmla="*/ 190 w 190"/>
                <a:gd name="T1" fmla="*/ 74 h 107"/>
                <a:gd name="T2" fmla="*/ 166 w 190"/>
                <a:gd name="T3" fmla="*/ 43 h 107"/>
                <a:gd name="T4" fmla="*/ 122 w 190"/>
                <a:gd name="T5" fmla="*/ 0 h 107"/>
                <a:gd name="T6" fmla="*/ 87 w 190"/>
                <a:gd name="T7" fmla="*/ 17 h 107"/>
                <a:gd name="T8" fmla="*/ 67 w 190"/>
                <a:gd name="T9" fmla="*/ 7 h 107"/>
                <a:gd name="T10" fmla="*/ 42 w 190"/>
                <a:gd name="T11" fmla="*/ 32 h 107"/>
                <a:gd name="T12" fmla="*/ 43 w 190"/>
                <a:gd name="T13" fmla="*/ 35 h 107"/>
                <a:gd name="T14" fmla="*/ 36 w 190"/>
                <a:gd name="T15" fmla="*/ 35 h 107"/>
                <a:gd name="T16" fmla="*/ 0 w 190"/>
                <a:gd name="T17" fmla="*/ 71 h 107"/>
                <a:gd name="T18" fmla="*/ 36 w 190"/>
                <a:gd name="T19" fmla="*/ 107 h 107"/>
                <a:gd name="T20" fmla="*/ 158 w 190"/>
                <a:gd name="T21" fmla="*/ 107 h 107"/>
                <a:gd name="T22" fmla="*/ 158 w 190"/>
                <a:gd name="T23" fmla="*/ 107 h 107"/>
                <a:gd name="T24" fmla="*/ 190 w 190"/>
                <a:gd name="T25"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7">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23"/>
            <p:cNvSpPr>
              <a:spLocks/>
            </p:cNvSpPr>
            <p:nvPr/>
          </p:nvSpPr>
          <p:spPr bwMode="auto">
            <a:xfrm>
              <a:off x="10924406" y="2758577"/>
              <a:ext cx="218740" cy="237824"/>
            </a:xfrm>
            <a:custGeom>
              <a:avLst/>
              <a:gdLst>
                <a:gd name="T0" fmla="*/ 61 w 91"/>
                <a:gd name="T1" fmla="*/ 27 h 99"/>
                <a:gd name="T2" fmla="*/ 51 w 91"/>
                <a:gd name="T3" fmla="*/ 38 h 99"/>
                <a:gd name="T4" fmla="*/ 46 w 91"/>
                <a:gd name="T5" fmla="*/ 46 h 99"/>
                <a:gd name="T6" fmla="*/ 48 w 91"/>
                <a:gd name="T7" fmla="*/ 29 h 99"/>
                <a:gd name="T8" fmla="*/ 48 w 91"/>
                <a:gd name="T9" fmla="*/ 14 h 99"/>
                <a:gd name="T10" fmla="*/ 23 w 91"/>
                <a:gd name="T11" fmla="*/ 4 h 99"/>
                <a:gd name="T12" fmla="*/ 13 w 91"/>
                <a:gd name="T13" fmla="*/ 29 h 99"/>
                <a:gd name="T14" fmla="*/ 24 w 91"/>
                <a:gd name="T15" fmla="*/ 40 h 99"/>
                <a:gd name="T16" fmla="*/ 38 w 91"/>
                <a:gd name="T17" fmla="*/ 50 h 99"/>
                <a:gd name="T18" fmla="*/ 29 w 91"/>
                <a:gd name="T19" fmla="*/ 48 h 99"/>
                <a:gd name="T20" fmla="*/ 14 w 91"/>
                <a:gd name="T21" fmla="*/ 48 h 99"/>
                <a:gd name="T22" fmla="*/ 4 w 91"/>
                <a:gd name="T23" fmla="*/ 74 h 99"/>
                <a:gd name="T24" fmla="*/ 30 w 91"/>
                <a:gd name="T25" fmla="*/ 84 h 99"/>
                <a:gd name="T26" fmla="*/ 40 w 91"/>
                <a:gd name="T27" fmla="*/ 73 h 99"/>
                <a:gd name="T28" fmla="*/ 45 w 91"/>
                <a:gd name="T29" fmla="*/ 65 h 99"/>
                <a:gd name="T30" fmla="*/ 43 w 91"/>
                <a:gd name="T31" fmla="*/ 96 h 99"/>
                <a:gd name="T32" fmla="*/ 45 w 91"/>
                <a:gd name="T33" fmla="*/ 99 h 99"/>
                <a:gd name="T34" fmla="*/ 61 w 91"/>
                <a:gd name="T35" fmla="*/ 92 h 99"/>
                <a:gd name="T36" fmla="*/ 78 w 91"/>
                <a:gd name="T37" fmla="*/ 84 h 99"/>
                <a:gd name="T38" fmla="*/ 76 w 91"/>
                <a:gd name="T39" fmla="*/ 81 h 99"/>
                <a:gd name="T40" fmla="*/ 53 w 91"/>
                <a:gd name="T41" fmla="*/ 61 h 99"/>
                <a:gd name="T42" fmla="*/ 61 w 91"/>
                <a:gd name="T43" fmla="*/ 63 h 99"/>
                <a:gd name="T44" fmla="*/ 77 w 91"/>
                <a:gd name="T45" fmla="*/ 63 h 99"/>
                <a:gd name="T46" fmla="*/ 87 w 91"/>
                <a:gd name="T47" fmla="*/ 37 h 99"/>
                <a:gd name="T48" fmla="*/ 61 w 91"/>
                <a:gd name="T4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9">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24"/>
            <p:cNvSpPr>
              <a:spLocks noEditPoints="1"/>
            </p:cNvSpPr>
            <p:nvPr/>
          </p:nvSpPr>
          <p:spPr bwMode="auto">
            <a:xfrm>
              <a:off x="10795217" y="3329649"/>
              <a:ext cx="110104" cy="115975"/>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25"/>
            <p:cNvSpPr>
              <a:spLocks/>
            </p:cNvSpPr>
            <p:nvPr/>
          </p:nvSpPr>
          <p:spPr bwMode="auto">
            <a:xfrm>
              <a:off x="10889173" y="3025762"/>
              <a:ext cx="167357" cy="170294"/>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5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26"/>
            <p:cNvSpPr>
              <a:spLocks noEditPoints="1"/>
            </p:cNvSpPr>
            <p:nvPr/>
          </p:nvSpPr>
          <p:spPr bwMode="auto">
            <a:xfrm>
              <a:off x="11094700" y="3135866"/>
              <a:ext cx="58722" cy="107167"/>
            </a:xfrm>
            <a:custGeom>
              <a:avLst/>
              <a:gdLst>
                <a:gd name="T0" fmla="*/ 16 w 24"/>
                <a:gd name="T1" fmla="*/ 44 h 45"/>
                <a:gd name="T2" fmla="*/ 16 w 24"/>
                <a:gd name="T3" fmla="*/ 44 h 45"/>
                <a:gd name="T4" fmla="*/ 23 w 24"/>
                <a:gd name="T5" fmla="*/ 34 h 45"/>
                <a:gd name="T6" fmla="*/ 21 w 24"/>
                <a:gd name="T7" fmla="*/ 23 h 45"/>
                <a:gd name="T8" fmla="*/ 11 w 24"/>
                <a:gd name="T9" fmla="*/ 16 h 45"/>
                <a:gd name="T10" fmla="*/ 11 w 24"/>
                <a:gd name="T11" fmla="*/ 16 h 45"/>
                <a:gd name="T12" fmla="*/ 10 w 24"/>
                <a:gd name="T13" fmla="*/ 17 h 45"/>
                <a:gd name="T14" fmla="*/ 11 w 24"/>
                <a:gd name="T15" fmla="*/ 20 h 45"/>
                <a:gd name="T16" fmla="*/ 12 w 24"/>
                <a:gd name="T17" fmla="*/ 20 h 45"/>
                <a:gd name="T18" fmla="*/ 12 w 24"/>
                <a:gd name="T19" fmla="*/ 20 h 45"/>
                <a:gd name="T20" fmla="*/ 17 w 24"/>
                <a:gd name="T21" fmla="*/ 24 h 45"/>
                <a:gd name="T22" fmla="*/ 19 w 24"/>
                <a:gd name="T23" fmla="*/ 35 h 45"/>
                <a:gd name="T24" fmla="*/ 16 w 24"/>
                <a:gd name="T25" fmla="*/ 40 h 45"/>
                <a:gd name="T26" fmla="*/ 16 w 24"/>
                <a:gd name="T27" fmla="*/ 40 h 45"/>
                <a:gd name="T28" fmla="*/ 10 w 24"/>
                <a:gd name="T29" fmla="*/ 36 h 45"/>
                <a:gd name="T30" fmla="*/ 9 w 24"/>
                <a:gd name="T31" fmla="*/ 31 h 45"/>
                <a:gd name="T32" fmla="*/ 5 w 24"/>
                <a:gd name="T33" fmla="*/ 30 h 45"/>
                <a:gd name="T34" fmla="*/ 6 w 24"/>
                <a:gd name="T35" fmla="*/ 37 h 45"/>
                <a:gd name="T36" fmla="*/ 16 w 24"/>
                <a:gd name="T37" fmla="*/ 44 h 45"/>
                <a:gd name="T38" fmla="*/ 13 w 24"/>
                <a:gd name="T39" fmla="*/ 28 h 45"/>
                <a:gd name="T40" fmla="*/ 15 w 24"/>
                <a:gd name="T41" fmla="*/ 28 h 45"/>
                <a:gd name="T42" fmla="*/ 14 w 24"/>
                <a:gd name="T43" fmla="*/ 24 h 45"/>
                <a:gd name="T44" fmla="*/ 13 w 24"/>
                <a:gd name="T45" fmla="*/ 24 h 45"/>
                <a:gd name="T46" fmla="*/ 12 w 24"/>
                <a:gd name="T47" fmla="*/ 24 h 45"/>
                <a:gd name="T48" fmla="*/ 7 w 24"/>
                <a:gd name="T49" fmla="*/ 21 h 45"/>
                <a:gd name="T50" fmla="*/ 5 w 24"/>
                <a:gd name="T51" fmla="*/ 10 h 45"/>
                <a:gd name="T52" fmla="*/ 9 w 24"/>
                <a:gd name="T53" fmla="*/ 4 h 45"/>
                <a:gd name="T54" fmla="*/ 9 w 24"/>
                <a:gd name="T55" fmla="*/ 4 h 45"/>
                <a:gd name="T56" fmla="*/ 14 w 24"/>
                <a:gd name="T57" fmla="*/ 8 h 45"/>
                <a:gd name="T58" fmla="*/ 15 w 24"/>
                <a:gd name="T59" fmla="*/ 13 h 45"/>
                <a:gd name="T60" fmla="*/ 20 w 24"/>
                <a:gd name="T61" fmla="*/ 15 h 45"/>
                <a:gd name="T62" fmla="*/ 18 w 24"/>
                <a:gd name="T63" fmla="*/ 7 h 45"/>
                <a:gd name="T64" fmla="*/ 8 w 24"/>
                <a:gd name="T65" fmla="*/ 0 h 45"/>
                <a:gd name="T66" fmla="*/ 8 w 24"/>
                <a:gd name="T67" fmla="*/ 1 h 45"/>
                <a:gd name="T68" fmla="*/ 1 w 24"/>
                <a:gd name="T69" fmla="*/ 11 h 45"/>
                <a:gd name="T70" fmla="*/ 3 w 24"/>
                <a:gd name="T71" fmla="*/ 21 h 45"/>
                <a:gd name="T72" fmla="*/ 13 w 24"/>
                <a:gd name="T7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5">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27"/>
            <p:cNvSpPr>
              <a:spLocks/>
            </p:cNvSpPr>
            <p:nvPr/>
          </p:nvSpPr>
          <p:spPr bwMode="auto">
            <a:xfrm>
              <a:off x="10639604" y="3106506"/>
              <a:ext cx="220207" cy="221675"/>
            </a:xfrm>
            <a:custGeom>
              <a:avLst/>
              <a:gdLst>
                <a:gd name="T0" fmla="*/ 29 w 92"/>
                <a:gd name="T1" fmla="*/ 18 h 92"/>
                <a:gd name="T2" fmla="*/ 92 w 92"/>
                <a:gd name="T3" fmla="*/ 0 h 92"/>
                <a:gd name="T4" fmla="*/ 92 w 92"/>
                <a:gd name="T5" fmla="*/ 6 h 92"/>
                <a:gd name="T6" fmla="*/ 92 w 92"/>
                <a:gd name="T7" fmla="*/ 18 h 92"/>
                <a:gd name="T8" fmla="*/ 92 w 92"/>
                <a:gd name="T9" fmla="*/ 67 h 92"/>
                <a:gd name="T10" fmla="*/ 72 w 92"/>
                <a:gd name="T11" fmla="*/ 81 h 92"/>
                <a:gd name="T12" fmla="*/ 52 w 92"/>
                <a:gd name="T13" fmla="*/ 67 h 92"/>
                <a:gd name="T14" fmla="*/ 72 w 92"/>
                <a:gd name="T15" fmla="*/ 52 h 92"/>
                <a:gd name="T16" fmla="*/ 80 w 92"/>
                <a:gd name="T17" fmla="*/ 54 h 92"/>
                <a:gd name="T18" fmla="*/ 80 w 92"/>
                <a:gd name="T19" fmla="*/ 24 h 92"/>
                <a:gd name="T20" fmla="*/ 40 w 92"/>
                <a:gd name="T21" fmla="*/ 35 h 92"/>
                <a:gd name="T22" fmla="*/ 40 w 92"/>
                <a:gd name="T23" fmla="*/ 78 h 92"/>
                <a:gd name="T24" fmla="*/ 20 w 92"/>
                <a:gd name="T25" fmla="*/ 92 h 92"/>
                <a:gd name="T26" fmla="*/ 0 w 92"/>
                <a:gd name="T27" fmla="*/ 78 h 92"/>
                <a:gd name="T28" fmla="*/ 20 w 92"/>
                <a:gd name="T29" fmla="*/ 64 h 92"/>
                <a:gd name="T30" fmla="*/ 29 w 92"/>
                <a:gd name="T31" fmla="*/ 65 h 92"/>
                <a:gd name="T32" fmla="*/ 29 w 92"/>
                <a:gd name="T33" fmla="*/ 35 h 92"/>
                <a:gd name="T34" fmla="*/ 29 w 92"/>
                <a:gd name="T3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8"/>
                  </a:moveTo>
                  <a:cubicBezTo>
                    <a:pt x="92" y="0"/>
                    <a:pt x="92" y="0"/>
                    <a:pt x="92" y="0"/>
                  </a:cubicBezTo>
                  <a:cubicBezTo>
                    <a:pt x="92" y="6"/>
                    <a:pt x="92" y="6"/>
                    <a:pt x="92" y="6"/>
                  </a:cubicBezTo>
                  <a:cubicBezTo>
                    <a:pt x="92" y="18"/>
                    <a:pt x="92" y="18"/>
                    <a:pt x="92" y="18"/>
                  </a:cubicBezTo>
                  <a:cubicBezTo>
                    <a:pt x="92" y="67"/>
                    <a:pt x="92" y="67"/>
                    <a:pt x="92" y="67"/>
                  </a:cubicBezTo>
                  <a:cubicBezTo>
                    <a:pt x="92" y="74"/>
                    <a:pt x="83" y="81"/>
                    <a:pt x="72" y="81"/>
                  </a:cubicBezTo>
                  <a:cubicBezTo>
                    <a:pt x="61" y="81"/>
                    <a:pt x="52" y="74"/>
                    <a:pt x="52" y="67"/>
                  </a:cubicBezTo>
                  <a:cubicBezTo>
                    <a:pt x="52" y="59"/>
                    <a:pt x="61" y="52"/>
                    <a:pt x="72" y="52"/>
                  </a:cubicBezTo>
                  <a:cubicBezTo>
                    <a:pt x="75" y="52"/>
                    <a:pt x="78" y="53"/>
                    <a:pt x="80" y="54"/>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4"/>
                    <a:pt x="20" y="64"/>
                  </a:cubicBezTo>
                  <a:cubicBezTo>
                    <a:pt x="23" y="64"/>
                    <a:pt x="26" y="64"/>
                    <a:pt x="29" y="65"/>
                  </a:cubicBezTo>
                  <a:cubicBezTo>
                    <a:pt x="29" y="35"/>
                    <a:pt x="29" y="35"/>
                    <a:pt x="29" y="35"/>
                  </a:cubicBezTo>
                  <a:lnTo>
                    <a:pt x="2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28"/>
            <p:cNvSpPr>
              <a:spLocks noEditPoints="1"/>
            </p:cNvSpPr>
            <p:nvPr/>
          </p:nvSpPr>
          <p:spPr bwMode="auto">
            <a:xfrm>
              <a:off x="10817239" y="2622048"/>
              <a:ext cx="155614" cy="218739"/>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6 h 91"/>
                <a:gd name="T18" fmla="*/ 33 w 65"/>
                <a:gd name="T19" fmla="*/ 13 h 91"/>
                <a:gd name="T20" fmla="*/ 39 w 65"/>
                <a:gd name="T21" fmla="*/ 20 h 91"/>
                <a:gd name="T22" fmla="*/ 39 w 65"/>
                <a:gd name="T23" fmla="*/ 20 h 91"/>
                <a:gd name="T24" fmla="*/ 28 w 65"/>
                <a:gd name="T25" fmla="*/ 46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1 h 91"/>
                <a:gd name="T52" fmla="*/ 65 w 65"/>
                <a:gd name="T53" fmla="*/ 46 h 91"/>
                <a:gd name="T54" fmla="*/ 61 w 65"/>
                <a:gd name="T55" fmla="*/ 41 h 91"/>
                <a:gd name="T56" fmla="*/ 56 w 65"/>
                <a:gd name="T57" fmla="*/ 46 h 91"/>
                <a:gd name="T58" fmla="*/ 61 w 65"/>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29"/>
            <p:cNvSpPr>
              <a:spLocks noEditPoints="1"/>
            </p:cNvSpPr>
            <p:nvPr/>
          </p:nvSpPr>
          <p:spPr bwMode="auto">
            <a:xfrm>
              <a:off x="10759984" y="2856937"/>
              <a:ext cx="151209" cy="151209"/>
            </a:xfrm>
            <a:custGeom>
              <a:avLst/>
              <a:gdLst>
                <a:gd name="T0" fmla="*/ 63 w 103"/>
                <a:gd name="T1" fmla="*/ 27 h 103"/>
                <a:gd name="T2" fmla="*/ 65 w 103"/>
                <a:gd name="T3" fmla="*/ 2 h 103"/>
                <a:gd name="T4" fmla="*/ 19 w 103"/>
                <a:gd name="T5" fmla="*/ 0 h 103"/>
                <a:gd name="T6" fmla="*/ 1 w 103"/>
                <a:gd name="T7" fmla="*/ 20 h 103"/>
                <a:gd name="T8" fmla="*/ 0 w 103"/>
                <a:gd name="T9" fmla="*/ 77 h 103"/>
                <a:gd name="T10" fmla="*/ 39 w 103"/>
                <a:gd name="T11" fmla="*/ 77 h 103"/>
                <a:gd name="T12" fmla="*/ 37 w 103"/>
                <a:gd name="T13" fmla="*/ 102 h 103"/>
                <a:gd name="T14" fmla="*/ 101 w 103"/>
                <a:gd name="T15" fmla="*/ 103 h 103"/>
                <a:gd name="T16" fmla="*/ 103 w 103"/>
                <a:gd name="T17" fmla="*/ 27 h 103"/>
                <a:gd name="T18" fmla="*/ 63 w 103"/>
                <a:gd name="T19" fmla="*/ 27 h 103"/>
                <a:gd name="T20" fmla="*/ 19 w 103"/>
                <a:gd name="T21" fmla="*/ 10 h 103"/>
                <a:gd name="T22" fmla="*/ 19 w 103"/>
                <a:gd name="T23" fmla="*/ 20 h 103"/>
                <a:gd name="T24" fmla="*/ 9 w 103"/>
                <a:gd name="T25" fmla="*/ 20 h 103"/>
                <a:gd name="T26" fmla="*/ 19 w 103"/>
                <a:gd name="T27" fmla="*/ 10 h 103"/>
                <a:gd name="T28" fmla="*/ 6 w 103"/>
                <a:gd name="T29" fmla="*/ 71 h 103"/>
                <a:gd name="T30" fmla="*/ 6 w 103"/>
                <a:gd name="T31" fmla="*/ 27 h 103"/>
                <a:gd name="T32" fmla="*/ 26 w 103"/>
                <a:gd name="T33" fmla="*/ 27 h 103"/>
                <a:gd name="T34" fmla="*/ 26 w 103"/>
                <a:gd name="T35" fmla="*/ 7 h 103"/>
                <a:gd name="T36" fmla="*/ 58 w 103"/>
                <a:gd name="T37" fmla="*/ 7 h 103"/>
                <a:gd name="T38" fmla="*/ 58 w 103"/>
                <a:gd name="T39" fmla="*/ 27 h 103"/>
                <a:gd name="T40" fmla="*/ 39 w 103"/>
                <a:gd name="T41" fmla="*/ 46 h 103"/>
                <a:gd name="T42" fmla="*/ 39 w 103"/>
                <a:gd name="T43" fmla="*/ 71 h 103"/>
                <a:gd name="T44" fmla="*/ 6 w 103"/>
                <a:gd name="T45" fmla="*/ 71 h 103"/>
                <a:gd name="T46" fmla="*/ 57 w 103"/>
                <a:gd name="T47" fmla="*/ 36 h 103"/>
                <a:gd name="T48" fmla="*/ 57 w 103"/>
                <a:gd name="T49" fmla="*/ 46 h 103"/>
                <a:gd name="T50" fmla="*/ 47 w 103"/>
                <a:gd name="T51" fmla="*/ 46 h 103"/>
                <a:gd name="T52" fmla="*/ 57 w 103"/>
                <a:gd name="T53" fmla="*/ 36 h 103"/>
                <a:gd name="T54" fmla="*/ 94 w 103"/>
                <a:gd name="T55" fmla="*/ 97 h 103"/>
                <a:gd name="T56" fmla="*/ 44 w 103"/>
                <a:gd name="T57" fmla="*/ 97 h 103"/>
                <a:gd name="T58" fmla="*/ 45 w 103"/>
                <a:gd name="T59" fmla="*/ 51 h 103"/>
                <a:gd name="T60" fmla="*/ 63 w 103"/>
                <a:gd name="T61" fmla="*/ 53 h 103"/>
                <a:gd name="T62" fmla="*/ 63 w 103"/>
                <a:gd name="T63" fmla="*/ 33 h 103"/>
                <a:gd name="T64" fmla="*/ 96 w 103"/>
                <a:gd name="T65" fmla="*/ 33 h 103"/>
                <a:gd name="T66" fmla="*/ 94 w 103"/>
                <a:gd name="T6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30"/>
            <p:cNvSpPr>
              <a:spLocks noEditPoints="1"/>
            </p:cNvSpPr>
            <p:nvPr/>
          </p:nvSpPr>
          <p:spPr bwMode="auto">
            <a:xfrm>
              <a:off x="10564734" y="3941826"/>
              <a:ext cx="245165" cy="208464"/>
            </a:xfrm>
            <a:custGeom>
              <a:avLst/>
              <a:gdLst>
                <a:gd name="T0" fmla="*/ 76 w 102"/>
                <a:gd name="T1" fmla="*/ 1 h 87"/>
                <a:gd name="T2" fmla="*/ 7 w 102"/>
                <a:gd name="T3" fmla="*/ 22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7 h 87"/>
                <a:gd name="T22" fmla="*/ 81 w 102"/>
                <a:gd name="T23" fmla="*/ 8 h 87"/>
                <a:gd name="T24" fmla="*/ 84 w 102"/>
                <a:gd name="T25" fmla="*/ 17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3 h 87"/>
                <a:gd name="T42" fmla="*/ 95 w 102"/>
                <a:gd name="T43" fmla="*/ 57 h 87"/>
                <a:gd name="T44" fmla="*/ 94 w 102"/>
                <a:gd name="T45" fmla="*/ 60 h 87"/>
                <a:gd name="T46" fmla="*/ 22 w 102"/>
                <a:gd name="T47" fmla="*/ 64 h 87"/>
                <a:gd name="T48" fmla="*/ 27 w 102"/>
                <a:gd name="T49" fmla="*/ 62 h 87"/>
                <a:gd name="T50" fmla="*/ 31 w 102"/>
                <a:gd name="T51" fmla="*/ 73 h 87"/>
                <a:gd name="T52" fmla="*/ 25 w 102"/>
                <a:gd name="T53" fmla="*/ 74 h 87"/>
                <a:gd name="T54" fmla="*/ 22 w 102"/>
                <a:gd name="T55" fmla="*/ 64 h 87"/>
                <a:gd name="T56" fmla="*/ 33 w 102"/>
                <a:gd name="T57" fmla="*/ 60 h 87"/>
                <a:gd name="T58" fmla="*/ 38 w 102"/>
                <a:gd name="T59" fmla="*/ 59 h 87"/>
                <a:gd name="T60" fmla="*/ 41 w 102"/>
                <a:gd name="T61" fmla="*/ 70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31"/>
            <p:cNvSpPr>
              <a:spLocks/>
            </p:cNvSpPr>
            <p:nvPr/>
          </p:nvSpPr>
          <p:spPr bwMode="auto">
            <a:xfrm>
              <a:off x="10655754" y="2423861"/>
              <a:ext cx="221676" cy="229016"/>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32"/>
            <p:cNvSpPr>
              <a:spLocks noEditPoints="1"/>
            </p:cNvSpPr>
            <p:nvPr/>
          </p:nvSpPr>
          <p:spPr bwMode="auto">
            <a:xfrm>
              <a:off x="10591159" y="2598560"/>
              <a:ext cx="206996" cy="146805"/>
            </a:xfrm>
            <a:custGeom>
              <a:avLst/>
              <a:gdLst>
                <a:gd name="T0" fmla="*/ 70 w 86"/>
                <a:gd name="T1" fmla="*/ 58 h 61"/>
                <a:gd name="T2" fmla="*/ 75 w 86"/>
                <a:gd name="T3" fmla="*/ 49 h 61"/>
                <a:gd name="T4" fmla="*/ 80 w 86"/>
                <a:gd name="T5" fmla="*/ 41 h 61"/>
                <a:gd name="T6" fmla="*/ 85 w 86"/>
                <a:gd name="T7" fmla="*/ 32 h 61"/>
                <a:gd name="T8" fmla="*/ 83 w 86"/>
                <a:gd name="T9" fmla="*/ 25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1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33"/>
            <p:cNvSpPr>
              <a:spLocks noEditPoints="1"/>
            </p:cNvSpPr>
            <p:nvPr/>
          </p:nvSpPr>
          <p:spPr bwMode="auto">
            <a:xfrm>
              <a:off x="10447290" y="3814106"/>
              <a:ext cx="165890" cy="143869"/>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9 h 60"/>
                <a:gd name="T36" fmla="*/ 15 w 69"/>
                <a:gd name="T37" fmla="*/ 4 h 60"/>
                <a:gd name="T38" fmla="*/ 54 w 69"/>
                <a:gd name="T39" fmla="*/ 4 h 60"/>
                <a:gd name="T40" fmla="*/ 58 w 69"/>
                <a:gd name="T41" fmla="*/ 9 h 60"/>
                <a:gd name="T42" fmla="*/ 10 w 69"/>
                <a:gd name="T4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34"/>
            <p:cNvSpPr>
              <a:spLocks noEditPoints="1"/>
            </p:cNvSpPr>
            <p:nvPr/>
          </p:nvSpPr>
          <p:spPr bwMode="auto">
            <a:xfrm>
              <a:off x="10677774" y="2219802"/>
              <a:ext cx="136529" cy="186442"/>
            </a:xfrm>
            <a:custGeom>
              <a:avLst/>
              <a:gdLst>
                <a:gd name="T0" fmla="*/ 57 w 57"/>
                <a:gd name="T1" fmla="*/ 48 h 78"/>
                <a:gd name="T2" fmla="*/ 57 w 57"/>
                <a:gd name="T3" fmla="*/ 48 h 78"/>
                <a:gd name="T4" fmla="*/ 57 w 57"/>
                <a:gd name="T5" fmla="*/ 48 h 78"/>
                <a:gd name="T6" fmla="*/ 28 w 57"/>
                <a:gd name="T7" fmla="*/ 0 h 78"/>
                <a:gd name="T8" fmla="*/ 0 w 57"/>
                <a:gd name="T9" fmla="*/ 48 h 78"/>
                <a:gd name="T10" fmla="*/ 0 w 57"/>
                <a:gd name="T11" fmla="*/ 48 h 78"/>
                <a:gd name="T12" fmla="*/ 0 w 57"/>
                <a:gd name="T13" fmla="*/ 48 h 78"/>
                <a:gd name="T14" fmla="*/ 0 w 57"/>
                <a:gd name="T15" fmla="*/ 49 h 78"/>
                <a:gd name="T16" fmla="*/ 0 w 57"/>
                <a:gd name="T17" fmla="*/ 49 h 78"/>
                <a:gd name="T18" fmla="*/ 0 w 57"/>
                <a:gd name="T19" fmla="*/ 49 h 78"/>
                <a:gd name="T20" fmla="*/ 28 w 57"/>
                <a:gd name="T21" fmla="*/ 78 h 78"/>
                <a:gd name="T22" fmla="*/ 57 w 57"/>
                <a:gd name="T23" fmla="*/ 49 h 78"/>
                <a:gd name="T24" fmla="*/ 57 w 57"/>
                <a:gd name="T25" fmla="*/ 49 h 78"/>
                <a:gd name="T26" fmla="*/ 57 w 57"/>
                <a:gd name="T27" fmla="*/ 49 h 78"/>
                <a:gd name="T28" fmla="*/ 57 w 57"/>
                <a:gd name="T29" fmla="*/ 48 h 78"/>
                <a:gd name="T30" fmla="*/ 48 w 57"/>
                <a:gd name="T31" fmla="*/ 49 h 78"/>
                <a:gd name="T32" fmla="*/ 48 w 57"/>
                <a:gd name="T33" fmla="*/ 49 h 78"/>
                <a:gd name="T34" fmla="*/ 42 w 57"/>
                <a:gd name="T35" fmla="*/ 62 h 78"/>
                <a:gd name="T36" fmla="*/ 28 w 57"/>
                <a:gd name="T37" fmla="*/ 68 h 78"/>
                <a:gd name="T38" fmla="*/ 26 w 57"/>
                <a:gd name="T39" fmla="*/ 68 h 78"/>
                <a:gd name="T40" fmla="*/ 43 w 57"/>
                <a:gd name="T41" fmla="*/ 37 h 78"/>
                <a:gd name="T42" fmla="*/ 43 w 57"/>
                <a:gd name="T43" fmla="*/ 33 h 78"/>
                <a:gd name="T44" fmla="*/ 48 w 57"/>
                <a:gd name="T45" fmla="*/ 48 h 78"/>
                <a:gd name="T46" fmla="*/ 48 w 57"/>
                <a:gd name="T47" fmla="*/ 48 h 78"/>
                <a:gd name="T48" fmla="*/ 48 w 57"/>
                <a:gd name="T49" fmla="*/ 48 h 78"/>
                <a:gd name="T50" fmla="*/ 48 w 57"/>
                <a:gd name="T51" fmla="*/ 48 h 78"/>
                <a:gd name="T52" fmla="*/ 48 w 57"/>
                <a:gd name="T53" fmla="*/ 49 h 78"/>
                <a:gd name="T54" fmla="*/ 48 w 57"/>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8">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35"/>
            <p:cNvSpPr>
              <a:spLocks noEditPoints="1"/>
            </p:cNvSpPr>
            <p:nvPr/>
          </p:nvSpPr>
          <p:spPr bwMode="auto">
            <a:xfrm>
              <a:off x="10530968" y="2084742"/>
              <a:ext cx="214335" cy="204059"/>
            </a:xfrm>
            <a:custGeom>
              <a:avLst/>
              <a:gdLst>
                <a:gd name="T0" fmla="*/ 52 w 89"/>
                <a:gd name="T1" fmla="*/ 3 h 85"/>
                <a:gd name="T2" fmla="*/ 4 w 89"/>
                <a:gd name="T3" fmla="*/ 36 h 85"/>
                <a:gd name="T4" fmla="*/ 3 w 89"/>
                <a:gd name="T5" fmla="*/ 45 h 85"/>
                <a:gd name="T6" fmla="*/ 28 w 89"/>
                <a:gd name="T7" fmla="*/ 82 h 85"/>
                <a:gd name="T8" fmla="*/ 37 w 89"/>
                <a:gd name="T9" fmla="*/ 83 h 85"/>
                <a:gd name="T10" fmla="*/ 85 w 89"/>
                <a:gd name="T11" fmla="*/ 50 h 85"/>
                <a:gd name="T12" fmla="*/ 87 w 89"/>
                <a:gd name="T13" fmla="*/ 41 h 85"/>
                <a:gd name="T14" fmla="*/ 61 w 89"/>
                <a:gd name="T15" fmla="*/ 4 h 85"/>
                <a:gd name="T16" fmla="*/ 52 w 89"/>
                <a:gd name="T17" fmla="*/ 3 h 85"/>
                <a:gd name="T18" fmla="*/ 38 w 89"/>
                <a:gd name="T19" fmla="*/ 48 h 85"/>
                <a:gd name="T20" fmla="*/ 31 w 89"/>
                <a:gd name="T21" fmla="*/ 71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36"/>
            <p:cNvSpPr>
              <a:spLocks noEditPoints="1"/>
            </p:cNvSpPr>
            <p:nvPr/>
          </p:nvSpPr>
          <p:spPr bwMode="auto">
            <a:xfrm>
              <a:off x="10447290" y="1967298"/>
              <a:ext cx="162954" cy="165890"/>
            </a:xfrm>
            <a:custGeom>
              <a:avLst/>
              <a:gdLst>
                <a:gd name="T0" fmla="*/ 34 w 68"/>
                <a:gd name="T1" fmla="*/ 0 h 69"/>
                <a:gd name="T2" fmla="*/ 0 w 68"/>
                <a:gd name="T3" fmla="*/ 35 h 69"/>
                <a:gd name="T4" fmla="*/ 34 w 68"/>
                <a:gd name="T5" fmla="*/ 69 h 69"/>
                <a:gd name="T6" fmla="*/ 68 w 68"/>
                <a:gd name="T7" fmla="*/ 35 h 69"/>
                <a:gd name="T8" fmla="*/ 34 w 68"/>
                <a:gd name="T9" fmla="*/ 0 h 69"/>
                <a:gd name="T10" fmla="*/ 34 w 68"/>
                <a:gd name="T11" fmla="*/ 62 h 69"/>
                <a:gd name="T12" fmla="*/ 7 w 68"/>
                <a:gd name="T13" fmla="*/ 35 h 69"/>
                <a:gd name="T14" fmla="*/ 34 w 68"/>
                <a:gd name="T15" fmla="*/ 7 h 69"/>
                <a:gd name="T16" fmla="*/ 62 w 68"/>
                <a:gd name="T17" fmla="*/ 35 h 69"/>
                <a:gd name="T18" fmla="*/ 34 w 68"/>
                <a:gd name="T19" fmla="*/ 62 h 69"/>
                <a:gd name="T20" fmla="*/ 22 w 68"/>
                <a:gd name="T21" fmla="*/ 24 h 69"/>
                <a:gd name="T22" fmla="*/ 36 w 68"/>
                <a:gd name="T23" fmla="*/ 35 h 69"/>
                <a:gd name="T24" fmla="*/ 22 w 68"/>
                <a:gd name="T25" fmla="*/ 45 h 69"/>
                <a:gd name="T26" fmla="*/ 22 w 68"/>
                <a:gd name="T27" fmla="*/ 24 h 69"/>
                <a:gd name="T28" fmla="*/ 39 w 68"/>
                <a:gd name="T29" fmla="*/ 24 h 69"/>
                <a:gd name="T30" fmla="*/ 54 w 68"/>
                <a:gd name="T31" fmla="*/ 35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37"/>
            <p:cNvSpPr>
              <a:spLocks noEditPoints="1"/>
            </p:cNvSpPr>
            <p:nvPr/>
          </p:nvSpPr>
          <p:spPr bwMode="auto">
            <a:xfrm>
              <a:off x="10522160" y="2318162"/>
              <a:ext cx="129189" cy="148273"/>
            </a:xfrm>
            <a:custGeom>
              <a:avLst/>
              <a:gdLst>
                <a:gd name="T0" fmla="*/ 50 w 54"/>
                <a:gd name="T1" fmla="*/ 12 h 62"/>
                <a:gd name="T2" fmla="*/ 42 w 54"/>
                <a:gd name="T3" fmla="*/ 5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9 h 62"/>
                <a:gd name="T24" fmla="*/ 35 w 54"/>
                <a:gd name="T25" fmla="*/ 9 h 62"/>
                <a:gd name="T26" fmla="*/ 37 w 54"/>
                <a:gd name="T27" fmla="*/ 10 h 62"/>
                <a:gd name="T28" fmla="*/ 44 w 54"/>
                <a:gd name="T29" fmla="*/ 17 h 62"/>
                <a:gd name="T30" fmla="*/ 45 w 54"/>
                <a:gd name="T31" fmla="*/ 19 h 62"/>
                <a:gd name="T32" fmla="*/ 46 w 54"/>
                <a:gd name="T33" fmla="*/ 20 h 62"/>
                <a:gd name="T34" fmla="*/ 35 w 54"/>
                <a:gd name="T35" fmla="*/ 20 h 62"/>
                <a:gd name="T36" fmla="*/ 35 w 54"/>
                <a:gd name="T37" fmla="*/ 9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38"/>
            <p:cNvSpPr>
              <a:spLocks noEditPoints="1"/>
            </p:cNvSpPr>
            <p:nvPr/>
          </p:nvSpPr>
          <p:spPr bwMode="auto">
            <a:xfrm>
              <a:off x="10511884" y="2764449"/>
              <a:ext cx="209932" cy="223144"/>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2 h 93"/>
                <a:gd name="T24" fmla="*/ 75 w 87"/>
                <a:gd name="T25" fmla="*/ 12 h 93"/>
                <a:gd name="T26" fmla="*/ 75 w 87"/>
                <a:gd name="T27" fmla="*/ 81 h 93"/>
                <a:gd name="T28" fmla="*/ 23 w 87"/>
                <a:gd name="T29" fmla="*/ 41 h 93"/>
                <a:gd name="T30" fmla="*/ 64 w 87"/>
                <a:gd name="T31" fmla="*/ 41 h 93"/>
                <a:gd name="T32" fmla="*/ 64 w 87"/>
                <a:gd name="T33" fmla="*/ 46 h 93"/>
                <a:gd name="T34" fmla="*/ 23 w 87"/>
                <a:gd name="T35" fmla="*/ 46 h 93"/>
                <a:gd name="T36" fmla="*/ 23 w 87"/>
                <a:gd name="T37" fmla="*/ 41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39"/>
            <p:cNvSpPr>
              <a:spLocks noEditPoints="1"/>
            </p:cNvSpPr>
            <p:nvPr/>
          </p:nvSpPr>
          <p:spPr bwMode="auto">
            <a:xfrm>
              <a:off x="10473715" y="3030167"/>
              <a:ext cx="196719" cy="148273"/>
            </a:xfrm>
            <a:custGeom>
              <a:avLst/>
              <a:gdLst>
                <a:gd name="T0" fmla="*/ 0 w 134"/>
                <a:gd name="T1" fmla="*/ 0 h 101"/>
                <a:gd name="T2" fmla="*/ 0 w 134"/>
                <a:gd name="T3" fmla="*/ 101 h 101"/>
                <a:gd name="T4" fmla="*/ 134 w 134"/>
                <a:gd name="T5" fmla="*/ 101 h 101"/>
                <a:gd name="T6" fmla="*/ 134 w 134"/>
                <a:gd name="T7" fmla="*/ 0 h 101"/>
                <a:gd name="T8" fmla="*/ 0 w 134"/>
                <a:gd name="T9" fmla="*/ 0 h 101"/>
                <a:gd name="T10" fmla="*/ 25 w 134"/>
                <a:gd name="T11" fmla="*/ 93 h 101"/>
                <a:gd name="T12" fmla="*/ 8 w 134"/>
                <a:gd name="T13" fmla="*/ 93 h 101"/>
                <a:gd name="T14" fmla="*/ 8 w 134"/>
                <a:gd name="T15" fmla="*/ 77 h 101"/>
                <a:gd name="T16" fmla="*/ 25 w 134"/>
                <a:gd name="T17" fmla="*/ 77 h 101"/>
                <a:gd name="T18" fmla="*/ 25 w 134"/>
                <a:gd name="T19" fmla="*/ 93 h 101"/>
                <a:gd name="T20" fmla="*/ 25 w 134"/>
                <a:gd name="T21" fmla="*/ 59 h 101"/>
                <a:gd name="T22" fmla="*/ 8 w 134"/>
                <a:gd name="T23" fmla="*/ 59 h 101"/>
                <a:gd name="T24" fmla="*/ 8 w 134"/>
                <a:gd name="T25" fmla="*/ 43 h 101"/>
                <a:gd name="T26" fmla="*/ 25 w 134"/>
                <a:gd name="T27" fmla="*/ 43 h 101"/>
                <a:gd name="T28" fmla="*/ 25 w 134"/>
                <a:gd name="T29" fmla="*/ 59 h 101"/>
                <a:gd name="T30" fmla="*/ 25 w 134"/>
                <a:gd name="T31" fmla="*/ 26 h 101"/>
                <a:gd name="T32" fmla="*/ 8 w 134"/>
                <a:gd name="T33" fmla="*/ 26 h 101"/>
                <a:gd name="T34" fmla="*/ 8 w 134"/>
                <a:gd name="T35" fmla="*/ 8 h 101"/>
                <a:gd name="T36" fmla="*/ 25 w 134"/>
                <a:gd name="T37" fmla="*/ 8 h 101"/>
                <a:gd name="T38" fmla="*/ 25 w 134"/>
                <a:gd name="T39" fmla="*/ 26 h 101"/>
                <a:gd name="T40" fmla="*/ 102 w 134"/>
                <a:gd name="T41" fmla="*/ 93 h 101"/>
                <a:gd name="T42" fmla="*/ 35 w 134"/>
                <a:gd name="T43" fmla="*/ 93 h 101"/>
                <a:gd name="T44" fmla="*/ 35 w 134"/>
                <a:gd name="T45" fmla="*/ 8 h 101"/>
                <a:gd name="T46" fmla="*/ 102 w 134"/>
                <a:gd name="T47" fmla="*/ 8 h 101"/>
                <a:gd name="T48" fmla="*/ 102 w 134"/>
                <a:gd name="T49" fmla="*/ 93 h 101"/>
                <a:gd name="T50" fmla="*/ 126 w 134"/>
                <a:gd name="T51" fmla="*/ 93 h 101"/>
                <a:gd name="T52" fmla="*/ 110 w 134"/>
                <a:gd name="T53" fmla="*/ 93 h 101"/>
                <a:gd name="T54" fmla="*/ 110 w 134"/>
                <a:gd name="T55" fmla="*/ 77 h 101"/>
                <a:gd name="T56" fmla="*/ 126 w 134"/>
                <a:gd name="T57" fmla="*/ 77 h 101"/>
                <a:gd name="T58" fmla="*/ 126 w 134"/>
                <a:gd name="T59" fmla="*/ 93 h 101"/>
                <a:gd name="T60" fmla="*/ 126 w 134"/>
                <a:gd name="T61" fmla="*/ 59 h 101"/>
                <a:gd name="T62" fmla="*/ 110 w 134"/>
                <a:gd name="T63" fmla="*/ 59 h 101"/>
                <a:gd name="T64" fmla="*/ 110 w 134"/>
                <a:gd name="T65" fmla="*/ 43 h 101"/>
                <a:gd name="T66" fmla="*/ 126 w 134"/>
                <a:gd name="T67" fmla="*/ 43 h 101"/>
                <a:gd name="T68" fmla="*/ 126 w 134"/>
                <a:gd name="T69" fmla="*/ 59 h 101"/>
                <a:gd name="T70" fmla="*/ 126 w 134"/>
                <a:gd name="T71" fmla="*/ 26 h 101"/>
                <a:gd name="T72" fmla="*/ 110 w 134"/>
                <a:gd name="T73" fmla="*/ 26 h 101"/>
                <a:gd name="T74" fmla="*/ 110 w 134"/>
                <a:gd name="T75" fmla="*/ 8 h 101"/>
                <a:gd name="T76" fmla="*/ 126 w 134"/>
                <a:gd name="T77" fmla="*/ 8 h 101"/>
                <a:gd name="T78" fmla="*/ 126 w 134"/>
                <a:gd name="T79" fmla="*/ 26 h 101"/>
                <a:gd name="T80" fmla="*/ 51 w 134"/>
                <a:gd name="T81" fmla="*/ 26 h 101"/>
                <a:gd name="T82" fmla="*/ 51 w 134"/>
                <a:gd name="T83" fmla="*/ 77 h 101"/>
                <a:gd name="T84" fmla="*/ 84 w 134"/>
                <a:gd name="T85" fmla="*/ 51 h 101"/>
                <a:gd name="T86" fmla="*/ 51 w 134"/>
                <a:gd name="T8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01">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40"/>
            <p:cNvSpPr>
              <a:spLocks noEditPoints="1"/>
            </p:cNvSpPr>
            <p:nvPr/>
          </p:nvSpPr>
          <p:spPr bwMode="auto">
            <a:xfrm>
              <a:off x="10699794" y="2987592"/>
              <a:ext cx="117444" cy="110103"/>
            </a:xfrm>
            <a:custGeom>
              <a:avLst/>
              <a:gdLst>
                <a:gd name="T0" fmla="*/ 80 w 80"/>
                <a:gd name="T1" fmla="*/ 29 h 75"/>
                <a:gd name="T2" fmla="*/ 52 w 80"/>
                <a:gd name="T3" fmla="*/ 24 h 75"/>
                <a:gd name="T4" fmla="*/ 41 w 80"/>
                <a:gd name="T5" fmla="*/ 0 h 75"/>
                <a:gd name="T6" fmla="*/ 28 w 80"/>
                <a:gd name="T7" fmla="*/ 24 h 75"/>
                <a:gd name="T8" fmla="*/ 0 w 80"/>
                <a:gd name="T9" fmla="*/ 29 h 75"/>
                <a:gd name="T10" fmla="*/ 19 w 80"/>
                <a:gd name="T11" fmla="*/ 49 h 75"/>
                <a:gd name="T12" fmla="*/ 15 w 80"/>
                <a:gd name="T13" fmla="*/ 75 h 75"/>
                <a:gd name="T14" fmla="*/ 41 w 80"/>
                <a:gd name="T15" fmla="*/ 62 h 75"/>
                <a:gd name="T16" fmla="*/ 65 w 80"/>
                <a:gd name="T17" fmla="*/ 75 h 75"/>
                <a:gd name="T18" fmla="*/ 60 w 80"/>
                <a:gd name="T19" fmla="*/ 49 h 75"/>
                <a:gd name="T20" fmla="*/ 80 w 80"/>
                <a:gd name="T21" fmla="*/ 29 h 75"/>
                <a:gd name="T22" fmla="*/ 41 w 80"/>
                <a:gd name="T23" fmla="*/ 57 h 75"/>
                <a:gd name="T24" fmla="*/ 23 w 80"/>
                <a:gd name="T25" fmla="*/ 65 h 75"/>
                <a:gd name="T26" fmla="*/ 26 w 80"/>
                <a:gd name="T27" fmla="*/ 45 h 75"/>
                <a:gd name="T28" fmla="*/ 11 w 80"/>
                <a:gd name="T29" fmla="*/ 32 h 75"/>
                <a:gd name="T30" fmla="*/ 31 w 80"/>
                <a:gd name="T31" fmla="*/ 29 h 75"/>
                <a:gd name="T32" fmla="*/ 41 w 80"/>
                <a:gd name="T33" fmla="*/ 11 h 75"/>
                <a:gd name="T34" fmla="*/ 49 w 80"/>
                <a:gd name="T35" fmla="*/ 29 h 75"/>
                <a:gd name="T36" fmla="*/ 68 w 80"/>
                <a:gd name="T37" fmla="*/ 32 h 75"/>
                <a:gd name="T38" fmla="*/ 54 w 80"/>
                <a:gd name="T39" fmla="*/ 45 h 75"/>
                <a:gd name="T40" fmla="*/ 57 w 80"/>
                <a:gd name="T41" fmla="*/ 65 h 75"/>
                <a:gd name="T42" fmla="*/ 41 w 80"/>
                <a:gd name="T43"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41"/>
            <p:cNvSpPr>
              <a:spLocks noEditPoints="1"/>
            </p:cNvSpPr>
            <p:nvPr/>
          </p:nvSpPr>
          <p:spPr bwMode="auto">
            <a:xfrm>
              <a:off x="10313697" y="1861598"/>
              <a:ext cx="143869" cy="155614"/>
            </a:xfrm>
            <a:custGeom>
              <a:avLst/>
              <a:gdLst>
                <a:gd name="T0" fmla="*/ 48 w 60"/>
                <a:gd name="T1" fmla="*/ 11 h 65"/>
                <a:gd name="T2" fmla="*/ 60 w 60"/>
                <a:gd name="T3" fmla="*/ 6 h 65"/>
                <a:gd name="T4" fmla="*/ 60 w 60"/>
                <a:gd name="T5" fmla="*/ 44 h 65"/>
                <a:gd name="T6" fmla="*/ 48 w 60"/>
                <a:gd name="T7" fmla="*/ 48 h 65"/>
                <a:gd name="T8" fmla="*/ 36 w 60"/>
                <a:gd name="T9" fmla="*/ 45 h 65"/>
                <a:gd name="T10" fmla="*/ 24 w 60"/>
                <a:gd name="T11" fmla="*/ 41 h 65"/>
                <a:gd name="T12" fmla="*/ 12 w 60"/>
                <a:gd name="T13" fmla="*/ 46 h 65"/>
                <a:gd name="T14" fmla="*/ 12 w 60"/>
                <a:gd name="T15" fmla="*/ 8 h 65"/>
                <a:gd name="T16" fmla="*/ 24 w 60"/>
                <a:gd name="T17" fmla="*/ 4 h 65"/>
                <a:gd name="T18" fmla="*/ 36 w 60"/>
                <a:gd name="T19" fmla="*/ 7 h 65"/>
                <a:gd name="T20" fmla="*/ 48 w 60"/>
                <a:gd name="T21" fmla="*/ 11 h 65"/>
                <a:gd name="T22" fmla="*/ 4 w 60"/>
                <a:gd name="T23" fmla="*/ 0 h 65"/>
                <a:gd name="T24" fmla="*/ 8 w 60"/>
                <a:gd name="T25" fmla="*/ 4 h 65"/>
                <a:gd name="T26" fmla="*/ 8 w 60"/>
                <a:gd name="T27" fmla="*/ 65 h 65"/>
                <a:gd name="T28" fmla="*/ 0 w 60"/>
                <a:gd name="T29" fmla="*/ 65 h 65"/>
                <a:gd name="T30" fmla="*/ 0 w 60"/>
                <a:gd name="T31" fmla="*/ 4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42"/>
            <p:cNvSpPr>
              <a:spLocks noEditPoints="1"/>
            </p:cNvSpPr>
            <p:nvPr/>
          </p:nvSpPr>
          <p:spPr bwMode="auto">
            <a:xfrm>
              <a:off x="10131659" y="1785259"/>
              <a:ext cx="152677" cy="155614"/>
            </a:xfrm>
            <a:custGeom>
              <a:avLst/>
              <a:gdLst>
                <a:gd name="T0" fmla="*/ 54 w 64"/>
                <a:gd name="T1" fmla="*/ 0 h 65"/>
                <a:gd name="T2" fmla="*/ 44 w 64"/>
                <a:gd name="T3" fmla="*/ 11 h 65"/>
                <a:gd name="T4" fmla="*/ 44 w 64"/>
                <a:gd name="T5" fmla="*/ 41 h 65"/>
                <a:gd name="T6" fmla="*/ 52 w 64"/>
                <a:gd name="T7" fmla="*/ 41 h 65"/>
                <a:gd name="T8" fmla="*/ 52 w 64"/>
                <a:gd name="T9" fmla="*/ 65 h 65"/>
                <a:gd name="T10" fmla="*/ 64 w 64"/>
                <a:gd name="T11" fmla="*/ 65 h 65"/>
                <a:gd name="T12" fmla="*/ 64 w 64"/>
                <a:gd name="T13" fmla="*/ 11 h 65"/>
                <a:gd name="T14" fmla="*/ 54 w 64"/>
                <a:gd name="T15" fmla="*/ 0 h 65"/>
                <a:gd name="T16" fmla="*/ 26 w 64"/>
                <a:gd name="T17" fmla="*/ 0 h 65"/>
                <a:gd name="T18" fmla="*/ 24 w 64"/>
                <a:gd name="T19" fmla="*/ 2 h 65"/>
                <a:gd name="T20" fmla="*/ 24 w 64"/>
                <a:gd name="T21" fmla="*/ 17 h 65"/>
                <a:gd name="T22" fmla="*/ 22 w 64"/>
                <a:gd name="T23" fmla="*/ 18 h 65"/>
                <a:gd name="T24" fmla="*/ 20 w 64"/>
                <a:gd name="T25" fmla="*/ 17 h 65"/>
                <a:gd name="T26" fmla="*/ 20 w 64"/>
                <a:gd name="T27" fmla="*/ 2 h 65"/>
                <a:gd name="T28" fmla="*/ 18 w 64"/>
                <a:gd name="T29" fmla="*/ 0 h 65"/>
                <a:gd name="T30" fmla="*/ 16 w 64"/>
                <a:gd name="T31" fmla="*/ 2 h 65"/>
                <a:gd name="T32" fmla="*/ 16 w 64"/>
                <a:gd name="T33" fmla="*/ 17 h 65"/>
                <a:gd name="T34" fmla="*/ 14 w 64"/>
                <a:gd name="T35" fmla="*/ 18 h 65"/>
                <a:gd name="T36" fmla="*/ 12 w 64"/>
                <a:gd name="T37" fmla="*/ 17 h 65"/>
                <a:gd name="T38" fmla="*/ 12 w 64"/>
                <a:gd name="T39" fmla="*/ 2 h 65"/>
                <a:gd name="T40" fmla="*/ 10 w 64"/>
                <a:gd name="T41" fmla="*/ 0 h 65"/>
                <a:gd name="T42" fmla="*/ 8 w 64"/>
                <a:gd name="T43" fmla="*/ 2 h 65"/>
                <a:gd name="T44" fmla="*/ 8 w 64"/>
                <a:gd name="T45" fmla="*/ 17 h 65"/>
                <a:gd name="T46" fmla="*/ 6 w 64"/>
                <a:gd name="T47" fmla="*/ 18 h 65"/>
                <a:gd name="T48" fmla="*/ 4 w 64"/>
                <a:gd name="T49" fmla="*/ 17 h 65"/>
                <a:gd name="T50" fmla="*/ 4 w 64"/>
                <a:gd name="T51" fmla="*/ 2 h 65"/>
                <a:gd name="T52" fmla="*/ 2 w 64"/>
                <a:gd name="T53" fmla="*/ 0 h 65"/>
                <a:gd name="T54" fmla="*/ 0 w 64"/>
                <a:gd name="T55" fmla="*/ 2 h 65"/>
                <a:gd name="T56" fmla="*/ 0 w 64"/>
                <a:gd name="T57" fmla="*/ 17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7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43"/>
            <p:cNvSpPr>
              <a:spLocks noEditPoints="1"/>
            </p:cNvSpPr>
            <p:nvPr/>
          </p:nvSpPr>
          <p:spPr bwMode="auto">
            <a:xfrm>
              <a:off x="10432610" y="3212205"/>
              <a:ext cx="177634" cy="199655"/>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6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7 h 83"/>
                <a:gd name="T28" fmla="*/ 6 w 74"/>
                <a:gd name="T29" fmla="*/ 47 h 83"/>
                <a:gd name="T30" fmla="*/ 6 w 74"/>
                <a:gd name="T31" fmla="*/ 83 h 83"/>
                <a:gd name="T32" fmla="*/ 69 w 74"/>
                <a:gd name="T33" fmla="*/ 83 h 83"/>
                <a:gd name="T34" fmla="*/ 69 w 74"/>
                <a:gd name="T35" fmla="*/ 47 h 83"/>
                <a:gd name="T36" fmla="*/ 74 w 74"/>
                <a:gd name="T37" fmla="*/ 47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4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44"/>
            <p:cNvSpPr>
              <a:spLocks noEditPoints="1"/>
            </p:cNvSpPr>
            <p:nvPr/>
          </p:nvSpPr>
          <p:spPr bwMode="auto">
            <a:xfrm>
              <a:off x="10379760" y="4112120"/>
              <a:ext cx="184974" cy="151209"/>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45"/>
            <p:cNvSpPr>
              <a:spLocks noEditPoints="1"/>
            </p:cNvSpPr>
            <p:nvPr/>
          </p:nvSpPr>
          <p:spPr bwMode="auto">
            <a:xfrm>
              <a:off x="10190381" y="2141995"/>
              <a:ext cx="300951" cy="300950"/>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9 h 125"/>
                <a:gd name="T12" fmla="*/ 13 w 125"/>
                <a:gd name="T13" fmla="*/ 42 h 125"/>
                <a:gd name="T14" fmla="*/ 90 w 125"/>
                <a:gd name="T15" fmla="*/ 42 h 125"/>
                <a:gd name="T16" fmla="*/ 67 w 125"/>
                <a:gd name="T17" fmla="*/ 59 h 125"/>
                <a:gd name="T18" fmla="*/ 90 w 125"/>
                <a:gd name="T19" fmla="*/ 42 h 125"/>
                <a:gd name="T20" fmla="*/ 67 w 125"/>
                <a:gd name="T21" fmla="*/ 9 h 125"/>
                <a:gd name="T22" fmla="*/ 82 w 125"/>
                <a:gd name="T23" fmla="*/ 23 h 125"/>
                <a:gd name="T24" fmla="*/ 67 w 125"/>
                <a:gd name="T25" fmla="*/ 34 h 125"/>
                <a:gd name="T26" fmla="*/ 53 w 125"/>
                <a:gd name="T27" fmla="*/ 12 h 125"/>
                <a:gd name="T28" fmla="*/ 59 w 125"/>
                <a:gd name="T29" fmla="*/ 34 h 125"/>
                <a:gd name="T30" fmla="*/ 43 w 125"/>
                <a:gd name="T31" fmla="*/ 23 h 125"/>
                <a:gd name="T32" fmla="*/ 59 w 125"/>
                <a:gd name="T33" fmla="*/ 59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9 h 125"/>
                <a:gd name="T68" fmla="*/ 108 w 125"/>
                <a:gd name="T69" fmla="*/ 34 h 125"/>
                <a:gd name="T70" fmla="*/ 86 w 125"/>
                <a:gd name="T71" fmla="*/ 14 h 125"/>
                <a:gd name="T72" fmla="*/ 108 w 125"/>
                <a:gd name="T73" fmla="*/ 34 h 125"/>
                <a:gd name="T74" fmla="*/ 39 w 125"/>
                <a:gd name="T75" fmla="*/ 14 h 125"/>
                <a:gd name="T76" fmla="*/ 17 w 125"/>
                <a:gd name="T77" fmla="*/ 34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46"/>
            <p:cNvSpPr>
              <a:spLocks noEditPoints="1"/>
            </p:cNvSpPr>
            <p:nvPr/>
          </p:nvSpPr>
          <p:spPr bwMode="auto">
            <a:xfrm>
              <a:off x="10133127" y="1984914"/>
              <a:ext cx="142401" cy="140933"/>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30 h 59"/>
                <a:gd name="T64" fmla="*/ 25 w 59"/>
                <a:gd name="T65" fmla="*/ 30 h 59"/>
                <a:gd name="T66" fmla="*/ 25 w 59"/>
                <a:gd name="T67" fmla="*/ 18 h 59"/>
                <a:gd name="T68" fmla="*/ 33 w 59"/>
                <a:gd name="T69" fmla="*/ 18 h 59"/>
                <a:gd name="T70" fmla="*/ 33 w 59"/>
                <a:gd name="T71" fmla="*/ 30 h 59"/>
                <a:gd name="T72" fmla="*/ 44 w 59"/>
                <a:gd name="T73" fmla="*/ 30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47"/>
            <p:cNvSpPr>
              <a:spLocks noEditPoints="1"/>
            </p:cNvSpPr>
            <p:nvPr/>
          </p:nvSpPr>
          <p:spPr bwMode="auto">
            <a:xfrm>
              <a:off x="10294613" y="2015743"/>
              <a:ext cx="132125" cy="102764"/>
            </a:xfrm>
            <a:custGeom>
              <a:avLst/>
              <a:gdLst>
                <a:gd name="T0" fmla="*/ 34 w 90"/>
                <a:gd name="T1" fmla="*/ 70 h 70"/>
                <a:gd name="T2" fmla="*/ 0 w 90"/>
                <a:gd name="T3" fmla="*/ 36 h 70"/>
                <a:gd name="T4" fmla="*/ 18 w 90"/>
                <a:gd name="T5" fmla="*/ 19 h 70"/>
                <a:gd name="T6" fmla="*/ 34 w 90"/>
                <a:gd name="T7" fmla="*/ 36 h 70"/>
                <a:gd name="T8" fmla="*/ 72 w 90"/>
                <a:gd name="T9" fmla="*/ 0 h 70"/>
                <a:gd name="T10" fmla="*/ 90 w 90"/>
                <a:gd name="T11" fmla="*/ 16 h 70"/>
                <a:gd name="T12" fmla="*/ 34 w 90"/>
                <a:gd name="T13" fmla="*/ 70 h 70"/>
                <a:gd name="T14" fmla="*/ 9 w 90"/>
                <a:gd name="T15" fmla="*/ 36 h 70"/>
                <a:gd name="T16" fmla="*/ 34 w 90"/>
                <a:gd name="T17" fmla="*/ 60 h 70"/>
                <a:gd name="T18" fmla="*/ 80 w 90"/>
                <a:gd name="T19" fmla="*/ 16 h 70"/>
                <a:gd name="T20" fmla="*/ 72 w 90"/>
                <a:gd name="T21" fmla="*/ 8 h 70"/>
                <a:gd name="T22" fmla="*/ 34 w 90"/>
                <a:gd name="T23" fmla="*/ 46 h 70"/>
                <a:gd name="T24" fmla="*/ 18 w 90"/>
                <a:gd name="T25" fmla="*/ 28 h 70"/>
                <a:gd name="T26" fmla="*/ 9 w 90"/>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93"/>
            <p:cNvSpPr>
              <a:spLocks noEditPoints="1"/>
            </p:cNvSpPr>
            <p:nvPr/>
          </p:nvSpPr>
          <p:spPr bwMode="auto">
            <a:xfrm>
              <a:off x="10291677" y="4270670"/>
              <a:ext cx="189379" cy="193782"/>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3 h 81"/>
                <a:gd name="T28" fmla="*/ 47 w 79"/>
                <a:gd name="T29" fmla="*/ 29 h 81"/>
                <a:gd name="T30" fmla="*/ 22 w 79"/>
                <a:gd name="T31" fmla="*/ 19 h 81"/>
                <a:gd name="T32" fmla="*/ 32 w 79"/>
                <a:gd name="T33" fmla="*/ 27 h 81"/>
                <a:gd name="T34" fmla="*/ 22 w 79"/>
                <a:gd name="T35" fmla="*/ 19 h 81"/>
                <a:gd name="T36" fmla="*/ 31 w 79"/>
                <a:gd name="T37" fmla="*/ 32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5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Freeform 94"/>
            <p:cNvSpPr>
              <a:spLocks noEditPoints="1"/>
            </p:cNvSpPr>
            <p:nvPr/>
          </p:nvSpPr>
          <p:spPr bwMode="auto">
            <a:xfrm>
              <a:off x="10431141" y="3982931"/>
              <a:ext cx="113040" cy="114508"/>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Freeform 95"/>
            <p:cNvSpPr>
              <a:spLocks noEditPoints="1"/>
            </p:cNvSpPr>
            <p:nvPr/>
          </p:nvSpPr>
          <p:spPr bwMode="auto">
            <a:xfrm>
              <a:off x="10181572" y="3596834"/>
              <a:ext cx="284802" cy="277461"/>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80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6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6 h 116"/>
                <a:gd name="T98" fmla="*/ 78 w 119"/>
                <a:gd name="T99" fmla="*/ 95 h 116"/>
                <a:gd name="T100" fmla="*/ 92 w 119"/>
                <a:gd name="T101" fmla="*/ 59 h 116"/>
                <a:gd name="T102" fmla="*/ 88 w 119"/>
                <a:gd name="T103" fmla="*/ 55 h 116"/>
                <a:gd name="T104" fmla="*/ 83 w 119"/>
                <a:gd name="T105" fmla="*/ 20 h 116"/>
                <a:gd name="T106" fmla="*/ 79 w 119"/>
                <a:gd name="T107" fmla="*/ 12 h 116"/>
                <a:gd name="T108" fmla="*/ 70 w 119"/>
                <a:gd name="T109" fmla="*/ 15 h 116"/>
                <a:gd name="T110" fmla="*/ 67 w 119"/>
                <a:gd name="T111" fmla="*/ 37 h 116"/>
                <a:gd name="T112" fmla="*/ 66 w 119"/>
                <a:gd name="T113" fmla="*/ 44 h 116"/>
                <a:gd name="T114" fmla="*/ 20 w 119"/>
                <a:gd name="T115" fmla="*/ 26 h 116"/>
                <a:gd name="T116" fmla="*/ 10 w 119"/>
                <a:gd name="T117" fmla="*/ 31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96"/>
            <p:cNvSpPr>
              <a:spLocks noEditPoints="1"/>
            </p:cNvSpPr>
            <p:nvPr/>
          </p:nvSpPr>
          <p:spPr bwMode="auto">
            <a:xfrm>
              <a:off x="10071469" y="3888976"/>
              <a:ext cx="344993" cy="302419"/>
            </a:xfrm>
            <a:custGeom>
              <a:avLst/>
              <a:gdLst>
                <a:gd name="T0" fmla="*/ 144 w 144"/>
                <a:gd name="T1" fmla="*/ 41 h 126"/>
                <a:gd name="T2" fmla="*/ 102 w 144"/>
                <a:gd name="T3" fmla="*/ 0 h 126"/>
                <a:gd name="T4" fmla="*/ 72 w 144"/>
                <a:gd name="T5" fmla="*/ 14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97"/>
            <p:cNvSpPr>
              <a:spLocks noEditPoints="1"/>
            </p:cNvSpPr>
            <p:nvPr/>
          </p:nvSpPr>
          <p:spPr bwMode="auto">
            <a:xfrm>
              <a:off x="10118446" y="4214884"/>
              <a:ext cx="146805" cy="146805"/>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6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6 h 61"/>
                <a:gd name="T32" fmla="*/ 23 w 61"/>
                <a:gd name="T33" fmla="*/ 46 h 61"/>
                <a:gd name="T34" fmla="*/ 23 w 61"/>
                <a:gd name="T35" fmla="*/ 42 h 61"/>
                <a:gd name="T36" fmla="*/ 27 w 61"/>
                <a:gd name="T37" fmla="*/ 42 h 61"/>
                <a:gd name="T38" fmla="*/ 27 w 61"/>
                <a:gd name="T39" fmla="*/ 30 h 61"/>
                <a:gd name="T40" fmla="*/ 23 w 61"/>
                <a:gd name="T41" fmla="*/ 30 h 61"/>
                <a:gd name="T42" fmla="*/ 23 w 61"/>
                <a:gd name="T43" fmla="*/ 27 h 61"/>
                <a:gd name="T44" fmla="*/ 34 w 61"/>
                <a:gd name="T45" fmla="*/ 27 h 61"/>
                <a:gd name="T46" fmla="*/ 34 w 61"/>
                <a:gd name="T47" fmla="*/ 42 h 61"/>
                <a:gd name="T48" fmla="*/ 38 w 61"/>
                <a:gd name="T49" fmla="*/ 42 h 61"/>
                <a:gd name="T50" fmla="*/ 38 w 61"/>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98"/>
            <p:cNvSpPr>
              <a:spLocks noEditPoints="1"/>
            </p:cNvSpPr>
            <p:nvPr/>
          </p:nvSpPr>
          <p:spPr bwMode="auto">
            <a:xfrm>
              <a:off x="10155147" y="4460049"/>
              <a:ext cx="224612" cy="226080"/>
            </a:xfrm>
            <a:custGeom>
              <a:avLst/>
              <a:gdLst>
                <a:gd name="T0" fmla="*/ 85 w 94"/>
                <a:gd name="T1" fmla="*/ 20 h 94"/>
                <a:gd name="T2" fmla="*/ 37 w 94"/>
                <a:gd name="T3" fmla="*/ 2 h 94"/>
                <a:gd name="T4" fmla="*/ 20 w 94"/>
                <a:gd name="T5" fmla="*/ 10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1 h 94"/>
                <a:gd name="T34" fmla="*/ 66 w 94"/>
                <a:gd name="T35" fmla="*/ 80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3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99"/>
            <p:cNvSpPr>
              <a:spLocks noEditPoints="1"/>
            </p:cNvSpPr>
            <p:nvPr/>
          </p:nvSpPr>
          <p:spPr bwMode="auto">
            <a:xfrm>
              <a:off x="10294613" y="3438285"/>
              <a:ext cx="126252" cy="126252"/>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100"/>
            <p:cNvSpPr>
              <a:spLocks noEditPoints="1"/>
            </p:cNvSpPr>
            <p:nvPr/>
          </p:nvSpPr>
          <p:spPr bwMode="auto">
            <a:xfrm>
              <a:off x="10184509" y="3263586"/>
              <a:ext cx="231952" cy="145337"/>
            </a:xfrm>
            <a:custGeom>
              <a:avLst/>
              <a:gdLst>
                <a:gd name="T0" fmla="*/ 49 w 158"/>
                <a:gd name="T1" fmla="*/ 70 h 99"/>
                <a:gd name="T2" fmla="*/ 49 w 158"/>
                <a:gd name="T3" fmla="*/ 39 h 99"/>
                <a:gd name="T4" fmla="*/ 78 w 158"/>
                <a:gd name="T5" fmla="*/ 39 h 99"/>
                <a:gd name="T6" fmla="*/ 39 w 158"/>
                <a:gd name="T7" fmla="*/ 0 h 99"/>
                <a:gd name="T8" fmla="*/ 0 w 158"/>
                <a:gd name="T9" fmla="*/ 39 h 99"/>
                <a:gd name="T10" fmla="*/ 29 w 158"/>
                <a:gd name="T11" fmla="*/ 39 h 99"/>
                <a:gd name="T12" fmla="*/ 29 w 158"/>
                <a:gd name="T13" fmla="*/ 89 h 99"/>
                <a:gd name="T14" fmla="*/ 88 w 158"/>
                <a:gd name="T15" fmla="*/ 89 h 99"/>
                <a:gd name="T16" fmla="*/ 68 w 158"/>
                <a:gd name="T17" fmla="*/ 70 h 99"/>
                <a:gd name="T18" fmla="*/ 49 w 158"/>
                <a:gd name="T19" fmla="*/ 70 h 99"/>
                <a:gd name="T20" fmla="*/ 129 w 158"/>
                <a:gd name="T21" fmla="*/ 58 h 99"/>
                <a:gd name="T22" fmla="*/ 129 w 158"/>
                <a:gd name="T23" fmla="*/ 9 h 99"/>
                <a:gd name="T24" fmla="*/ 68 w 158"/>
                <a:gd name="T25" fmla="*/ 9 h 99"/>
                <a:gd name="T26" fmla="*/ 88 w 158"/>
                <a:gd name="T27" fmla="*/ 29 h 99"/>
                <a:gd name="T28" fmla="*/ 107 w 158"/>
                <a:gd name="T29" fmla="*/ 29 h 99"/>
                <a:gd name="T30" fmla="*/ 107 w 158"/>
                <a:gd name="T31" fmla="*/ 58 h 99"/>
                <a:gd name="T32" fmla="*/ 78 w 158"/>
                <a:gd name="T33" fmla="*/ 58 h 99"/>
                <a:gd name="T34" fmla="*/ 119 w 158"/>
                <a:gd name="T35" fmla="*/ 99 h 99"/>
                <a:gd name="T36" fmla="*/ 158 w 158"/>
                <a:gd name="T37" fmla="*/ 58 h 99"/>
                <a:gd name="T38" fmla="*/ 129 w 158"/>
                <a:gd name="T3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9">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01"/>
            <p:cNvSpPr>
              <a:spLocks noEditPoints="1"/>
            </p:cNvSpPr>
            <p:nvPr/>
          </p:nvSpPr>
          <p:spPr bwMode="auto">
            <a:xfrm>
              <a:off x="10382695" y="2492860"/>
              <a:ext cx="240760" cy="242228"/>
            </a:xfrm>
            <a:custGeom>
              <a:avLst/>
              <a:gdLst>
                <a:gd name="T0" fmla="*/ 96 w 100"/>
                <a:gd name="T1" fmla="*/ 85 h 101"/>
                <a:gd name="T2" fmla="*/ 73 w 100"/>
                <a:gd name="T3" fmla="*/ 65 h 101"/>
                <a:gd name="T4" fmla="*/ 66 w 100"/>
                <a:gd name="T5" fmla="*/ 62 h 101"/>
                <a:gd name="T6" fmla="*/ 74 w 100"/>
                <a:gd name="T7" fmla="*/ 37 h 101"/>
                <a:gd name="T8" fmla="*/ 37 w 100"/>
                <a:gd name="T9" fmla="*/ 0 h 101"/>
                <a:gd name="T10" fmla="*/ 0 w 100"/>
                <a:gd name="T11" fmla="*/ 37 h 101"/>
                <a:gd name="T12" fmla="*/ 37 w 100"/>
                <a:gd name="T13" fmla="*/ 75 h 101"/>
                <a:gd name="T14" fmla="*/ 61 w 100"/>
                <a:gd name="T15" fmla="*/ 66 h 101"/>
                <a:gd name="T16" fmla="*/ 64 w 100"/>
                <a:gd name="T17" fmla="*/ 73 h 101"/>
                <a:gd name="T18" fmla="*/ 84 w 100"/>
                <a:gd name="T19" fmla="*/ 96 h 101"/>
                <a:gd name="T20" fmla="*/ 97 w 100"/>
                <a:gd name="T21" fmla="*/ 97 h 101"/>
                <a:gd name="T22" fmla="*/ 96 w 100"/>
                <a:gd name="T23" fmla="*/ 85 h 101"/>
                <a:gd name="T24" fmla="*/ 37 w 100"/>
                <a:gd name="T25" fmla="*/ 62 h 101"/>
                <a:gd name="T26" fmla="*/ 12 w 100"/>
                <a:gd name="T27" fmla="*/ 37 h 101"/>
                <a:gd name="T28" fmla="*/ 37 w 100"/>
                <a:gd name="T29" fmla="*/ 12 h 101"/>
                <a:gd name="T30" fmla="*/ 62 w 100"/>
                <a:gd name="T31" fmla="*/ 37 h 101"/>
                <a:gd name="T32" fmla="*/ 37 w 100"/>
                <a:gd name="T3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1">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102"/>
            <p:cNvSpPr>
              <a:spLocks/>
            </p:cNvSpPr>
            <p:nvPr/>
          </p:nvSpPr>
          <p:spPr bwMode="auto">
            <a:xfrm>
              <a:off x="10136063" y="2463499"/>
              <a:ext cx="296546" cy="287738"/>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Freeform 103"/>
            <p:cNvSpPr>
              <a:spLocks noEditPoints="1"/>
            </p:cNvSpPr>
            <p:nvPr/>
          </p:nvSpPr>
          <p:spPr bwMode="auto">
            <a:xfrm>
              <a:off x="10193316" y="4694937"/>
              <a:ext cx="98360" cy="155614"/>
            </a:xfrm>
            <a:custGeom>
              <a:avLst/>
              <a:gdLst>
                <a:gd name="T0" fmla="*/ 21 w 41"/>
                <a:gd name="T1" fmla="*/ 0 h 65"/>
                <a:gd name="T2" fmla="*/ 0 w 41"/>
                <a:gd name="T3" fmla="*/ 20 h 65"/>
                <a:gd name="T4" fmla="*/ 21 w 41"/>
                <a:gd name="T5" fmla="*/ 65 h 65"/>
                <a:gd name="T6" fmla="*/ 41 w 41"/>
                <a:gd name="T7" fmla="*/ 20 h 65"/>
                <a:gd name="T8" fmla="*/ 21 w 41"/>
                <a:gd name="T9" fmla="*/ 0 h 65"/>
                <a:gd name="T10" fmla="*/ 21 w 41"/>
                <a:gd name="T11" fmla="*/ 33 h 65"/>
                <a:gd name="T12" fmla="*/ 8 w 41"/>
                <a:gd name="T13" fmla="*/ 20 h 65"/>
                <a:gd name="T14" fmla="*/ 21 w 41"/>
                <a:gd name="T15" fmla="*/ 8 h 65"/>
                <a:gd name="T16" fmla="*/ 33 w 41"/>
                <a:gd name="T17" fmla="*/ 20 h 65"/>
                <a:gd name="T18" fmla="*/ 21 w 41"/>
                <a:gd name="T19" fmla="*/ 33 h 65"/>
                <a:gd name="T20" fmla="*/ 13 w 41"/>
                <a:gd name="T21" fmla="*/ 20 h 65"/>
                <a:gd name="T22" fmla="*/ 21 w 41"/>
                <a:gd name="T23" fmla="*/ 28 h 65"/>
                <a:gd name="T24" fmla="*/ 29 w 41"/>
                <a:gd name="T25" fmla="*/ 20 h 65"/>
                <a:gd name="T26" fmla="*/ 21 w 41"/>
                <a:gd name="T27" fmla="*/ 12 h 65"/>
                <a:gd name="T28" fmla="*/ 13 w 41"/>
                <a:gd name="T2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5">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Freeform 104"/>
            <p:cNvSpPr>
              <a:spLocks noEditPoints="1"/>
            </p:cNvSpPr>
            <p:nvPr/>
          </p:nvSpPr>
          <p:spPr bwMode="auto">
            <a:xfrm>
              <a:off x="10086149" y="4862295"/>
              <a:ext cx="152677" cy="206995"/>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4 h 86"/>
                <a:gd name="T24" fmla="*/ 30 w 64"/>
                <a:gd name="T25" fmla="*/ 9 h 86"/>
                <a:gd name="T26" fmla="*/ 31 w 64"/>
                <a:gd name="T27" fmla="*/ 7 h 86"/>
                <a:gd name="T28" fmla="*/ 24 w 64"/>
                <a:gd name="T29" fmla="*/ 76 h 86"/>
                <a:gd name="T30" fmla="*/ 20 w 64"/>
                <a:gd name="T31" fmla="*/ 71 h 86"/>
                <a:gd name="T32" fmla="*/ 26 w 64"/>
                <a:gd name="T33" fmla="*/ 67 h 86"/>
                <a:gd name="T34" fmla="*/ 30 w 64"/>
                <a:gd name="T35" fmla="*/ 73 h 86"/>
                <a:gd name="T36" fmla="*/ 24 w 64"/>
                <a:gd name="T37" fmla="*/ 76 h 86"/>
                <a:gd name="T38" fmla="*/ 46 w 64"/>
                <a:gd name="T39" fmla="*/ 67 h 86"/>
                <a:gd name="T40" fmla="*/ 8 w 64"/>
                <a:gd name="T41" fmla="*/ 58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105"/>
            <p:cNvSpPr>
              <a:spLocks noEditPoints="1"/>
            </p:cNvSpPr>
            <p:nvPr/>
          </p:nvSpPr>
          <p:spPr bwMode="auto">
            <a:xfrm>
              <a:off x="10052384" y="3445625"/>
              <a:ext cx="205527" cy="155614"/>
            </a:xfrm>
            <a:custGeom>
              <a:avLst/>
              <a:gdLst>
                <a:gd name="T0" fmla="*/ 75 w 86"/>
                <a:gd name="T1" fmla="*/ 11 h 65"/>
                <a:gd name="T2" fmla="*/ 75 w 86"/>
                <a:gd name="T3" fmla="*/ 0 h 65"/>
                <a:gd name="T4" fmla="*/ 0 w 86"/>
                <a:gd name="T5" fmla="*/ 0 h 65"/>
                <a:gd name="T6" fmla="*/ 0 w 86"/>
                <a:gd name="T7" fmla="*/ 60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60 h 65"/>
                <a:gd name="T20" fmla="*/ 5 w 86"/>
                <a:gd name="T21" fmla="*/ 60 h 65"/>
                <a:gd name="T22" fmla="*/ 5 w 86"/>
                <a:gd name="T23" fmla="*/ 5 h 65"/>
                <a:gd name="T24" fmla="*/ 70 w 86"/>
                <a:gd name="T25" fmla="*/ 5 h 65"/>
                <a:gd name="T26" fmla="*/ 70 w 86"/>
                <a:gd name="T27" fmla="*/ 60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106"/>
            <p:cNvSpPr>
              <a:spLocks noEditPoints="1"/>
            </p:cNvSpPr>
            <p:nvPr/>
          </p:nvSpPr>
          <p:spPr bwMode="auto">
            <a:xfrm>
              <a:off x="10272591" y="2792342"/>
              <a:ext cx="192315" cy="192314"/>
            </a:xfrm>
            <a:custGeom>
              <a:avLst/>
              <a:gdLst>
                <a:gd name="T0" fmla="*/ 0 w 131"/>
                <a:gd name="T1" fmla="*/ 131 h 131"/>
                <a:gd name="T2" fmla="*/ 65 w 131"/>
                <a:gd name="T3" fmla="*/ 131 h 131"/>
                <a:gd name="T4" fmla="*/ 65 w 131"/>
                <a:gd name="T5" fmla="*/ 0 h 131"/>
                <a:gd name="T6" fmla="*/ 0 w 131"/>
                <a:gd name="T7" fmla="*/ 0 h 131"/>
                <a:gd name="T8" fmla="*/ 0 w 131"/>
                <a:gd name="T9" fmla="*/ 131 h 131"/>
                <a:gd name="T10" fmla="*/ 41 w 131"/>
                <a:gd name="T11" fmla="*/ 17 h 131"/>
                <a:gd name="T12" fmla="*/ 57 w 131"/>
                <a:gd name="T13" fmla="*/ 17 h 131"/>
                <a:gd name="T14" fmla="*/ 57 w 131"/>
                <a:gd name="T15" fmla="*/ 33 h 131"/>
                <a:gd name="T16" fmla="*/ 41 w 131"/>
                <a:gd name="T17" fmla="*/ 33 h 131"/>
                <a:gd name="T18" fmla="*/ 41 w 131"/>
                <a:gd name="T19" fmla="*/ 17 h 131"/>
                <a:gd name="T20" fmla="*/ 41 w 131"/>
                <a:gd name="T21" fmla="*/ 49 h 131"/>
                <a:gd name="T22" fmla="*/ 57 w 131"/>
                <a:gd name="T23" fmla="*/ 49 h 131"/>
                <a:gd name="T24" fmla="*/ 57 w 131"/>
                <a:gd name="T25" fmla="*/ 66 h 131"/>
                <a:gd name="T26" fmla="*/ 41 w 131"/>
                <a:gd name="T27" fmla="*/ 66 h 131"/>
                <a:gd name="T28" fmla="*/ 41 w 131"/>
                <a:gd name="T29" fmla="*/ 49 h 131"/>
                <a:gd name="T30" fmla="*/ 41 w 131"/>
                <a:gd name="T31" fmla="*/ 82 h 131"/>
                <a:gd name="T32" fmla="*/ 57 w 131"/>
                <a:gd name="T33" fmla="*/ 82 h 131"/>
                <a:gd name="T34" fmla="*/ 57 w 131"/>
                <a:gd name="T35" fmla="*/ 98 h 131"/>
                <a:gd name="T36" fmla="*/ 41 w 131"/>
                <a:gd name="T37" fmla="*/ 98 h 131"/>
                <a:gd name="T38" fmla="*/ 41 w 131"/>
                <a:gd name="T39" fmla="*/ 82 h 131"/>
                <a:gd name="T40" fmla="*/ 8 w 131"/>
                <a:gd name="T41" fmla="*/ 17 h 131"/>
                <a:gd name="T42" fmla="*/ 24 w 131"/>
                <a:gd name="T43" fmla="*/ 17 h 131"/>
                <a:gd name="T44" fmla="*/ 24 w 131"/>
                <a:gd name="T45" fmla="*/ 33 h 131"/>
                <a:gd name="T46" fmla="*/ 8 w 131"/>
                <a:gd name="T47" fmla="*/ 33 h 131"/>
                <a:gd name="T48" fmla="*/ 8 w 131"/>
                <a:gd name="T49" fmla="*/ 17 h 131"/>
                <a:gd name="T50" fmla="*/ 8 w 131"/>
                <a:gd name="T51" fmla="*/ 49 h 131"/>
                <a:gd name="T52" fmla="*/ 24 w 131"/>
                <a:gd name="T53" fmla="*/ 49 h 131"/>
                <a:gd name="T54" fmla="*/ 24 w 131"/>
                <a:gd name="T55" fmla="*/ 66 h 131"/>
                <a:gd name="T56" fmla="*/ 8 w 131"/>
                <a:gd name="T57" fmla="*/ 66 h 131"/>
                <a:gd name="T58" fmla="*/ 8 w 131"/>
                <a:gd name="T59" fmla="*/ 49 h 131"/>
                <a:gd name="T60" fmla="*/ 8 w 131"/>
                <a:gd name="T61" fmla="*/ 82 h 131"/>
                <a:gd name="T62" fmla="*/ 24 w 131"/>
                <a:gd name="T63" fmla="*/ 82 h 131"/>
                <a:gd name="T64" fmla="*/ 24 w 131"/>
                <a:gd name="T65" fmla="*/ 98 h 131"/>
                <a:gd name="T66" fmla="*/ 8 w 131"/>
                <a:gd name="T67" fmla="*/ 98 h 131"/>
                <a:gd name="T68" fmla="*/ 8 w 131"/>
                <a:gd name="T69" fmla="*/ 82 h 131"/>
                <a:gd name="T70" fmla="*/ 73 w 131"/>
                <a:gd name="T71" fmla="*/ 41 h 131"/>
                <a:gd name="T72" fmla="*/ 131 w 131"/>
                <a:gd name="T73" fmla="*/ 41 h 131"/>
                <a:gd name="T74" fmla="*/ 131 w 131"/>
                <a:gd name="T75" fmla="*/ 49 h 131"/>
                <a:gd name="T76" fmla="*/ 73 w 131"/>
                <a:gd name="T77" fmla="*/ 49 h 131"/>
                <a:gd name="T78" fmla="*/ 73 w 131"/>
                <a:gd name="T79" fmla="*/ 41 h 131"/>
                <a:gd name="T80" fmla="*/ 73 w 131"/>
                <a:gd name="T81" fmla="*/ 131 h 131"/>
                <a:gd name="T82" fmla="*/ 90 w 131"/>
                <a:gd name="T83" fmla="*/ 131 h 131"/>
                <a:gd name="T84" fmla="*/ 90 w 131"/>
                <a:gd name="T85" fmla="*/ 98 h 131"/>
                <a:gd name="T86" fmla="*/ 114 w 131"/>
                <a:gd name="T87" fmla="*/ 98 h 131"/>
                <a:gd name="T88" fmla="*/ 114 w 131"/>
                <a:gd name="T89" fmla="*/ 131 h 131"/>
                <a:gd name="T90" fmla="*/ 131 w 131"/>
                <a:gd name="T91" fmla="*/ 131 h 131"/>
                <a:gd name="T92" fmla="*/ 131 w 131"/>
                <a:gd name="T93" fmla="*/ 57 h 131"/>
                <a:gd name="T94" fmla="*/ 73 w 131"/>
                <a:gd name="T95" fmla="*/ 57 h 131"/>
                <a:gd name="T96" fmla="*/ 73 w 131"/>
                <a:gd name="T9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Freeform 107"/>
            <p:cNvSpPr>
              <a:spLocks noEditPoints="1"/>
            </p:cNvSpPr>
            <p:nvPr/>
          </p:nvSpPr>
          <p:spPr bwMode="auto">
            <a:xfrm>
              <a:off x="10234422" y="3027231"/>
              <a:ext cx="204059" cy="204059"/>
            </a:xfrm>
            <a:custGeom>
              <a:avLst/>
              <a:gdLst>
                <a:gd name="T0" fmla="*/ 79 w 85"/>
                <a:gd name="T1" fmla="*/ 24 h 85"/>
                <a:gd name="T2" fmla="*/ 61 w 85"/>
                <a:gd name="T3" fmla="*/ 6 h 85"/>
                <a:gd name="T4" fmla="*/ 66 w 85"/>
                <a:gd name="T5" fmla="*/ 0 h 85"/>
                <a:gd name="T6" fmla="*/ 85 w 85"/>
                <a:gd name="T7" fmla="*/ 19 h 85"/>
                <a:gd name="T8" fmla="*/ 79 w 85"/>
                <a:gd name="T9" fmla="*/ 24 h 85"/>
                <a:gd name="T10" fmla="*/ 74 w 85"/>
                <a:gd name="T11" fmla="*/ 30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4 h 85"/>
                <a:gd name="T36" fmla="*/ 55 w 85"/>
                <a:gd name="T37" fmla="*/ 11 h 85"/>
                <a:gd name="T38" fmla="*/ 74 w 85"/>
                <a:gd name="T3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108"/>
            <p:cNvSpPr>
              <a:spLocks noEditPoints="1"/>
            </p:cNvSpPr>
            <p:nvPr/>
          </p:nvSpPr>
          <p:spPr bwMode="auto">
            <a:xfrm>
              <a:off x="10049448" y="2785002"/>
              <a:ext cx="184974" cy="184974"/>
            </a:xfrm>
            <a:custGeom>
              <a:avLst/>
              <a:gdLst>
                <a:gd name="T0" fmla="*/ 53 w 77"/>
                <a:gd name="T1" fmla="*/ 30 h 77"/>
                <a:gd name="T2" fmla="*/ 26 w 77"/>
                <a:gd name="T3" fmla="*/ 2 h 77"/>
                <a:gd name="T4" fmla="*/ 39 w 77"/>
                <a:gd name="T5" fmla="*/ 0 h 77"/>
                <a:gd name="T6" fmla="*/ 53 w 77"/>
                <a:gd name="T7" fmla="*/ 3 h 77"/>
                <a:gd name="T8" fmla="*/ 53 w 77"/>
                <a:gd name="T9" fmla="*/ 30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8 h 77"/>
                <a:gd name="T22" fmla="*/ 72 w 77"/>
                <a:gd name="T23" fmla="*/ 58 h 77"/>
                <a:gd name="T24" fmla="*/ 39 w 77"/>
                <a:gd name="T25" fmla="*/ 77 h 77"/>
                <a:gd name="T26" fmla="*/ 24 w 77"/>
                <a:gd name="T27" fmla="*/ 74 h 77"/>
                <a:gd name="T28" fmla="*/ 24 w 77"/>
                <a:gd name="T29" fmla="*/ 58 h 77"/>
                <a:gd name="T30" fmla="*/ 32 w 77"/>
                <a:gd name="T31" fmla="*/ 17 h 77"/>
                <a:gd name="T32" fmla="*/ 1 w 77"/>
                <a:gd name="T33" fmla="*/ 48 h 77"/>
                <a:gd name="T34" fmla="*/ 0 w 77"/>
                <a:gd name="T35" fmla="*/ 38 h 77"/>
                <a:gd name="T36" fmla="*/ 20 w 77"/>
                <a:gd name="T37" fmla="*/ 5 h 77"/>
                <a:gd name="T38" fmla="*/ 32 w 77"/>
                <a:gd name="T39" fmla="*/ 17 h 77"/>
                <a:gd name="T40" fmla="*/ 20 w 77"/>
                <a:gd name="T41" fmla="*/ 38 h 77"/>
                <a:gd name="T42" fmla="*/ 20 w 77"/>
                <a:gd name="T43" fmla="*/ 72 h 77"/>
                <a:gd name="T44" fmla="*/ 4 w 77"/>
                <a:gd name="T45" fmla="*/ 54 h 77"/>
                <a:gd name="T46" fmla="*/ 20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109"/>
            <p:cNvSpPr>
              <a:spLocks noEditPoints="1"/>
            </p:cNvSpPr>
            <p:nvPr/>
          </p:nvSpPr>
          <p:spPr bwMode="auto">
            <a:xfrm>
              <a:off x="10046512" y="3003742"/>
              <a:ext cx="173230" cy="139465"/>
            </a:xfrm>
            <a:custGeom>
              <a:avLst/>
              <a:gdLst>
                <a:gd name="T0" fmla="*/ 0 w 72"/>
                <a:gd name="T1" fmla="*/ 0 h 58"/>
                <a:gd name="T2" fmla="*/ 0 w 72"/>
                <a:gd name="T3" fmla="*/ 58 h 58"/>
                <a:gd name="T4" fmla="*/ 72 w 72"/>
                <a:gd name="T5" fmla="*/ 58 h 58"/>
                <a:gd name="T6" fmla="*/ 72 w 72"/>
                <a:gd name="T7" fmla="*/ 0 h 58"/>
                <a:gd name="T8" fmla="*/ 0 w 72"/>
                <a:gd name="T9" fmla="*/ 0 h 58"/>
                <a:gd name="T10" fmla="*/ 67 w 72"/>
                <a:gd name="T11" fmla="*/ 53 h 58"/>
                <a:gd name="T12" fmla="*/ 4 w 72"/>
                <a:gd name="T13" fmla="*/ 53 h 58"/>
                <a:gd name="T14" fmla="*/ 4 w 72"/>
                <a:gd name="T15" fmla="*/ 4 h 58"/>
                <a:gd name="T16" fmla="*/ 67 w 72"/>
                <a:gd name="T17" fmla="*/ 4 h 58"/>
                <a:gd name="T18" fmla="*/ 67 w 72"/>
                <a:gd name="T19" fmla="*/ 53 h 58"/>
                <a:gd name="T20" fmla="*/ 49 w 72"/>
                <a:gd name="T21" fmla="*/ 15 h 58"/>
                <a:gd name="T22" fmla="*/ 56 w 72"/>
                <a:gd name="T23" fmla="*/ 22 h 58"/>
                <a:gd name="T24" fmla="*/ 63 w 72"/>
                <a:gd name="T25" fmla="*/ 15 h 58"/>
                <a:gd name="T26" fmla="*/ 56 w 72"/>
                <a:gd name="T27" fmla="*/ 9 h 58"/>
                <a:gd name="T28" fmla="*/ 49 w 72"/>
                <a:gd name="T29" fmla="*/ 15 h 58"/>
                <a:gd name="T30" fmla="*/ 63 w 72"/>
                <a:gd name="T31" fmla="*/ 49 h 58"/>
                <a:gd name="T32" fmla="*/ 9 w 72"/>
                <a:gd name="T33" fmla="*/ 49 h 58"/>
                <a:gd name="T34" fmla="*/ 22 w 72"/>
                <a:gd name="T35" fmla="*/ 13 h 58"/>
                <a:gd name="T36" fmla="*/ 40 w 72"/>
                <a:gd name="T37" fmla="*/ 35 h 58"/>
                <a:gd name="T38" fmla="*/ 49 w 72"/>
                <a:gd name="T39" fmla="*/ 29 h 58"/>
                <a:gd name="T40" fmla="*/ 63 w 72"/>
                <a:gd name="T41"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8">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110"/>
            <p:cNvSpPr>
              <a:spLocks noEditPoints="1"/>
            </p:cNvSpPr>
            <p:nvPr/>
          </p:nvSpPr>
          <p:spPr bwMode="auto">
            <a:xfrm>
              <a:off x="9977514" y="3196056"/>
              <a:ext cx="182039" cy="211399"/>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Freeform 111"/>
            <p:cNvSpPr>
              <a:spLocks noEditPoints="1"/>
            </p:cNvSpPr>
            <p:nvPr/>
          </p:nvSpPr>
          <p:spPr bwMode="auto">
            <a:xfrm>
              <a:off x="9927600" y="2476711"/>
              <a:ext cx="246632" cy="183506"/>
            </a:xfrm>
            <a:custGeom>
              <a:avLst/>
              <a:gdLst>
                <a:gd name="T0" fmla="*/ 99 w 103"/>
                <a:gd name="T1" fmla="*/ 3 h 77"/>
                <a:gd name="T2" fmla="*/ 52 w 103"/>
                <a:gd name="T3" fmla="*/ 0 h 77"/>
                <a:gd name="T4" fmla="*/ 4 w 103"/>
                <a:gd name="T5" fmla="*/ 3 h 77"/>
                <a:gd name="T6" fmla="*/ 0 w 103"/>
                <a:gd name="T7" fmla="*/ 38 h 77"/>
                <a:gd name="T8" fmla="*/ 4 w 103"/>
                <a:gd name="T9" fmla="*/ 73 h 77"/>
                <a:gd name="T10" fmla="*/ 52 w 103"/>
                <a:gd name="T11" fmla="*/ 77 h 77"/>
                <a:gd name="T12" fmla="*/ 99 w 103"/>
                <a:gd name="T13" fmla="*/ 73 h 77"/>
                <a:gd name="T14" fmla="*/ 103 w 103"/>
                <a:gd name="T15" fmla="*/ 38 h 77"/>
                <a:gd name="T16" fmla="*/ 99 w 103"/>
                <a:gd name="T17" fmla="*/ 3 h 77"/>
                <a:gd name="T18" fmla="*/ 39 w 103"/>
                <a:gd name="T19" fmla="*/ 57 h 77"/>
                <a:gd name="T20" fmla="*/ 39 w 103"/>
                <a:gd name="T21" fmla="*/ 19 h 77"/>
                <a:gd name="T22" fmla="*/ 71 w 103"/>
                <a:gd name="T23" fmla="*/ 38 h 77"/>
                <a:gd name="T24" fmla="*/ 39 w 103"/>
                <a:gd name="T2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Freeform 112"/>
            <p:cNvSpPr>
              <a:spLocks noEditPoints="1"/>
            </p:cNvSpPr>
            <p:nvPr/>
          </p:nvSpPr>
          <p:spPr bwMode="auto">
            <a:xfrm>
              <a:off x="9908515" y="3662897"/>
              <a:ext cx="275994" cy="275994"/>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6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113"/>
            <p:cNvSpPr>
              <a:spLocks noEditPoints="1"/>
            </p:cNvSpPr>
            <p:nvPr/>
          </p:nvSpPr>
          <p:spPr bwMode="auto">
            <a:xfrm>
              <a:off x="9863006" y="3999081"/>
              <a:ext cx="202591" cy="234889"/>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6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114"/>
            <p:cNvSpPr>
              <a:spLocks/>
            </p:cNvSpPr>
            <p:nvPr/>
          </p:nvSpPr>
          <p:spPr bwMode="auto">
            <a:xfrm>
              <a:off x="9886494" y="3447093"/>
              <a:ext cx="110104" cy="192314"/>
            </a:xfrm>
            <a:custGeom>
              <a:avLst/>
              <a:gdLst>
                <a:gd name="T0" fmla="*/ 0 w 75"/>
                <a:gd name="T1" fmla="*/ 131 h 131"/>
                <a:gd name="T2" fmla="*/ 0 w 75"/>
                <a:gd name="T3" fmla="*/ 0 h 131"/>
                <a:gd name="T4" fmla="*/ 21 w 75"/>
                <a:gd name="T5" fmla="*/ 0 h 131"/>
                <a:gd name="T6" fmla="*/ 21 w 75"/>
                <a:gd name="T7" fmla="*/ 59 h 131"/>
                <a:gd name="T8" fmla="*/ 75 w 75"/>
                <a:gd name="T9" fmla="*/ 5 h 131"/>
                <a:gd name="T10" fmla="*/ 75 w 75"/>
                <a:gd name="T11" fmla="*/ 125 h 131"/>
                <a:gd name="T12" fmla="*/ 21 w 75"/>
                <a:gd name="T13" fmla="*/ 71 h 131"/>
                <a:gd name="T14" fmla="*/ 21 w 75"/>
                <a:gd name="T15" fmla="*/ 131 h 131"/>
                <a:gd name="T16" fmla="*/ 0 w 7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1">
                  <a:moveTo>
                    <a:pt x="0" y="131"/>
                  </a:moveTo>
                  <a:lnTo>
                    <a:pt x="0" y="0"/>
                  </a:lnTo>
                  <a:lnTo>
                    <a:pt x="21" y="0"/>
                  </a:lnTo>
                  <a:lnTo>
                    <a:pt x="21" y="59"/>
                  </a:lnTo>
                  <a:lnTo>
                    <a:pt x="75" y="5"/>
                  </a:lnTo>
                  <a:lnTo>
                    <a:pt x="75" y="125"/>
                  </a:lnTo>
                  <a:lnTo>
                    <a:pt x="21" y="71"/>
                  </a:lnTo>
                  <a:lnTo>
                    <a:pt x="21" y="131"/>
                  </a:lnTo>
                  <a:lnTo>
                    <a:pt x="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Freeform 115"/>
            <p:cNvSpPr>
              <a:spLocks noEditPoints="1"/>
            </p:cNvSpPr>
            <p:nvPr/>
          </p:nvSpPr>
          <p:spPr bwMode="auto">
            <a:xfrm>
              <a:off x="9817495" y="2705727"/>
              <a:ext cx="209932" cy="187911"/>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6 h 78"/>
                <a:gd name="T20" fmla="*/ 22 w 88"/>
                <a:gd name="T21" fmla="*/ 56 h 78"/>
                <a:gd name="T22" fmla="*/ 22 w 88"/>
                <a:gd name="T23" fmla="*/ 78 h 78"/>
                <a:gd name="T24" fmla="*/ 66 w 88"/>
                <a:gd name="T25" fmla="*/ 78 h 78"/>
                <a:gd name="T26" fmla="*/ 66 w 88"/>
                <a:gd name="T27" fmla="*/ 56 h 78"/>
                <a:gd name="T28" fmla="*/ 83 w 88"/>
                <a:gd name="T29" fmla="*/ 56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5 h 78"/>
                <a:gd name="T42" fmla="*/ 60 w 88"/>
                <a:gd name="T43" fmla="*/ 45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Freeform 116"/>
            <p:cNvSpPr>
              <a:spLocks noEditPoints="1"/>
            </p:cNvSpPr>
            <p:nvPr/>
          </p:nvSpPr>
          <p:spPr bwMode="auto">
            <a:xfrm>
              <a:off x="9823368" y="2931807"/>
              <a:ext cx="183507" cy="193782"/>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1 h 81"/>
                <a:gd name="T20" fmla="*/ 11 w 76"/>
                <a:gd name="T21" fmla="*/ 71 h 81"/>
                <a:gd name="T22" fmla="*/ 11 w 76"/>
                <a:gd name="T23" fmla="*/ 10 h 81"/>
                <a:gd name="T24" fmla="*/ 66 w 76"/>
                <a:gd name="T25" fmla="*/ 10 h 81"/>
                <a:gd name="T26" fmla="*/ 66 w 76"/>
                <a:gd name="T27" fmla="*/ 71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3 h 81"/>
                <a:gd name="T50" fmla="*/ 33 w 76"/>
                <a:gd name="T51" fmla="*/ 30 h 81"/>
                <a:gd name="T52" fmla="*/ 41 w 76"/>
                <a:gd name="T53" fmla="*/ 23 h 81"/>
                <a:gd name="T54" fmla="*/ 33 w 76"/>
                <a:gd name="T55" fmla="*/ 15 h 81"/>
                <a:gd name="T56" fmla="*/ 26 w 76"/>
                <a:gd name="T57" fmla="*/ 23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Freeform 117"/>
            <p:cNvSpPr>
              <a:spLocks noEditPoints="1"/>
            </p:cNvSpPr>
            <p:nvPr/>
          </p:nvSpPr>
          <p:spPr bwMode="auto">
            <a:xfrm>
              <a:off x="9987790" y="2257972"/>
              <a:ext cx="186443" cy="186442"/>
            </a:xfrm>
            <a:custGeom>
              <a:avLst/>
              <a:gdLst>
                <a:gd name="T0" fmla="*/ 67 w 127"/>
                <a:gd name="T1" fmla="*/ 0 h 127"/>
                <a:gd name="T2" fmla="*/ 55 w 127"/>
                <a:gd name="T3" fmla="*/ 11 h 127"/>
                <a:gd name="T4" fmla="*/ 67 w 127"/>
                <a:gd name="T5" fmla="*/ 24 h 127"/>
                <a:gd name="T6" fmla="*/ 39 w 127"/>
                <a:gd name="T7" fmla="*/ 55 h 127"/>
                <a:gd name="T8" fmla="*/ 11 w 127"/>
                <a:gd name="T9" fmla="*/ 55 h 127"/>
                <a:gd name="T10" fmla="*/ 34 w 127"/>
                <a:gd name="T11" fmla="*/ 77 h 127"/>
                <a:gd name="T12" fmla="*/ 0 w 127"/>
                <a:gd name="T13" fmla="*/ 122 h 127"/>
                <a:gd name="T14" fmla="*/ 0 w 127"/>
                <a:gd name="T15" fmla="*/ 127 h 127"/>
                <a:gd name="T16" fmla="*/ 4 w 127"/>
                <a:gd name="T17" fmla="*/ 127 h 127"/>
                <a:gd name="T18" fmla="*/ 49 w 127"/>
                <a:gd name="T19" fmla="*/ 93 h 127"/>
                <a:gd name="T20" fmla="*/ 71 w 127"/>
                <a:gd name="T21" fmla="*/ 114 h 127"/>
                <a:gd name="T22" fmla="*/ 71 w 127"/>
                <a:gd name="T23" fmla="*/ 86 h 127"/>
                <a:gd name="T24" fmla="*/ 102 w 127"/>
                <a:gd name="T25" fmla="*/ 59 h 127"/>
                <a:gd name="T26" fmla="*/ 114 w 127"/>
                <a:gd name="T27" fmla="*/ 72 h 127"/>
                <a:gd name="T28" fmla="*/ 127 w 127"/>
                <a:gd name="T29" fmla="*/ 59 h 127"/>
                <a:gd name="T30" fmla="*/ 67 w 127"/>
                <a:gd name="T31" fmla="*/ 0 h 127"/>
                <a:gd name="T32" fmla="*/ 55 w 127"/>
                <a:gd name="T33" fmla="*/ 67 h 127"/>
                <a:gd name="T34" fmla="*/ 47 w 127"/>
                <a:gd name="T35" fmla="*/ 59 h 127"/>
                <a:gd name="T36" fmla="*/ 75 w 127"/>
                <a:gd name="T37" fmla="*/ 31 h 127"/>
                <a:gd name="T38" fmla="*/ 83 w 127"/>
                <a:gd name="T39" fmla="*/ 39 h 127"/>
                <a:gd name="T40" fmla="*/ 55 w 127"/>
                <a:gd name="T4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118"/>
            <p:cNvSpPr>
              <a:spLocks noEditPoints="1"/>
            </p:cNvSpPr>
            <p:nvPr/>
          </p:nvSpPr>
          <p:spPr bwMode="auto">
            <a:xfrm>
              <a:off x="9905579" y="1742685"/>
              <a:ext cx="184974" cy="124784"/>
            </a:xfrm>
            <a:custGeom>
              <a:avLst/>
              <a:gdLst>
                <a:gd name="T0" fmla="*/ 17 w 77"/>
                <a:gd name="T1" fmla="*/ 19 h 52"/>
                <a:gd name="T2" fmla="*/ 34 w 77"/>
                <a:gd name="T3" fmla="*/ 36 h 52"/>
                <a:gd name="T4" fmla="*/ 17 w 77"/>
                <a:gd name="T5" fmla="*/ 52 h 52"/>
                <a:gd name="T6" fmla="*/ 0 w 77"/>
                <a:gd name="T7" fmla="*/ 36 h 52"/>
                <a:gd name="T8" fmla="*/ 0 w 77"/>
                <a:gd name="T9" fmla="*/ 33 h 52"/>
                <a:gd name="T10" fmla="*/ 34 w 77"/>
                <a:gd name="T11" fmla="*/ 0 h 52"/>
                <a:gd name="T12" fmla="*/ 34 w 77"/>
                <a:gd name="T13" fmla="*/ 9 h 52"/>
                <a:gd name="T14" fmla="*/ 17 w 77"/>
                <a:gd name="T15" fmla="*/ 16 h 52"/>
                <a:gd name="T16" fmla="*/ 14 w 77"/>
                <a:gd name="T17" fmla="*/ 19 h 52"/>
                <a:gd name="T18" fmla="*/ 17 w 77"/>
                <a:gd name="T19" fmla="*/ 19 h 52"/>
                <a:gd name="T20" fmla="*/ 60 w 77"/>
                <a:gd name="T21" fmla="*/ 19 h 52"/>
                <a:gd name="T22" fmla="*/ 77 w 77"/>
                <a:gd name="T23" fmla="*/ 36 h 52"/>
                <a:gd name="T24" fmla="*/ 60 w 77"/>
                <a:gd name="T25" fmla="*/ 52 h 52"/>
                <a:gd name="T26" fmla="*/ 43 w 77"/>
                <a:gd name="T27" fmla="*/ 36 h 52"/>
                <a:gd name="T28" fmla="*/ 43 w 77"/>
                <a:gd name="T29" fmla="*/ 33 h 52"/>
                <a:gd name="T30" fmla="*/ 77 w 77"/>
                <a:gd name="T31" fmla="*/ 0 h 52"/>
                <a:gd name="T32" fmla="*/ 77 w 77"/>
                <a:gd name="T33" fmla="*/ 9 h 52"/>
                <a:gd name="T34" fmla="*/ 60 w 77"/>
                <a:gd name="T35" fmla="*/ 16 h 52"/>
                <a:gd name="T36" fmla="*/ 58 w 77"/>
                <a:gd name="T37" fmla="*/ 19 h 52"/>
                <a:gd name="T38" fmla="*/ 60 w 77"/>
                <a:gd name="T3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2">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119"/>
            <p:cNvSpPr>
              <a:spLocks/>
            </p:cNvSpPr>
            <p:nvPr/>
          </p:nvSpPr>
          <p:spPr bwMode="auto">
            <a:xfrm>
              <a:off x="9860070" y="2053913"/>
              <a:ext cx="287738" cy="273057"/>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120"/>
            <p:cNvSpPr>
              <a:spLocks/>
            </p:cNvSpPr>
            <p:nvPr/>
          </p:nvSpPr>
          <p:spPr bwMode="auto">
            <a:xfrm>
              <a:off x="9921728" y="1883618"/>
              <a:ext cx="180571" cy="189378"/>
            </a:xfrm>
            <a:custGeom>
              <a:avLst/>
              <a:gdLst>
                <a:gd name="T0" fmla="*/ 59 w 123"/>
                <a:gd name="T1" fmla="*/ 129 h 129"/>
                <a:gd name="T2" fmla="*/ 59 w 123"/>
                <a:gd name="T3" fmla="*/ 72 h 129"/>
                <a:gd name="T4" fmla="*/ 0 w 123"/>
                <a:gd name="T5" fmla="*/ 129 h 129"/>
                <a:gd name="T6" fmla="*/ 0 w 123"/>
                <a:gd name="T7" fmla="*/ 0 h 129"/>
                <a:gd name="T8" fmla="*/ 59 w 123"/>
                <a:gd name="T9" fmla="*/ 59 h 129"/>
                <a:gd name="T10" fmla="*/ 59 w 123"/>
                <a:gd name="T11" fmla="*/ 0 h 129"/>
                <a:gd name="T12" fmla="*/ 123 w 123"/>
                <a:gd name="T13" fmla="*/ 65 h 129"/>
                <a:gd name="T14" fmla="*/ 59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9" y="129"/>
                  </a:moveTo>
                  <a:lnTo>
                    <a:pt x="59" y="72"/>
                  </a:lnTo>
                  <a:lnTo>
                    <a:pt x="0" y="129"/>
                  </a:lnTo>
                  <a:lnTo>
                    <a:pt x="0" y="0"/>
                  </a:lnTo>
                  <a:lnTo>
                    <a:pt x="59" y="59"/>
                  </a:lnTo>
                  <a:lnTo>
                    <a:pt x="59" y="0"/>
                  </a:lnTo>
                  <a:lnTo>
                    <a:pt x="123" y="65"/>
                  </a:lnTo>
                  <a:lnTo>
                    <a:pt x="5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Freeform 121"/>
            <p:cNvSpPr>
              <a:spLocks/>
            </p:cNvSpPr>
            <p:nvPr/>
          </p:nvSpPr>
          <p:spPr bwMode="auto">
            <a:xfrm>
              <a:off x="9738221" y="3176972"/>
              <a:ext cx="227549" cy="227547"/>
            </a:xfrm>
            <a:custGeom>
              <a:avLst/>
              <a:gdLst>
                <a:gd name="T0" fmla="*/ 95 w 95"/>
                <a:gd name="T1" fmla="*/ 35 h 95"/>
                <a:gd name="T2" fmla="*/ 60 w 95"/>
                <a:gd name="T3" fmla="*/ 35 h 95"/>
                <a:gd name="T4" fmla="*/ 73 w 95"/>
                <a:gd name="T5" fmla="*/ 22 h 95"/>
                <a:gd name="T6" fmla="*/ 48 w 95"/>
                <a:gd name="T7" fmla="*/ 12 h 95"/>
                <a:gd name="T8" fmla="*/ 23 w 95"/>
                <a:gd name="T9" fmla="*/ 22 h 95"/>
                <a:gd name="T10" fmla="*/ 12 w 95"/>
                <a:gd name="T11" fmla="*/ 47 h 95"/>
                <a:gd name="T12" fmla="*/ 23 w 95"/>
                <a:gd name="T13" fmla="*/ 72 h 95"/>
                <a:gd name="T14" fmla="*/ 48 w 95"/>
                <a:gd name="T15" fmla="*/ 83 h 95"/>
                <a:gd name="T16" fmla="*/ 73 w 95"/>
                <a:gd name="T17" fmla="*/ 72 h 95"/>
                <a:gd name="T18" fmla="*/ 74 w 95"/>
                <a:gd name="T19" fmla="*/ 71 h 95"/>
                <a:gd name="T20" fmla="*/ 83 w 95"/>
                <a:gd name="T21" fmla="*/ 78 h 95"/>
                <a:gd name="T22" fmla="*/ 48 w 95"/>
                <a:gd name="T23" fmla="*/ 95 h 95"/>
                <a:gd name="T24" fmla="*/ 0 w 95"/>
                <a:gd name="T25" fmla="*/ 47 h 95"/>
                <a:gd name="T26" fmla="*/ 48 w 95"/>
                <a:gd name="T27" fmla="*/ 0 h 95"/>
                <a:gd name="T28" fmla="*/ 81 w 95"/>
                <a:gd name="T29" fmla="*/ 14 h 95"/>
                <a:gd name="T30" fmla="*/ 95 w 95"/>
                <a:gd name="T31" fmla="*/ 0 h 95"/>
                <a:gd name="T32" fmla="*/ 95 w 95"/>
                <a:gd name="T33"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122"/>
            <p:cNvSpPr>
              <a:spLocks noEditPoints="1"/>
            </p:cNvSpPr>
            <p:nvPr/>
          </p:nvSpPr>
          <p:spPr bwMode="auto">
            <a:xfrm>
              <a:off x="9633990" y="2425329"/>
              <a:ext cx="249569" cy="252505"/>
            </a:xfrm>
            <a:custGeom>
              <a:avLst/>
              <a:gdLst>
                <a:gd name="T0" fmla="*/ 86 w 104"/>
                <a:gd name="T1" fmla="*/ 0 h 105"/>
                <a:gd name="T2" fmla="*/ 17 w 104"/>
                <a:gd name="T3" fmla="*/ 0 h 105"/>
                <a:gd name="T4" fmla="*/ 0 w 104"/>
                <a:gd name="T5" fmla="*/ 18 h 105"/>
                <a:gd name="T6" fmla="*/ 0 w 104"/>
                <a:gd name="T7" fmla="*/ 87 h 105"/>
                <a:gd name="T8" fmla="*/ 17 w 104"/>
                <a:gd name="T9" fmla="*/ 105 h 105"/>
                <a:gd name="T10" fmla="*/ 86 w 104"/>
                <a:gd name="T11" fmla="*/ 105 h 105"/>
                <a:gd name="T12" fmla="*/ 104 w 104"/>
                <a:gd name="T13" fmla="*/ 87 h 105"/>
                <a:gd name="T14" fmla="*/ 104 w 104"/>
                <a:gd name="T15" fmla="*/ 18 h 105"/>
                <a:gd name="T16" fmla="*/ 86 w 104"/>
                <a:gd name="T17" fmla="*/ 0 h 105"/>
                <a:gd name="T18" fmla="*/ 28 w 104"/>
                <a:gd name="T19" fmla="*/ 85 h 105"/>
                <a:gd name="T20" fmla="*/ 19 w 104"/>
                <a:gd name="T21" fmla="*/ 76 h 105"/>
                <a:gd name="T22" fmla="*/ 28 w 104"/>
                <a:gd name="T23" fmla="*/ 67 h 105"/>
                <a:gd name="T24" fmla="*/ 37 w 104"/>
                <a:gd name="T25" fmla="*/ 76 h 105"/>
                <a:gd name="T26" fmla="*/ 28 w 104"/>
                <a:gd name="T27" fmla="*/ 85 h 105"/>
                <a:gd name="T28" fmla="*/ 50 w 104"/>
                <a:gd name="T29" fmla="*/ 85 h 105"/>
                <a:gd name="T30" fmla="*/ 41 w 104"/>
                <a:gd name="T31" fmla="*/ 63 h 105"/>
                <a:gd name="T32" fmla="*/ 19 w 104"/>
                <a:gd name="T33" fmla="*/ 54 h 105"/>
                <a:gd name="T34" fmla="*/ 19 w 104"/>
                <a:gd name="T35" fmla="*/ 41 h 105"/>
                <a:gd name="T36" fmla="*/ 63 w 104"/>
                <a:gd name="T37" fmla="*/ 85 h 105"/>
                <a:gd name="T38" fmla="*/ 50 w 104"/>
                <a:gd name="T39" fmla="*/ 85 h 105"/>
                <a:gd name="T40" fmla="*/ 73 w 104"/>
                <a:gd name="T41" fmla="*/ 85 h 105"/>
                <a:gd name="T42" fmla="*/ 19 w 104"/>
                <a:gd name="T43" fmla="*/ 31 h 105"/>
                <a:gd name="T44" fmla="*/ 19 w 104"/>
                <a:gd name="T45" fmla="*/ 18 h 105"/>
                <a:gd name="T46" fmla="*/ 86 w 104"/>
                <a:gd name="T47" fmla="*/ 85 h 105"/>
                <a:gd name="T48" fmla="*/ 73 w 10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Freeform 123"/>
            <p:cNvSpPr>
              <a:spLocks noEditPoints="1"/>
            </p:cNvSpPr>
            <p:nvPr/>
          </p:nvSpPr>
          <p:spPr bwMode="auto">
            <a:xfrm>
              <a:off x="9613437" y="3401583"/>
              <a:ext cx="230484" cy="242228"/>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124"/>
            <p:cNvSpPr>
              <a:spLocks/>
            </p:cNvSpPr>
            <p:nvPr/>
          </p:nvSpPr>
          <p:spPr bwMode="auto">
            <a:xfrm>
              <a:off x="9522418" y="2726280"/>
              <a:ext cx="255441" cy="255441"/>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9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25"/>
            <p:cNvSpPr>
              <a:spLocks noEditPoints="1"/>
            </p:cNvSpPr>
            <p:nvPr/>
          </p:nvSpPr>
          <p:spPr bwMode="auto">
            <a:xfrm>
              <a:off x="9606096" y="2122911"/>
              <a:ext cx="243697" cy="264249"/>
            </a:xfrm>
            <a:custGeom>
              <a:avLst/>
              <a:gdLst>
                <a:gd name="T0" fmla="*/ 13 w 102"/>
                <a:gd name="T1" fmla="*/ 100 h 110"/>
                <a:gd name="T2" fmla="*/ 24 w 102"/>
                <a:gd name="T3" fmla="*/ 110 h 110"/>
                <a:gd name="T4" fmla="*/ 34 w 102"/>
                <a:gd name="T5" fmla="*/ 100 h 110"/>
                <a:gd name="T6" fmla="*/ 34 w 102"/>
                <a:gd name="T7" fmla="*/ 100 h 110"/>
                <a:gd name="T8" fmla="*/ 24 w 102"/>
                <a:gd name="T9" fmla="*/ 89 h 110"/>
                <a:gd name="T10" fmla="*/ 13 w 102"/>
                <a:gd name="T11" fmla="*/ 100 h 110"/>
                <a:gd name="T12" fmla="*/ 82 w 102"/>
                <a:gd name="T13" fmla="*/ 100 h 110"/>
                <a:gd name="T14" fmla="*/ 92 w 102"/>
                <a:gd name="T15" fmla="*/ 110 h 110"/>
                <a:gd name="T16" fmla="*/ 102 w 102"/>
                <a:gd name="T17" fmla="*/ 100 h 110"/>
                <a:gd name="T18" fmla="*/ 102 w 102"/>
                <a:gd name="T19" fmla="*/ 100 h 110"/>
                <a:gd name="T20" fmla="*/ 92 w 102"/>
                <a:gd name="T21" fmla="*/ 89 h 110"/>
                <a:gd name="T22" fmla="*/ 82 w 102"/>
                <a:gd name="T23" fmla="*/ 100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6 h 110"/>
                <a:gd name="T46" fmla="*/ 20 w 102"/>
                <a:gd name="T47" fmla="*/ 76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Freeform 126"/>
            <p:cNvSpPr>
              <a:spLocks noEditPoints="1"/>
            </p:cNvSpPr>
            <p:nvPr/>
          </p:nvSpPr>
          <p:spPr bwMode="auto">
            <a:xfrm>
              <a:off x="9673627" y="1917384"/>
              <a:ext cx="205527" cy="201122"/>
            </a:xfrm>
            <a:custGeom>
              <a:avLst/>
              <a:gdLst>
                <a:gd name="T0" fmla="*/ 82 w 86"/>
                <a:gd name="T1" fmla="*/ 47 h 84"/>
                <a:gd name="T2" fmla="*/ 82 w 86"/>
                <a:gd name="T3" fmla="*/ 42 h 84"/>
                <a:gd name="T4" fmla="*/ 43 w 86"/>
                <a:gd name="T5" fmla="*/ 3 h 84"/>
                <a:gd name="T6" fmla="*/ 36 w 86"/>
                <a:gd name="T7" fmla="*/ 4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1 h 84"/>
                <a:gd name="T24" fmla="*/ 82 w 86"/>
                <a:gd name="T25" fmla="*/ 47 h 84"/>
                <a:gd name="T26" fmla="*/ 46 w 86"/>
                <a:gd name="T27" fmla="*/ 71 h 84"/>
                <a:gd name="T28" fmla="*/ 23 w 86"/>
                <a:gd name="T29" fmla="*/ 64 h 84"/>
                <a:gd name="T30" fmla="*/ 24 w 86"/>
                <a:gd name="T31" fmla="*/ 51 h 84"/>
                <a:gd name="T32" fmla="*/ 34 w 86"/>
                <a:gd name="T33" fmla="*/ 59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5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Freeform 127"/>
            <p:cNvSpPr>
              <a:spLocks noEditPoints="1"/>
            </p:cNvSpPr>
            <p:nvPr/>
          </p:nvSpPr>
          <p:spPr bwMode="auto">
            <a:xfrm>
              <a:off x="9761710" y="1742685"/>
              <a:ext cx="114508" cy="149742"/>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Freeform 128"/>
            <p:cNvSpPr>
              <a:spLocks noEditPoints="1"/>
            </p:cNvSpPr>
            <p:nvPr/>
          </p:nvSpPr>
          <p:spPr bwMode="auto">
            <a:xfrm>
              <a:off x="9425526" y="2968509"/>
              <a:ext cx="312696" cy="314163"/>
            </a:xfrm>
            <a:custGeom>
              <a:avLst/>
              <a:gdLst>
                <a:gd name="T0" fmla="*/ 65 w 130"/>
                <a:gd name="T1" fmla="*/ 0 h 131"/>
                <a:gd name="T2" fmla="*/ 0 w 130"/>
                <a:gd name="T3" fmla="*/ 65 h 131"/>
                <a:gd name="T4" fmla="*/ 65 w 130"/>
                <a:gd name="T5" fmla="*/ 131 h 131"/>
                <a:gd name="T6" fmla="*/ 130 w 130"/>
                <a:gd name="T7" fmla="*/ 65 h 131"/>
                <a:gd name="T8" fmla="*/ 65 w 130"/>
                <a:gd name="T9" fmla="*/ 0 h 131"/>
                <a:gd name="T10" fmla="*/ 65 w 130"/>
                <a:gd name="T11" fmla="*/ 114 h 131"/>
                <a:gd name="T12" fmla="*/ 16 w 130"/>
                <a:gd name="T13" fmla="*/ 65 h 131"/>
                <a:gd name="T14" fmla="*/ 65 w 130"/>
                <a:gd name="T15" fmla="*/ 17 h 131"/>
                <a:gd name="T16" fmla="*/ 114 w 130"/>
                <a:gd name="T17" fmla="*/ 65 h 131"/>
                <a:gd name="T18" fmla="*/ 65 w 130"/>
                <a:gd name="T19" fmla="*/ 114 h 131"/>
                <a:gd name="T20" fmla="*/ 40 w 130"/>
                <a:gd name="T21" fmla="*/ 65 h 131"/>
                <a:gd name="T22" fmla="*/ 65 w 130"/>
                <a:gd name="T23" fmla="*/ 90 h 131"/>
                <a:gd name="T24" fmla="*/ 89 w 130"/>
                <a:gd name="T25" fmla="*/ 65 h 131"/>
                <a:gd name="T26" fmla="*/ 65 w 130"/>
                <a:gd name="T27" fmla="*/ 41 h 131"/>
                <a:gd name="T28" fmla="*/ 40 w 130"/>
                <a:gd name="T29"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Freeform 129"/>
            <p:cNvSpPr>
              <a:spLocks noEditPoints="1"/>
            </p:cNvSpPr>
            <p:nvPr/>
          </p:nvSpPr>
          <p:spPr bwMode="auto">
            <a:xfrm>
              <a:off x="9197978" y="1656071"/>
              <a:ext cx="518223" cy="224612"/>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30"/>
            <p:cNvSpPr>
              <a:spLocks noEditPoints="1"/>
            </p:cNvSpPr>
            <p:nvPr/>
          </p:nvSpPr>
          <p:spPr bwMode="auto">
            <a:xfrm>
              <a:off x="9296338" y="1924724"/>
              <a:ext cx="287738" cy="256909"/>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1"/>
            <p:cNvSpPr>
              <a:spLocks noEditPoints="1"/>
            </p:cNvSpPr>
            <p:nvPr/>
          </p:nvSpPr>
          <p:spPr bwMode="auto">
            <a:xfrm>
              <a:off x="9325699" y="2209525"/>
              <a:ext cx="253973" cy="252505"/>
            </a:xfrm>
            <a:custGeom>
              <a:avLst/>
              <a:gdLst>
                <a:gd name="T0" fmla="*/ 20 w 106"/>
                <a:gd name="T1" fmla="*/ 53 h 105"/>
                <a:gd name="T2" fmla="*/ 20 w 106"/>
                <a:gd name="T3" fmla="*/ 49 h 105"/>
                <a:gd name="T4" fmla="*/ 1 w 106"/>
                <a:gd name="T5" fmla="*/ 43 h 105"/>
                <a:gd name="T6" fmla="*/ 0 w 106"/>
                <a:gd name="T7" fmla="*/ 53 h 105"/>
                <a:gd name="T8" fmla="*/ 17 w 106"/>
                <a:gd name="T9" fmla="*/ 91 h 105"/>
                <a:gd name="T10" fmla="*/ 29 w 106"/>
                <a:gd name="T11" fmla="*/ 75 h 105"/>
                <a:gd name="T12" fmla="*/ 20 w 106"/>
                <a:gd name="T13" fmla="*/ 53 h 105"/>
                <a:gd name="T14" fmla="*/ 86 w 106"/>
                <a:gd name="T15" fmla="*/ 53 h 105"/>
                <a:gd name="T16" fmla="*/ 77 w 106"/>
                <a:gd name="T17" fmla="*/ 75 h 105"/>
                <a:gd name="T18" fmla="*/ 89 w 106"/>
                <a:gd name="T19" fmla="*/ 91 h 105"/>
                <a:gd name="T20" fmla="*/ 106 w 106"/>
                <a:gd name="T21" fmla="*/ 53 h 105"/>
                <a:gd name="T22" fmla="*/ 105 w 106"/>
                <a:gd name="T23" fmla="*/ 43 h 105"/>
                <a:gd name="T24" fmla="*/ 86 w 106"/>
                <a:gd name="T25" fmla="*/ 49 h 105"/>
                <a:gd name="T26" fmla="*/ 86 w 106"/>
                <a:gd name="T27" fmla="*/ 53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3 h 105"/>
                <a:gd name="T50" fmla="*/ 53 w 106"/>
                <a:gd name="T51" fmla="*/ 85 h 105"/>
                <a:gd name="T52" fmla="*/ 39 w 106"/>
                <a:gd name="T53" fmla="*/ 83 h 105"/>
                <a:gd name="T54" fmla="*/ 28 w 106"/>
                <a:gd name="T55" fmla="*/ 99 h 105"/>
                <a:gd name="T56" fmla="*/ 53 w 106"/>
                <a:gd name="T57" fmla="*/ 105 h 105"/>
                <a:gd name="T58" fmla="*/ 78 w 106"/>
                <a:gd name="T59" fmla="*/ 99 h 105"/>
                <a:gd name="T60" fmla="*/ 67 w 106"/>
                <a:gd name="T61"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Freeform 132"/>
            <p:cNvSpPr>
              <a:spLocks noEditPoints="1"/>
            </p:cNvSpPr>
            <p:nvPr/>
          </p:nvSpPr>
          <p:spPr bwMode="auto">
            <a:xfrm>
              <a:off x="9341847" y="2514881"/>
              <a:ext cx="237824" cy="251037"/>
            </a:xfrm>
            <a:custGeom>
              <a:avLst/>
              <a:gdLst>
                <a:gd name="T0" fmla="*/ 75 w 162"/>
                <a:gd name="T1" fmla="*/ 65 h 171"/>
                <a:gd name="T2" fmla="*/ 54 w 162"/>
                <a:gd name="T3" fmla="*/ 86 h 171"/>
                <a:gd name="T4" fmla="*/ 87 w 162"/>
                <a:gd name="T5" fmla="*/ 65 h 171"/>
                <a:gd name="T6" fmla="*/ 108 w 162"/>
                <a:gd name="T7" fmla="*/ 86 h 171"/>
                <a:gd name="T8" fmla="*/ 87 w 162"/>
                <a:gd name="T9" fmla="*/ 65 h 171"/>
                <a:gd name="T10" fmla="*/ 139 w 162"/>
                <a:gd name="T11" fmla="*/ 65 h 171"/>
                <a:gd name="T12" fmla="*/ 118 w 162"/>
                <a:gd name="T13" fmla="*/ 86 h 171"/>
                <a:gd name="T14" fmla="*/ 21 w 162"/>
                <a:gd name="T15" fmla="*/ 129 h 171"/>
                <a:gd name="T16" fmla="*/ 43 w 162"/>
                <a:gd name="T17" fmla="*/ 150 h 171"/>
                <a:gd name="T18" fmla="*/ 21 w 162"/>
                <a:gd name="T19" fmla="*/ 129 h 171"/>
                <a:gd name="T20" fmla="*/ 75 w 162"/>
                <a:gd name="T21" fmla="*/ 129 h 171"/>
                <a:gd name="T22" fmla="*/ 54 w 162"/>
                <a:gd name="T23" fmla="*/ 150 h 171"/>
                <a:gd name="T24" fmla="*/ 87 w 162"/>
                <a:gd name="T25" fmla="*/ 129 h 171"/>
                <a:gd name="T26" fmla="*/ 108 w 162"/>
                <a:gd name="T27" fmla="*/ 150 h 171"/>
                <a:gd name="T28" fmla="*/ 87 w 162"/>
                <a:gd name="T29" fmla="*/ 129 h 171"/>
                <a:gd name="T30" fmla="*/ 75 w 162"/>
                <a:gd name="T31" fmla="*/ 96 h 171"/>
                <a:gd name="T32" fmla="*/ 54 w 162"/>
                <a:gd name="T33" fmla="*/ 117 h 171"/>
                <a:gd name="T34" fmla="*/ 87 w 162"/>
                <a:gd name="T35" fmla="*/ 96 h 171"/>
                <a:gd name="T36" fmla="*/ 108 w 162"/>
                <a:gd name="T37" fmla="*/ 117 h 171"/>
                <a:gd name="T38" fmla="*/ 87 w 162"/>
                <a:gd name="T39" fmla="*/ 96 h 171"/>
                <a:gd name="T40" fmla="*/ 139 w 162"/>
                <a:gd name="T41" fmla="*/ 96 h 171"/>
                <a:gd name="T42" fmla="*/ 118 w 162"/>
                <a:gd name="T43" fmla="*/ 117 h 171"/>
                <a:gd name="T44" fmla="*/ 21 w 162"/>
                <a:gd name="T45" fmla="*/ 96 h 171"/>
                <a:gd name="T46" fmla="*/ 43 w 162"/>
                <a:gd name="T47" fmla="*/ 117 h 171"/>
                <a:gd name="T48" fmla="*/ 21 w 162"/>
                <a:gd name="T49" fmla="*/ 96 h 171"/>
                <a:gd name="T50" fmla="*/ 139 w 162"/>
                <a:gd name="T51" fmla="*/ 11 h 171"/>
                <a:gd name="T52" fmla="*/ 118 w 162"/>
                <a:gd name="T53" fmla="*/ 0 h 171"/>
                <a:gd name="T54" fmla="*/ 43 w 162"/>
                <a:gd name="T55" fmla="*/ 11 h 171"/>
                <a:gd name="T56" fmla="*/ 21 w 162"/>
                <a:gd name="T57" fmla="*/ 0 h 171"/>
                <a:gd name="T58" fmla="*/ 0 w 162"/>
                <a:gd name="T59" fmla="*/ 171 h 171"/>
                <a:gd name="T60" fmla="*/ 162 w 162"/>
                <a:gd name="T61" fmla="*/ 0 h 171"/>
                <a:gd name="T62" fmla="*/ 150 w 162"/>
                <a:gd name="T63" fmla="*/ 161 h 171"/>
                <a:gd name="T64" fmla="*/ 11 w 162"/>
                <a:gd name="T65" fmla="*/ 44 h 171"/>
                <a:gd name="T66" fmla="*/ 150 w 162"/>
                <a:gd name="T67"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71">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Freeform 133"/>
            <p:cNvSpPr>
              <a:spLocks noEditPoints="1"/>
            </p:cNvSpPr>
            <p:nvPr/>
          </p:nvSpPr>
          <p:spPr bwMode="auto">
            <a:xfrm>
              <a:off x="9719137" y="3676109"/>
              <a:ext cx="201124" cy="20112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Freeform 134"/>
            <p:cNvSpPr>
              <a:spLocks noEditPoints="1"/>
            </p:cNvSpPr>
            <p:nvPr/>
          </p:nvSpPr>
          <p:spPr bwMode="auto">
            <a:xfrm>
              <a:off x="9425526" y="3646749"/>
              <a:ext cx="350865" cy="350864"/>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Freeform 135"/>
            <p:cNvSpPr>
              <a:spLocks noEditPoints="1"/>
            </p:cNvSpPr>
            <p:nvPr/>
          </p:nvSpPr>
          <p:spPr bwMode="auto">
            <a:xfrm>
              <a:off x="9886494" y="4275074"/>
              <a:ext cx="204059" cy="206995"/>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1 h 86"/>
                <a:gd name="T42" fmla="*/ 6 w 85"/>
                <a:gd name="T43" fmla="*/ 54 h 86"/>
                <a:gd name="T44" fmla="*/ 5 w 85"/>
                <a:gd name="T45" fmla="*/ 46 h 86"/>
                <a:gd name="T46" fmla="*/ 42 w 85"/>
                <a:gd name="T47" fmla="*/ 8 h 86"/>
                <a:gd name="T48" fmla="*/ 80 w 85"/>
                <a:gd name="T49" fmla="*/ 46 h 86"/>
                <a:gd name="T50" fmla="*/ 79 w 85"/>
                <a:gd name="T51" fmla="*/ 54 h 86"/>
                <a:gd name="T52" fmla="*/ 75 w 85"/>
                <a:gd name="T53" fmla="*/ 51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Freeform 136"/>
            <p:cNvSpPr>
              <a:spLocks noEditPoints="1"/>
            </p:cNvSpPr>
            <p:nvPr/>
          </p:nvSpPr>
          <p:spPr bwMode="auto">
            <a:xfrm>
              <a:off x="9576736" y="4024037"/>
              <a:ext cx="249569" cy="248100"/>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32 w 104"/>
                <a:gd name="T11" fmla="*/ 52 h 104"/>
                <a:gd name="T12" fmla="*/ 52 w 104"/>
                <a:gd name="T13" fmla="*/ 32 h 104"/>
                <a:gd name="T14" fmla="*/ 72 w 104"/>
                <a:gd name="T15" fmla="*/ 52 h 104"/>
                <a:gd name="T16" fmla="*/ 52 w 104"/>
                <a:gd name="T17" fmla="*/ 71 h 104"/>
                <a:gd name="T18" fmla="*/ 32 w 104"/>
                <a:gd name="T19" fmla="*/ 52 h 104"/>
                <a:gd name="T20" fmla="*/ 94 w 104"/>
                <a:gd name="T21" fmla="*/ 69 h 104"/>
                <a:gd name="T22" fmla="*/ 94 w 104"/>
                <a:gd name="T23" fmla="*/ 69 h 104"/>
                <a:gd name="T24" fmla="*/ 76 w 104"/>
                <a:gd name="T25" fmla="*/ 62 h 104"/>
                <a:gd name="T26" fmla="*/ 78 w 104"/>
                <a:gd name="T27" fmla="*/ 52 h 104"/>
                <a:gd name="T28" fmla="*/ 76 w 104"/>
                <a:gd name="T29" fmla="*/ 42 h 104"/>
                <a:gd name="T30" fmla="*/ 89 w 104"/>
                <a:gd name="T31" fmla="*/ 37 h 104"/>
                <a:gd name="T32" fmla="*/ 94 w 104"/>
                <a:gd name="T33" fmla="*/ 34 h 104"/>
                <a:gd name="T34" fmla="*/ 98 w 104"/>
                <a:gd name="T35" fmla="*/ 52 h 104"/>
                <a:gd name="T36" fmla="*/ 94 w 104"/>
                <a:gd name="T37" fmla="*/ 69 h 104"/>
                <a:gd name="T38" fmla="*/ 69 w 104"/>
                <a:gd name="T39" fmla="*/ 10 h 104"/>
                <a:gd name="T40" fmla="*/ 69 w 104"/>
                <a:gd name="T41" fmla="*/ 10 h 104"/>
                <a:gd name="T42" fmla="*/ 69 w 104"/>
                <a:gd name="T43" fmla="*/ 10 h 104"/>
                <a:gd name="T44" fmla="*/ 62 w 104"/>
                <a:gd name="T45" fmla="*/ 28 h 104"/>
                <a:gd name="T46" fmla="*/ 52 w 104"/>
                <a:gd name="T47" fmla="*/ 26 h 104"/>
                <a:gd name="T48" fmla="*/ 42 w 104"/>
                <a:gd name="T49" fmla="*/ 28 h 104"/>
                <a:gd name="T50" fmla="*/ 38 w 104"/>
                <a:gd name="T51" fmla="*/ 19 h 104"/>
                <a:gd name="T52" fmla="*/ 35 w 104"/>
                <a:gd name="T53" fmla="*/ 10 h 104"/>
                <a:gd name="T54" fmla="*/ 52 w 104"/>
                <a:gd name="T55" fmla="*/ 6 h 104"/>
                <a:gd name="T56" fmla="*/ 69 w 104"/>
                <a:gd name="T57" fmla="*/ 10 h 104"/>
                <a:gd name="T58" fmla="*/ 10 w 104"/>
                <a:gd name="T59" fmla="*/ 34 h 104"/>
                <a:gd name="T60" fmla="*/ 19 w 104"/>
                <a:gd name="T61" fmla="*/ 38 h 104"/>
                <a:gd name="T62" fmla="*/ 28 w 104"/>
                <a:gd name="T63" fmla="*/ 42 h 104"/>
                <a:gd name="T64" fmla="*/ 26 w 104"/>
                <a:gd name="T65" fmla="*/ 52 h 104"/>
                <a:gd name="T66" fmla="*/ 28 w 104"/>
                <a:gd name="T67" fmla="*/ 62 h 104"/>
                <a:gd name="T68" fmla="*/ 10 w 104"/>
                <a:gd name="T69" fmla="*/ 69 h 104"/>
                <a:gd name="T70" fmla="*/ 6 w 104"/>
                <a:gd name="T71" fmla="*/ 52 h 104"/>
                <a:gd name="T72" fmla="*/ 10 w 104"/>
                <a:gd name="T73" fmla="*/ 34 h 104"/>
                <a:gd name="T74" fmla="*/ 35 w 104"/>
                <a:gd name="T75" fmla="*/ 94 h 104"/>
                <a:gd name="T76" fmla="*/ 37 w 104"/>
                <a:gd name="T77" fmla="*/ 88 h 104"/>
                <a:gd name="T78" fmla="*/ 42 w 104"/>
                <a:gd name="T79" fmla="*/ 76 h 104"/>
                <a:gd name="T80" fmla="*/ 52 w 104"/>
                <a:gd name="T81" fmla="*/ 78 h 104"/>
                <a:gd name="T82" fmla="*/ 62 w 104"/>
                <a:gd name="T83" fmla="*/ 76 h 104"/>
                <a:gd name="T84" fmla="*/ 69 w 104"/>
                <a:gd name="T85" fmla="*/ 94 h 104"/>
                <a:gd name="T86" fmla="*/ 69 w 104"/>
                <a:gd name="T87" fmla="*/ 94 h 104"/>
                <a:gd name="T88" fmla="*/ 69 w 104"/>
                <a:gd name="T89" fmla="*/ 94 h 104"/>
                <a:gd name="T90" fmla="*/ 52 w 104"/>
                <a:gd name="T91" fmla="*/ 97 h 104"/>
                <a:gd name="T92" fmla="*/ 35 w 104"/>
                <a:gd name="T9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37"/>
            <p:cNvSpPr>
              <a:spLocks/>
            </p:cNvSpPr>
            <p:nvPr/>
          </p:nvSpPr>
          <p:spPr bwMode="auto">
            <a:xfrm>
              <a:off x="9651607" y="4324988"/>
              <a:ext cx="287738" cy="290674"/>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138"/>
            <p:cNvSpPr>
              <a:spLocks noEditPoints="1"/>
            </p:cNvSpPr>
            <p:nvPr/>
          </p:nvSpPr>
          <p:spPr bwMode="auto">
            <a:xfrm>
              <a:off x="9269913" y="3375158"/>
              <a:ext cx="299482" cy="248100"/>
            </a:xfrm>
            <a:custGeom>
              <a:avLst/>
              <a:gdLst>
                <a:gd name="T0" fmla="*/ 125 w 125"/>
                <a:gd name="T1" fmla="*/ 55 h 103"/>
                <a:gd name="T2" fmla="*/ 110 w 125"/>
                <a:gd name="T3" fmla="*/ 24 h 103"/>
                <a:gd name="T4" fmla="*/ 86 w 125"/>
                <a:gd name="T5" fmla="*/ 24 h 103"/>
                <a:gd name="T6" fmla="*/ 86 w 125"/>
                <a:gd name="T7" fmla="*/ 8 h 103"/>
                <a:gd name="T8" fmla="*/ 78 w 125"/>
                <a:gd name="T9" fmla="*/ 0 h 103"/>
                <a:gd name="T10" fmla="*/ 8 w 125"/>
                <a:gd name="T11" fmla="*/ 0 h 103"/>
                <a:gd name="T12" fmla="*/ 0 w 125"/>
                <a:gd name="T13" fmla="*/ 8 h 103"/>
                <a:gd name="T14" fmla="*/ 0 w 125"/>
                <a:gd name="T15" fmla="*/ 71 h 103"/>
                <a:gd name="T16" fmla="*/ 8 w 125"/>
                <a:gd name="T17" fmla="*/ 79 h 103"/>
                <a:gd name="T18" fmla="*/ 18 w 125"/>
                <a:gd name="T19" fmla="*/ 79 h 103"/>
                <a:gd name="T20" fmla="*/ 16 w 125"/>
                <a:gd name="T21" fmla="*/ 87 h 103"/>
                <a:gd name="T22" fmla="*/ 31 w 125"/>
                <a:gd name="T23" fmla="*/ 103 h 103"/>
                <a:gd name="T24" fmla="*/ 47 w 125"/>
                <a:gd name="T25" fmla="*/ 87 h 103"/>
                <a:gd name="T26" fmla="*/ 45 w 125"/>
                <a:gd name="T27" fmla="*/ 79 h 103"/>
                <a:gd name="T28" fmla="*/ 88 w 125"/>
                <a:gd name="T29" fmla="*/ 79 h 103"/>
                <a:gd name="T30" fmla="*/ 86 w 125"/>
                <a:gd name="T31" fmla="*/ 87 h 103"/>
                <a:gd name="T32" fmla="*/ 102 w 125"/>
                <a:gd name="T33" fmla="*/ 103 h 103"/>
                <a:gd name="T34" fmla="*/ 118 w 125"/>
                <a:gd name="T35" fmla="*/ 87 h 103"/>
                <a:gd name="T36" fmla="*/ 115 w 125"/>
                <a:gd name="T37" fmla="*/ 79 h 103"/>
                <a:gd name="T38" fmla="*/ 125 w 125"/>
                <a:gd name="T39" fmla="*/ 79 h 103"/>
                <a:gd name="T40" fmla="*/ 125 w 125"/>
                <a:gd name="T41" fmla="*/ 55 h 103"/>
                <a:gd name="T42" fmla="*/ 86 w 125"/>
                <a:gd name="T43" fmla="*/ 55 h 103"/>
                <a:gd name="T44" fmla="*/ 86 w 125"/>
                <a:gd name="T45" fmla="*/ 36 h 103"/>
                <a:gd name="T46" fmla="*/ 102 w 125"/>
                <a:gd name="T47" fmla="*/ 36 h 103"/>
                <a:gd name="T48" fmla="*/ 112 w 125"/>
                <a:gd name="T49" fmla="*/ 55 h 103"/>
                <a:gd name="T50" fmla="*/ 86 w 125"/>
                <a:gd name="T51" fmla="*/ 5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3">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139"/>
            <p:cNvSpPr>
              <a:spLocks noEditPoints="1"/>
            </p:cNvSpPr>
            <p:nvPr/>
          </p:nvSpPr>
          <p:spPr bwMode="auto">
            <a:xfrm>
              <a:off x="9137789" y="3087420"/>
              <a:ext cx="252505" cy="252505"/>
            </a:xfrm>
            <a:custGeom>
              <a:avLst/>
              <a:gdLst>
                <a:gd name="T0" fmla="*/ 101 w 105"/>
                <a:gd name="T1" fmla="*/ 29 h 105"/>
                <a:gd name="T2" fmla="*/ 72 w 105"/>
                <a:gd name="T3" fmla="*/ 26 h 105"/>
                <a:gd name="T4" fmla="*/ 89 w 105"/>
                <a:gd name="T5" fmla="*/ 10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2 h 105"/>
                <a:gd name="T26" fmla="*/ 53 w 105"/>
                <a:gd name="T27" fmla="*/ 105 h 105"/>
                <a:gd name="T28" fmla="*/ 101 w 105"/>
                <a:gd name="T29" fmla="*/ 102 h 105"/>
                <a:gd name="T30" fmla="*/ 105 w 105"/>
                <a:gd name="T31" fmla="*/ 65 h 105"/>
                <a:gd name="T32" fmla="*/ 101 w 105"/>
                <a:gd name="T33" fmla="*/ 29 h 105"/>
                <a:gd name="T34" fmla="*/ 89 w 105"/>
                <a:gd name="T35" fmla="*/ 90 h 105"/>
                <a:gd name="T36" fmla="*/ 53 w 105"/>
                <a:gd name="T37" fmla="*/ 92 h 105"/>
                <a:gd name="T38" fmla="*/ 16 w 105"/>
                <a:gd name="T39" fmla="*/ 90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Freeform 140"/>
            <p:cNvSpPr>
              <a:spLocks/>
            </p:cNvSpPr>
            <p:nvPr/>
          </p:nvSpPr>
          <p:spPr bwMode="auto">
            <a:xfrm>
              <a:off x="9155405" y="2798215"/>
              <a:ext cx="321504" cy="261313"/>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8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6 h 109"/>
                <a:gd name="T26" fmla="*/ 20 w 134"/>
                <a:gd name="T27" fmla="*/ 67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Freeform 141"/>
            <p:cNvSpPr>
              <a:spLocks noEditPoints="1"/>
            </p:cNvSpPr>
            <p:nvPr/>
          </p:nvSpPr>
          <p:spPr bwMode="auto">
            <a:xfrm>
              <a:off x="9299274" y="4135609"/>
              <a:ext cx="311227" cy="293610"/>
            </a:xfrm>
            <a:custGeom>
              <a:avLst/>
              <a:gdLst>
                <a:gd name="T0" fmla="*/ 93 w 212"/>
                <a:gd name="T1" fmla="*/ 107 h 200"/>
                <a:gd name="T2" fmla="*/ 119 w 212"/>
                <a:gd name="T3" fmla="*/ 107 h 200"/>
                <a:gd name="T4" fmla="*/ 119 w 212"/>
                <a:gd name="T5" fmla="*/ 54 h 200"/>
                <a:gd name="T6" fmla="*/ 158 w 212"/>
                <a:gd name="T7" fmla="*/ 54 h 200"/>
                <a:gd name="T8" fmla="*/ 106 w 212"/>
                <a:gd name="T9" fmla="*/ 0 h 200"/>
                <a:gd name="T10" fmla="*/ 52 w 212"/>
                <a:gd name="T11" fmla="*/ 54 h 200"/>
                <a:gd name="T12" fmla="*/ 93 w 212"/>
                <a:gd name="T13" fmla="*/ 54 h 200"/>
                <a:gd name="T14" fmla="*/ 93 w 212"/>
                <a:gd name="T15" fmla="*/ 107 h 200"/>
                <a:gd name="T16" fmla="*/ 132 w 212"/>
                <a:gd name="T17" fmla="*/ 77 h 200"/>
                <a:gd name="T18" fmla="*/ 132 w 212"/>
                <a:gd name="T19" fmla="*/ 97 h 200"/>
                <a:gd name="T20" fmla="*/ 192 w 212"/>
                <a:gd name="T21" fmla="*/ 120 h 200"/>
                <a:gd name="T22" fmla="*/ 106 w 212"/>
                <a:gd name="T23" fmla="*/ 152 h 200"/>
                <a:gd name="T24" fmla="*/ 18 w 212"/>
                <a:gd name="T25" fmla="*/ 120 h 200"/>
                <a:gd name="T26" fmla="*/ 78 w 212"/>
                <a:gd name="T27" fmla="*/ 97 h 200"/>
                <a:gd name="T28" fmla="*/ 78 w 212"/>
                <a:gd name="T29" fmla="*/ 77 h 200"/>
                <a:gd name="T30" fmla="*/ 0 w 212"/>
                <a:gd name="T31" fmla="*/ 107 h 200"/>
                <a:gd name="T32" fmla="*/ 0 w 212"/>
                <a:gd name="T33" fmla="*/ 160 h 200"/>
                <a:gd name="T34" fmla="*/ 106 w 212"/>
                <a:gd name="T35" fmla="*/ 200 h 200"/>
                <a:gd name="T36" fmla="*/ 212 w 212"/>
                <a:gd name="T37" fmla="*/ 160 h 200"/>
                <a:gd name="T38" fmla="*/ 212 w 212"/>
                <a:gd name="T39" fmla="*/ 107 h 200"/>
                <a:gd name="T40" fmla="*/ 132 w 212"/>
                <a:gd name="T41"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00">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Freeform 142"/>
            <p:cNvSpPr>
              <a:spLocks noEditPoints="1"/>
            </p:cNvSpPr>
            <p:nvPr/>
          </p:nvSpPr>
          <p:spPr bwMode="auto">
            <a:xfrm>
              <a:off x="9284594" y="4452708"/>
              <a:ext cx="237824" cy="180570"/>
            </a:xfrm>
            <a:custGeom>
              <a:avLst/>
              <a:gdLst>
                <a:gd name="T0" fmla="*/ 37 w 99"/>
                <a:gd name="T1" fmla="*/ 16 h 75"/>
                <a:gd name="T2" fmla="*/ 53 w 99"/>
                <a:gd name="T3" fmla="*/ 31 h 75"/>
                <a:gd name="T4" fmla="*/ 68 w 99"/>
                <a:gd name="T5" fmla="*/ 16 h 75"/>
                <a:gd name="T6" fmla="*/ 53 w 99"/>
                <a:gd name="T7" fmla="*/ 0 h 75"/>
                <a:gd name="T8" fmla="*/ 37 w 99"/>
                <a:gd name="T9" fmla="*/ 16 h 75"/>
                <a:gd name="T10" fmla="*/ 0 w 99"/>
                <a:gd name="T11" fmla="*/ 16 h 75"/>
                <a:gd name="T12" fmla="*/ 16 w 99"/>
                <a:gd name="T13" fmla="*/ 31 h 75"/>
                <a:gd name="T14" fmla="*/ 31 w 99"/>
                <a:gd name="T15" fmla="*/ 16 h 75"/>
                <a:gd name="T16" fmla="*/ 16 w 99"/>
                <a:gd name="T17" fmla="*/ 0 h 75"/>
                <a:gd name="T18" fmla="*/ 0 w 99"/>
                <a:gd name="T19" fmla="*/ 16 h 75"/>
                <a:gd name="T20" fmla="*/ 74 w 99"/>
                <a:gd name="T21" fmla="*/ 47 h 75"/>
                <a:gd name="T22" fmla="*/ 74 w 99"/>
                <a:gd name="T23" fmla="*/ 37 h 75"/>
                <a:gd name="T24" fmla="*/ 68 w 99"/>
                <a:gd name="T25" fmla="*/ 31 h 75"/>
                <a:gd name="T26" fmla="*/ 53 w 99"/>
                <a:gd name="T27" fmla="*/ 31 h 75"/>
                <a:gd name="T28" fmla="*/ 16 w 99"/>
                <a:gd name="T29" fmla="*/ 31 h 75"/>
                <a:gd name="T30" fmla="*/ 6 w 99"/>
                <a:gd name="T31" fmla="*/ 31 h 75"/>
                <a:gd name="T32" fmla="*/ 0 w 99"/>
                <a:gd name="T33" fmla="*/ 37 h 75"/>
                <a:gd name="T34" fmla="*/ 0 w 99"/>
                <a:gd name="T35" fmla="*/ 68 h 75"/>
                <a:gd name="T36" fmla="*/ 6 w 99"/>
                <a:gd name="T37" fmla="*/ 75 h 75"/>
                <a:gd name="T38" fmla="*/ 68 w 99"/>
                <a:gd name="T39" fmla="*/ 75 h 75"/>
                <a:gd name="T40" fmla="*/ 74 w 99"/>
                <a:gd name="T41" fmla="*/ 68 h 75"/>
                <a:gd name="T42" fmla="*/ 74 w 99"/>
                <a:gd name="T43" fmla="*/ 59 h 75"/>
                <a:gd name="T44" fmla="*/ 99 w 99"/>
                <a:gd name="T45" fmla="*/ 75 h 75"/>
                <a:gd name="T46" fmla="*/ 99 w 99"/>
                <a:gd name="T47" fmla="*/ 31 h 75"/>
                <a:gd name="T48" fmla="*/ 74 w 99"/>
                <a:gd name="T49" fmla="*/ 47 h 75"/>
                <a:gd name="T50" fmla="*/ 62 w 99"/>
                <a:gd name="T51" fmla="*/ 62 h 75"/>
                <a:gd name="T52" fmla="*/ 13 w 99"/>
                <a:gd name="T53" fmla="*/ 62 h 75"/>
                <a:gd name="T54" fmla="*/ 13 w 99"/>
                <a:gd name="T55" fmla="*/ 44 h 75"/>
                <a:gd name="T56" fmla="*/ 62 w 99"/>
                <a:gd name="T57" fmla="*/ 44 h 75"/>
                <a:gd name="T58" fmla="*/ 62 w 99"/>
                <a:gd name="T5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5">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Freeform 143"/>
            <p:cNvSpPr>
              <a:spLocks noEditPoints="1"/>
            </p:cNvSpPr>
            <p:nvPr/>
          </p:nvSpPr>
          <p:spPr bwMode="auto">
            <a:xfrm>
              <a:off x="9228808" y="3866956"/>
              <a:ext cx="252505" cy="255441"/>
            </a:xfrm>
            <a:custGeom>
              <a:avLst/>
              <a:gdLst>
                <a:gd name="T0" fmla="*/ 53 w 105"/>
                <a:gd name="T1" fmla="*/ 0 h 106"/>
                <a:gd name="T2" fmla="*/ 0 w 105"/>
                <a:gd name="T3" fmla="*/ 53 h 106"/>
                <a:gd name="T4" fmla="*/ 53 w 105"/>
                <a:gd name="T5" fmla="*/ 106 h 106"/>
                <a:gd name="T6" fmla="*/ 105 w 105"/>
                <a:gd name="T7" fmla="*/ 53 h 106"/>
                <a:gd name="T8" fmla="*/ 53 w 105"/>
                <a:gd name="T9" fmla="*/ 0 h 106"/>
                <a:gd name="T10" fmla="*/ 84 w 105"/>
                <a:gd name="T11" fmla="*/ 45 h 106"/>
                <a:gd name="T12" fmla="*/ 55 w 105"/>
                <a:gd name="T13" fmla="*/ 85 h 106"/>
                <a:gd name="T14" fmla="*/ 41 w 105"/>
                <a:gd name="T15" fmla="*/ 80 h 106"/>
                <a:gd name="T16" fmla="*/ 31 w 105"/>
                <a:gd name="T17" fmla="*/ 48 h 106"/>
                <a:gd name="T18" fmla="*/ 24 w 105"/>
                <a:gd name="T19" fmla="*/ 50 h 106"/>
                <a:gd name="T20" fmla="*/ 21 w 105"/>
                <a:gd name="T21" fmla="*/ 47 h 106"/>
                <a:gd name="T22" fmla="*/ 40 w 105"/>
                <a:gd name="T23" fmla="*/ 33 h 106"/>
                <a:gd name="T24" fmla="*/ 51 w 105"/>
                <a:gd name="T25" fmla="*/ 54 h 106"/>
                <a:gd name="T26" fmla="*/ 56 w 105"/>
                <a:gd name="T27" fmla="*/ 67 h 106"/>
                <a:gd name="T28" fmla="*/ 64 w 105"/>
                <a:gd name="T29" fmla="*/ 55 h 106"/>
                <a:gd name="T30" fmla="*/ 57 w 105"/>
                <a:gd name="T31" fmla="*/ 47 h 106"/>
                <a:gd name="T32" fmla="*/ 84 w 105"/>
                <a:gd name="T33"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Freeform 144"/>
            <p:cNvSpPr>
              <a:spLocks noEditPoints="1"/>
            </p:cNvSpPr>
            <p:nvPr/>
          </p:nvSpPr>
          <p:spPr bwMode="auto">
            <a:xfrm>
              <a:off x="9149533" y="3642344"/>
              <a:ext cx="245165" cy="208464"/>
            </a:xfrm>
            <a:custGeom>
              <a:avLst/>
              <a:gdLst>
                <a:gd name="T0" fmla="*/ 84 w 102"/>
                <a:gd name="T1" fmla="*/ 82 h 87"/>
                <a:gd name="T2" fmla="*/ 81 w 102"/>
                <a:gd name="T3" fmla="*/ 81 h 87"/>
                <a:gd name="T4" fmla="*/ 81 w 102"/>
                <a:gd name="T5" fmla="*/ 74 h 87"/>
                <a:gd name="T6" fmla="*/ 93 w 102"/>
                <a:gd name="T7" fmla="*/ 44 h 87"/>
                <a:gd name="T8" fmla="*/ 81 w 102"/>
                <a:gd name="T9" fmla="*/ 13 h 87"/>
                <a:gd name="T10" fmla="*/ 81 w 102"/>
                <a:gd name="T11" fmla="*/ 6 h 87"/>
                <a:gd name="T12" fmla="*/ 87 w 102"/>
                <a:gd name="T13" fmla="*/ 6 h 87"/>
                <a:gd name="T14" fmla="*/ 102 w 102"/>
                <a:gd name="T15" fmla="*/ 44 h 87"/>
                <a:gd name="T16" fmla="*/ 87 w 102"/>
                <a:gd name="T17" fmla="*/ 81 h 87"/>
                <a:gd name="T18" fmla="*/ 84 w 102"/>
                <a:gd name="T19" fmla="*/ 82 h 87"/>
                <a:gd name="T20" fmla="*/ 68 w 102"/>
                <a:gd name="T21" fmla="*/ 74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4 h 87"/>
                <a:gd name="T34" fmla="*/ 71 w 102"/>
                <a:gd name="T35" fmla="*/ 72 h 87"/>
                <a:gd name="T36" fmla="*/ 68 w 102"/>
                <a:gd name="T37" fmla="*/ 74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5 h 87"/>
                <a:gd name="T58" fmla="*/ 42 w 102"/>
                <a:gd name="T59" fmla="*/ 82 h 87"/>
                <a:gd name="T60" fmla="*/ 38 w 102"/>
                <a:gd name="T61" fmla="*/ 84 h 87"/>
                <a:gd name="T62" fmla="*/ 15 w 102"/>
                <a:gd name="T63" fmla="*/ 62 h 87"/>
                <a:gd name="T64" fmla="*/ 0 w 102"/>
                <a:gd name="T65" fmla="*/ 62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45"/>
            <p:cNvSpPr>
              <a:spLocks noEditPoints="1"/>
            </p:cNvSpPr>
            <p:nvPr/>
          </p:nvSpPr>
          <p:spPr bwMode="auto">
            <a:xfrm>
              <a:off x="8939601" y="3375158"/>
              <a:ext cx="277462" cy="245164"/>
            </a:xfrm>
            <a:custGeom>
              <a:avLst/>
              <a:gdLst>
                <a:gd name="T0" fmla="*/ 124 w 189"/>
                <a:gd name="T1" fmla="*/ 23 h 167"/>
                <a:gd name="T2" fmla="*/ 65 w 189"/>
                <a:gd name="T3" fmla="*/ 0 h 167"/>
                <a:gd name="T4" fmla="*/ 0 w 189"/>
                <a:gd name="T5" fmla="*/ 23 h 167"/>
                <a:gd name="T6" fmla="*/ 0 w 189"/>
                <a:gd name="T7" fmla="*/ 167 h 167"/>
                <a:gd name="T8" fmla="*/ 65 w 189"/>
                <a:gd name="T9" fmla="*/ 142 h 167"/>
                <a:gd name="T10" fmla="*/ 124 w 189"/>
                <a:gd name="T11" fmla="*/ 167 h 167"/>
                <a:gd name="T12" fmla="*/ 189 w 189"/>
                <a:gd name="T13" fmla="*/ 142 h 167"/>
                <a:gd name="T14" fmla="*/ 189 w 189"/>
                <a:gd name="T15" fmla="*/ 0 h 167"/>
                <a:gd name="T16" fmla="*/ 124 w 189"/>
                <a:gd name="T17" fmla="*/ 23 h 167"/>
                <a:gd name="T18" fmla="*/ 70 w 189"/>
                <a:gd name="T19" fmla="*/ 15 h 167"/>
                <a:gd name="T20" fmla="*/ 119 w 189"/>
                <a:gd name="T21" fmla="*/ 35 h 167"/>
                <a:gd name="T22" fmla="*/ 119 w 189"/>
                <a:gd name="T23" fmla="*/ 152 h 167"/>
                <a:gd name="T24" fmla="*/ 70 w 189"/>
                <a:gd name="T25" fmla="*/ 133 h 167"/>
                <a:gd name="T26" fmla="*/ 70 w 189"/>
                <a:gd name="T27" fmla="*/ 15 h 167"/>
                <a:gd name="T28" fmla="*/ 11 w 189"/>
                <a:gd name="T29" fmla="*/ 31 h 167"/>
                <a:gd name="T30" fmla="*/ 58 w 189"/>
                <a:gd name="T31" fmla="*/ 15 h 167"/>
                <a:gd name="T32" fmla="*/ 58 w 189"/>
                <a:gd name="T33" fmla="*/ 133 h 167"/>
                <a:gd name="T34" fmla="*/ 11 w 189"/>
                <a:gd name="T35" fmla="*/ 151 h 167"/>
                <a:gd name="T36" fmla="*/ 11 w 189"/>
                <a:gd name="T37" fmla="*/ 31 h 167"/>
                <a:gd name="T38" fmla="*/ 178 w 189"/>
                <a:gd name="T39" fmla="*/ 134 h 167"/>
                <a:gd name="T40" fmla="*/ 130 w 189"/>
                <a:gd name="T41" fmla="*/ 152 h 167"/>
                <a:gd name="T42" fmla="*/ 130 w 189"/>
                <a:gd name="T43" fmla="*/ 35 h 167"/>
                <a:gd name="T44" fmla="*/ 178 w 189"/>
                <a:gd name="T45" fmla="*/ 17 h 167"/>
                <a:gd name="T46" fmla="*/ 178 w 189"/>
                <a:gd name="T47"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146"/>
            <p:cNvSpPr>
              <a:spLocks noEditPoints="1"/>
            </p:cNvSpPr>
            <p:nvPr/>
          </p:nvSpPr>
          <p:spPr bwMode="auto">
            <a:xfrm>
              <a:off x="9008600" y="2459094"/>
              <a:ext cx="303887" cy="306822"/>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147"/>
            <p:cNvSpPr>
              <a:spLocks noEditPoints="1"/>
            </p:cNvSpPr>
            <p:nvPr/>
          </p:nvSpPr>
          <p:spPr bwMode="auto">
            <a:xfrm>
              <a:off x="9893834" y="4608321"/>
              <a:ext cx="230484" cy="230484"/>
            </a:xfrm>
            <a:custGeom>
              <a:avLst/>
              <a:gdLst>
                <a:gd name="T0" fmla="*/ 0 w 157"/>
                <a:gd name="T1" fmla="*/ 74 h 157"/>
                <a:gd name="T2" fmla="*/ 0 w 157"/>
                <a:gd name="T3" fmla="*/ 23 h 157"/>
                <a:gd name="T4" fmla="*/ 64 w 157"/>
                <a:gd name="T5" fmla="*/ 13 h 157"/>
                <a:gd name="T6" fmla="*/ 64 w 157"/>
                <a:gd name="T7" fmla="*/ 74 h 157"/>
                <a:gd name="T8" fmla="*/ 0 w 157"/>
                <a:gd name="T9" fmla="*/ 74 h 157"/>
                <a:gd name="T10" fmla="*/ 73 w 157"/>
                <a:gd name="T11" fmla="*/ 12 h 157"/>
                <a:gd name="T12" fmla="*/ 157 w 157"/>
                <a:gd name="T13" fmla="*/ 0 h 157"/>
                <a:gd name="T14" fmla="*/ 157 w 157"/>
                <a:gd name="T15" fmla="*/ 74 h 157"/>
                <a:gd name="T16" fmla="*/ 73 w 157"/>
                <a:gd name="T17" fmla="*/ 74 h 157"/>
                <a:gd name="T18" fmla="*/ 73 w 157"/>
                <a:gd name="T19" fmla="*/ 12 h 157"/>
                <a:gd name="T20" fmla="*/ 157 w 157"/>
                <a:gd name="T21" fmla="*/ 84 h 157"/>
                <a:gd name="T22" fmla="*/ 157 w 157"/>
                <a:gd name="T23" fmla="*/ 157 h 157"/>
                <a:gd name="T24" fmla="*/ 73 w 157"/>
                <a:gd name="T25" fmla="*/ 146 h 157"/>
                <a:gd name="T26" fmla="*/ 73 w 157"/>
                <a:gd name="T27" fmla="*/ 84 h 157"/>
                <a:gd name="T28" fmla="*/ 157 w 157"/>
                <a:gd name="T29" fmla="*/ 84 h 157"/>
                <a:gd name="T30" fmla="*/ 64 w 157"/>
                <a:gd name="T31" fmla="*/ 144 h 157"/>
                <a:gd name="T32" fmla="*/ 0 w 157"/>
                <a:gd name="T33" fmla="*/ 136 h 157"/>
                <a:gd name="T34" fmla="*/ 0 w 157"/>
                <a:gd name="T35" fmla="*/ 84 h 157"/>
                <a:gd name="T36" fmla="*/ 64 w 157"/>
                <a:gd name="T37" fmla="*/ 84 h 157"/>
                <a:gd name="T38" fmla="*/ 64 w 157"/>
                <a:gd name="T3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148"/>
            <p:cNvSpPr>
              <a:spLocks noEditPoints="1"/>
            </p:cNvSpPr>
            <p:nvPr/>
          </p:nvSpPr>
          <p:spPr bwMode="auto">
            <a:xfrm>
              <a:off x="9641330" y="4558408"/>
              <a:ext cx="204059" cy="204059"/>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20 h 85"/>
                <a:gd name="T16" fmla="*/ 64 w 85"/>
                <a:gd name="T17" fmla="*/ 20 h 85"/>
                <a:gd name="T18" fmla="*/ 43 w 85"/>
                <a:gd name="T19" fmla="*/ 11 h 85"/>
                <a:gd name="T20" fmla="*/ 16 w 85"/>
                <a:gd name="T21" fmla="*/ 25 h 85"/>
                <a:gd name="T22" fmla="*/ 18 w 85"/>
                <a:gd name="T23" fmla="*/ 25 h 85"/>
                <a:gd name="T24" fmla="*/ 27 w 85"/>
                <a:gd name="T25" fmla="*/ 25 h 85"/>
                <a:gd name="T26" fmla="*/ 27 w 85"/>
                <a:gd name="T27" fmla="*/ 28 h 85"/>
                <a:gd name="T28" fmla="*/ 23 w 85"/>
                <a:gd name="T29" fmla="*/ 28 h 85"/>
                <a:gd name="T30" fmla="*/ 35 w 85"/>
                <a:gd name="T31" fmla="*/ 61 h 85"/>
                <a:gd name="T32" fmla="*/ 42 w 85"/>
                <a:gd name="T33" fmla="*/ 41 h 85"/>
                <a:gd name="T34" fmla="*/ 37 w 85"/>
                <a:gd name="T35" fmla="*/ 28 h 85"/>
                <a:gd name="T36" fmla="*/ 34 w 85"/>
                <a:gd name="T37" fmla="*/ 28 h 85"/>
                <a:gd name="T38" fmla="*/ 34 w 85"/>
                <a:gd name="T39" fmla="*/ 25 h 85"/>
                <a:gd name="T40" fmla="*/ 42 w 85"/>
                <a:gd name="T41" fmla="*/ 25 h 85"/>
                <a:gd name="T42" fmla="*/ 51 w 85"/>
                <a:gd name="T43" fmla="*/ 25 h 85"/>
                <a:gd name="T44" fmla="*/ 51 w 85"/>
                <a:gd name="T45" fmla="*/ 28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2 h 85"/>
                <a:gd name="T62" fmla="*/ 53 w 85"/>
                <a:gd name="T63" fmla="*/ 71 h 85"/>
                <a:gd name="T64" fmla="*/ 43 w 85"/>
                <a:gd name="T65" fmla="*/ 45 h 85"/>
                <a:gd name="T66" fmla="*/ 71 w 85"/>
                <a:gd name="T67" fmla="*/ 28 h 85"/>
                <a:gd name="T68" fmla="*/ 71 w 85"/>
                <a:gd name="T69" fmla="*/ 31 h 85"/>
                <a:gd name="T70" fmla="*/ 69 w 85"/>
                <a:gd name="T71" fmla="*/ 42 h 85"/>
                <a:gd name="T72" fmla="*/ 59 w 85"/>
                <a:gd name="T73" fmla="*/ 69 h 85"/>
                <a:gd name="T74" fmla="*/ 75 w 85"/>
                <a:gd name="T75" fmla="*/ 42 h 85"/>
                <a:gd name="T76" fmla="*/ 71 w 85"/>
                <a:gd name="T77" fmla="*/ 28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Freeform 149"/>
            <p:cNvSpPr>
              <a:spLocks/>
            </p:cNvSpPr>
            <p:nvPr/>
          </p:nvSpPr>
          <p:spPr bwMode="auto">
            <a:xfrm>
              <a:off x="9893834" y="4932762"/>
              <a:ext cx="273057" cy="270121"/>
            </a:xfrm>
            <a:custGeom>
              <a:avLst/>
              <a:gdLst>
                <a:gd name="T0" fmla="*/ 110 w 114"/>
                <a:gd name="T1" fmla="*/ 90 h 113"/>
                <a:gd name="T2" fmla="*/ 60 w 114"/>
                <a:gd name="T3" fmla="*/ 47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3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100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150"/>
            <p:cNvSpPr>
              <a:spLocks noEditPoints="1"/>
            </p:cNvSpPr>
            <p:nvPr/>
          </p:nvSpPr>
          <p:spPr bwMode="auto">
            <a:xfrm>
              <a:off x="9070259" y="4672916"/>
              <a:ext cx="268654" cy="412522"/>
            </a:xfrm>
            <a:custGeom>
              <a:avLst/>
              <a:gdLst>
                <a:gd name="T0" fmla="*/ 84 w 112"/>
                <a:gd name="T1" fmla="*/ 3 h 172"/>
                <a:gd name="T2" fmla="*/ 111 w 112"/>
                <a:gd name="T3" fmla="*/ 19 h 172"/>
                <a:gd name="T4" fmla="*/ 110 w 112"/>
                <a:gd name="T5" fmla="*/ 33 h 172"/>
                <a:gd name="T6" fmla="*/ 103 w 112"/>
                <a:gd name="T7" fmla="*/ 44 h 172"/>
                <a:gd name="T8" fmla="*/ 65 w 112"/>
                <a:gd name="T9" fmla="*/ 21 h 172"/>
                <a:gd name="T10" fmla="*/ 72 w 112"/>
                <a:gd name="T11" fmla="*/ 10 h 172"/>
                <a:gd name="T12" fmla="*/ 84 w 112"/>
                <a:gd name="T13" fmla="*/ 3 h 172"/>
                <a:gd name="T14" fmla="*/ 0 w 112"/>
                <a:gd name="T15" fmla="*/ 130 h 172"/>
                <a:gd name="T16" fmla="*/ 1 w 112"/>
                <a:gd name="T17" fmla="*/ 172 h 172"/>
                <a:gd name="T18" fmla="*/ 38 w 112"/>
                <a:gd name="T19" fmla="*/ 153 h 172"/>
                <a:gd name="T20" fmla="*/ 98 w 112"/>
                <a:gd name="T21" fmla="*/ 52 h 172"/>
                <a:gd name="T22" fmla="*/ 60 w 112"/>
                <a:gd name="T23" fmla="*/ 29 h 172"/>
                <a:gd name="T24" fmla="*/ 0 w 112"/>
                <a:gd name="T25" fmla="*/ 130 h 172"/>
                <a:gd name="T26" fmla="*/ 76 w 112"/>
                <a:gd name="T27" fmla="*/ 57 h 172"/>
                <a:gd name="T28" fmla="*/ 30 w 112"/>
                <a:gd name="T29" fmla="*/ 134 h 172"/>
                <a:gd name="T30" fmla="*/ 20 w 112"/>
                <a:gd name="T31" fmla="*/ 128 h 172"/>
                <a:gd name="T32" fmla="*/ 66 w 112"/>
                <a:gd name="T33" fmla="*/ 52 h 172"/>
                <a:gd name="T34" fmla="*/ 76 w 112"/>
                <a:gd name="T35"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Freeform 151"/>
            <p:cNvSpPr>
              <a:spLocks noEditPoints="1"/>
            </p:cNvSpPr>
            <p:nvPr/>
          </p:nvSpPr>
          <p:spPr bwMode="auto">
            <a:xfrm>
              <a:off x="9391761" y="4687596"/>
              <a:ext cx="229016" cy="261313"/>
            </a:xfrm>
            <a:custGeom>
              <a:avLst/>
              <a:gdLst>
                <a:gd name="T0" fmla="*/ 40 w 95"/>
                <a:gd name="T1" fmla="*/ 61 h 109"/>
                <a:gd name="T2" fmla="*/ 34 w 95"/>
                <a:gd name="T3" fmla="*/ 54 h 109"/>
                <a:gd name="T4" fmla="*/ 13 w 95"/>
                <a:gd name="T5" fmla="*/ 75 h 109"/>
                <a:gd name="T6" fmla="*/ 34 w 95"/>
                <a:gd name="T7" fmla="*/ 95 h 109"/>
                <a:gd name="T8" fmla="*/ 40 w 95"/>
                <a:gd name="T9" fmla="*/ 88 h 109"/>
                <a:gd name="T10" fmla="*/ 27 w 95"/>
                <a:gd name="T11" fmla="*/ 75 h 109"/>
                <a:gd name="T12" fmla="*/ 40 w 95"/>
                <a:gd name="T13" fmla="*/ 61 h 109"/>
                <a:gd name="T14" fmla="*/ 54 w 95"/>
                <a:gd name="T15" fmla="*/ 88 h 109"/>
                <a:gd name="T16" fmla="*/ 61 w 95"/>
                <a:gd name="T17" fmla="*/ 95 h 109"/>
                <a:gd name="T18" fmla="*/ 81 w 95"/>
                <a:gd name="T19" fmla="*/ 75 h 109"/>
                <a:gd name="T20" fmla="*/ 61 w 95"/>
                <a:gd name="T21" fmla="*/ 54 h 109"/>
                <a:gd name="T22" fmla="*/ 54 w 95"/>
                <a:gd name="T23" fmla="*/ 61 h 109"/>
                <a:gd name="T24" fmla="*/ 68 w 95"/>
                <a:gd name="T25" fmla="*/ 75 h 109"/>
                <a:gd name="T26" fmla="*/ 54 w 95"/>
                <a:gd name="T27" fmla="*/ 88 h 109"/>
                <a:gd name="T28" fmla="*/ 89 w 95"/>
                <a:gd name="T29" fmla="*/ 21 h 109"/>
                <a:gd name="T30" fmla="*/ 74 w 95"/>
                <a:gd name="T31" fmla="*/ 6 h 109"/>
                <a:gd name="T32" fmla="*/ 59 w 95"/>
                <a:gd name="T33" fmla="*/ 0 h 109"/>
                <a:gd name="T34" fmla="*/ 8 w 95"/>
                <a:gd name="T35" fmla="*/ 0 h 109"/>
                <a:gd name="T36" fmla="*/ 0 w 95"/>
                <a:gd name="T37" fmla="*/ 8 h 109"/>
                <a:gd name="T38" fmla="*/ 0 w 95"/>
                <a:gd name="T39" fmla="*/ 100 h 109"/>
                <a:gd name="T40" fmla="*/ 8 w 95"/>
                <a:gd name="T41" fmla="*/ 109 h 109"/>
                <a:gd name="T42" fmla="*/ 86 w 95"/>
                <a:gd name="T43" fmla="*/ 109 h 109"/>
                <a:gd name="T44" fmla="*/ 95 w 95"/>
                <a:gd name="T45" fmla="*/ 100 h 109"/>
                <a:gd name="T46" fmla="*/ 95 w 95"/>
                <a:gd name="T47" fmla="*/ 36 h 109"/>
                <a:gd name="T48" fmla="*/ 89 w 95"/>
                <a:gd name="T49" fmla="*/ 21 h 109"/>
                <a:gd name="T50" fmla="*/ 84 w 95"/>
                <a:gd name="T51" fmla="*/ 26 h 109"/>
                <a:gd name="T52" fmla="*/ 85 w 95"/>
                <a:gd name="T53" fmla="*/ 27 h 109"/>
                <a:gd name="T54" fmla="*/ 68 w 95"/>
                <a:gd name="T55" fmla="*/ 27 h 109"/>
                <a:gd name="T56" fmla="*/ 68 w 95"/>
                <a:gd name="T57" fmla="*/ 10 h 109"/>
                <a:gd name="T58" fmla="*/ 69 w 95"/>
                <a:gd name="T59" fmla="*/ 11 h 109"/>
                <a:gd name="T60" fmla="*/ 84 w 95"/>
                <a:gd name="T61" fmla="*/ 26 h 109"/>
                <a:gd name="T62" fmla="*/ 88 w 95"/>
                <a:gd name="T63" fmla="*/ 100 h 109"/>
                <a:gd name="T64" fmla="*/ 86 w 95"/>
                <a:gd name="T65" fmla="*/ 102 h 109"/>
                <a:gd name="T66" fmla="*/ 8 w 95"/>
                <a:gd name="T67" fmla="*/ 102 h 109"/>
                <a:gd name="T68" fmla="*/ 6 w 95"/>
                <a:gd name="T69" fmla="*/ 100 h 109"/>
                <a:gd name="T70" fmla="*/ 6 w 95"/>
                <a:gd name="T71" fmla="*/ 8 h 109"/>
                <a:gd name="T72" fmla="*/ 8 w 95"/>
                <a:gd name="T73" fmla="*/ 7 h 109"/>
                <a:gd name="T74" fmla="*/ 59 w 95"/>
                <a:gd name="T75" fmla="*/ 7 h 109"/>
                <a:gd name="T76" fmla="*/ 61 w 95"/>
                <a:gd name="T77" fmla="*/ 7 h 109"/>
                <a:gd name="T78" fmla="*/ 61 w 95"/>
                <a:gd name="T79" fmla="*/ 34 h 109"/>
                <a:gd name="T80" fmla="*/ 88 w 95"/>
                <a:gd name="T81" fmla="*/ 34 h 109"/>
                <a:gd name="T82" fmla="*/ 88 w 95"/>
                <a:gd name="T83" fmla="*/ 36 h 109"/>
                <a:gd name="T84" fmla="*/ 88 w 95"/>
                <a:gd name="T85"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9">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Freeform 152"/>
            <p:cNvSpPr>
              <a:spLocks noEditPoints="1"/>
            </p:cNvSpPr>
            <p:nvPr/>
          </p:nvSpPr>
          <p:spPr bwMode="auto">
            <a:xfrm>
              <a:off x="8971898" y="2175761"/>
              <a:ext cx="300951" cy="223144"/>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8 h 93"/>
                <a:gd name="T20" fmla="*/ 47 w 125"/>
                <a:gd name="T21" fmla="*/ 15 h 93"/>
                <a:gd name="T22" fmla="*/ 86 w 125"/>
                <a:gd name="T23" fmla="*/ 46 h 93"/>
                <a:gd name="T24" fmla="*/ 47 w 125"/>
                <a:gd name="T2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153"/>
            <p:cNvSpPr>
              <a:spLocks noEditPoints="1"/>
            </p:cNvSpPr>
            <p:nvPr/>
          </p:nvSpPr>
          <p:spPr bwMode="auto">
            <a:xfrm>
              <a:off x="8600482" y="3987336"/>
              <a:ext cx="155614" cy="158549"/>
            </a:xfrm>
            <a:custGeom>
              <a:avLst/>
              <a:gdLst>
                <a:gd name="T0" fmla="*/ 61 w 65"/>
                <a:gd name="T1" fmla="*/ 19 h 66"/>
                <a:gd name="T2" fmla="*/ 47 w 65"/>
                <a:gd name="T3" fmla="*/ 4 h 66"/>
                <a:gd name="T4" fmla="*/ 51 w 65"/>
                <a:gd name="T5" fmla="*/ 0 h 66"/>
                <a:gd name="T6" fmla="*/ 65 w 65"/>
                <a:gd name="T7" fmla="*/ 15 h 66"/>
                <a:gd name="T8" fmla="*/ 61 w 65"/>
                <a:gd name="T9" fmla="*/ 19 h 66"/>
                <a:gd name="T10" fmla="*/ 57 w 65"/>
                <a:gd name="T11" fmla="*/ 23 h 66"/>
                <a:gd name="T12" fmla="*/ 55 w 65"/>
                <a:gd name="T13" fmla="*/ 46 h 66"/>
                <a:gd name="T14" fmla="*/ 10 w 65"/>
                <a:gd name="T15" fmla="*/ 66 h 66"/>
                <a:gd name="T16" fmla="*/ 6 w 65"/>
                <a:gd name="T17" fmla="*/ 63 h 66"/>
                <a:gd name="T18" fmla="*/ 24 w 65"/>
                <a:gd name="T19" fmla="*/ 45 h 66"/>
                <a:gd name="T20" fmla="*/ 26 w 65"/>
                <a:gd name="T21" fmla="*/ 46 h 66"/>
                <a:gd name="T22" fmla="*/ 32 w 65"/>
                <a:gd name="T23" fmla="*/ 39 h 66"/>
                <a:gd name="T24" fmla="*/ 26 w 65"/>
                <a:gd name="T25" fmla="*/ 33 h 66"/>
                <a:gd name="T26" fmla="*/ 20 w 65"/>
                <a:gd name="T27" fmla="*/ 39 h 66"/>
                <a:gd name="T28" fmla="*/ 21 w 65"/>
                <a:gd name="T29" fmla="*/ 42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154"/>
            <p:cNvSpPr>
              <a:spLocks/>
            </p:cNvSpPr>
            <p:nvPr/>
          </p:nvSpPr>
          <p:spPr bwMode="auto">
            <a:xfrm>
              <a:off x="8867667" y="3802361"/>
              <a:ext cx="209932" cy="201122"/>
            </a:xfrm>
            <a:custGeom>
              <a:avLst/>
              <a:gdLst>
                <a:gd name="T0" fmla="*/ 55 w 88"/>
                <a:gd name="T1" fmla="*/ 59 h 84"/>
                <a:gd name="T2" fmla="*/ 53 w 88"/>
                <a:gd name="T3" fmla="*/ 53 h 84"/>
                <a:gd name="T4" fmla="*/ 61 w 88"/>
                <a:gd name="T5" fmla="*/ 38 h 84"/>
                <a:gd name="T6" fmla="*/ 63 w 88"/>
                <a:gd name="T7" fmla="*/ 26 h 84"/>
                <a:gd name="T8" fmla="*/ 44 w 88"/>
                <a:gd name="T9" fmla="*/ 0 h 84"/>
                <a:gd name="T10" fmla="*/ 25 w 88"/>
                <a:gd name="T11" fmla="*/ 26 h 84"/>
                <a:gd name="T12" fmla="*/ 28 w 88"/>
                <a:gd name="T13" fmla="*/ 38 h 84"/>
                <a:gd name="T14" fmla="*/ 36 w 88"/>
                <a:gd name="T15" fmla="*/ 53 h 84"/>
                <a:gd name="T16" fmla="*/ 33 w 88"/>
                <a:gd name="T17" fmla="*/ 59 h 84"/>
                <a:gd name="T18" fmla="*/ 0 w 88"/>
                <a:gd name="T19" fmla="*/ 84 h 84"/>
                <a:gd name="T20" fmla="*/ 44 w 88"/>
                <a:gd name="T21" fmla="*/ 84 h 84"/>
                <a:gd name="T22" fmla="*/ 88 w 88"/>
                <a:gd name="T23" fmla="*/ 84 h 84"/>
                <a:gd name="T24" fmla="*/ 55 w 88"/>
                <a:gd name="T2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155"/>
            <p:cNvSpPr>
              <a:spLocks noEditPoints="1"/>
            </p:cNvSpPr>
            <p:nvPr/>
          </p:nvSpPr>
          <p:spPr bwMode="auto">
            <a:xfrm>
              <a:off x="8229065" y="4153225"/>
              <a:ext cx="196719" cy="196719"/>
            </a:xfrm>
            <a:custGeom>
              <a:avLst/>
              <a:gdLst>
                <a:gd name="T0" fmla="*/ 0 w 82"/>
                <a:gd name="T1" fmla="*/ 41 h 82"/>
                <a:gd name="T2" fmla="*/ 82 w 82"/>
                <a:gd name="T3" fmla="*/ 41 h 82"/>
                <a:gd name="T4" fmla="*/ 64 w 82"/>
                <a:gd name="T5" fmla="*/ 55 h 82"/>
                <a:gd name="T6" fmla="*/ 77 w 82"/>
                <a:gd name="T7" fmla="*/ 44 h 82"/>
                <a:gd name="T8" fmla="*/ 64 w 82"/>
                <a:gd name="T9" fmla="*/ 55 h 82"/>
                <a:gd name="T10" fmla="*/ 16 w 82"/>
                <a:gd name="T11" fmla="*/ 38 h 82"/>
                <a:gd name="T12" fmla="*/ 8 w 82"/>
                <a:gd name="T13" fmla="*/ 27 h 82"/>
                <a:gd name="T14" fmla="*/ 59 w 82"/>
                <a:gd name="T15" fmla="*/ 27 h 82"/>
                <a:gd name="T16" fmla="*/ 44 w 82"/>
                <a:gd name="T17" fmla="*/ 38 h 82"/>
                <a:gd name="T18" fmla="*/ 59 w 82"/>
                <a:gd name="T19" fmla="*/ 27 h 82"/>
                <a:gd name="T20" fmla="*/ 44 w 82"/>
                <a:gd name="T21" fmla="*/ 5 h 82"/>
                <a:gd name="T22" fmla="*/ 54 w 82"/>
                <a:gd name="T23" fmla="*/ 14 h 82"/>
                <a:gd name="T24" fmla="*/ 44 w 82"/>
                <a:gd name="T25" fmla="*/ 22 h 82"/>
                <a:gd name="T26" fmla="*/ 35 w 82"/>
                <a:gd name="T27" fmla="*/ 7 h 82"/>
                <a:gd name="T28" fmla="*/ 38 w 82"/>
                <a:gd name="T29" fmla="*/ 22 h 82"/>
                <a:gd name="T30" fmla="*/ 28 w 82"/>
                <a:gd name="T31" fmla="*/ 14 h 82"/>
                <a:gd name="T32" fmla="*/ 38 w 82"/>
                <a:gd name="T33" fmla="*/ 38 h 82"/>
                <a:gd name="T34" fmla="*/ 23 w 82"/>
                <a:gd name="T35" fmla="*/ 27 h 82"/>
                <a:gd name="T36" fmla="*/ 8 w 82"/>
                <a:gd name="T37" fmla="*/ 55 h 82"/>
                <a:gd name="T38" fmla="*/ 16 w 82"/>
                <a:gd name="T39" fmla="*/ 44 h 82"/>
                <a:gd name="T40" fmla="*/ 8 w 82"/>
                <a:gd name="T41" fmla="*/ 55 h 82"/>
                <a:gd name="T42" fmla="*/ 38 w 82"/>
                <a:gd name="T43" fmla="*/ 44 h 82"/>
                <a:gd name="T44" fmla="*/ 23 w 82"/>
                <a:gd name="T45" fmla="*/ 55 h 82"/>
                <a:gd name="T46" fmla="*/ 38 w 82"/>
                <a:gd name="T47" fmla="*/ 60 h 82"/>
                <a:gd name="T48" fmla="*/ 35 w 82"/>
                <a:gd name="T49" fmla="*/ 74 h 82"/>
                <a:gd name="T50" fmla="*/ 25 w 82"/>
                <a:gd name="T51" fmla="*/ 60 h 82"/>
                <a:gd name="T52" fmla="*/ 54 w 82"/>
                <a:gd name="T53" fmla="*/ 67 h 82"/>
                <a:gd name="T54" fmla="*/ 44 w 82"/>
                <a:gd name="T55" fmla="*/ 76 h 82"/>
                <a:gd name="T56" fmla="*/ 57 w 82"/>
                <a:gd name="T57" fmla="*/ 60 h 82"/>
                <a:gd name="T58" fmla="*/ 44 w 82"/>
                <a:gd name="T59" fmla="*/ 55 h 82"/>
                <a:gd name="T60" fmla="*/ 60 w 82"/>
                <a:gd name="T61" fmla="*/ 44 h 82"/>
                <a:gd name="T62" fmla="*/ 44 w 82"/>
                <a:gd name="T63" fmla="*/ 55 h 82"/>
                <a:gd name="T64" fmla="*/ 64 w 82"/>
                <a:gd name="T65" fmla="*/ 27 h 82"/>
                <a:gd name="T66" fmla="*/ 77 w 82"/>
                <a:gd name="T67" fmla="*/ 38 h 82"/>
                <a:gd name="T68" fmla="*/ 71 w 82"/>
                <a:gd name="T69" fmla="*/ 22 h 82"/>
                <a:gd name="T70" fmla="*/ 57 w 82"/>
                <a:gd name="T71" fmla="*/ 9 h 82"/>
                <a:gd name="T72" fmla="*/ 71 w 82"/>
                <a:gd name="T73" fmla="*/ 22 h 82"/>
                <a:gd name="T74" fmla="*/ 26 w 82"/>
                <a:gd name="T75" fmla="*/ 9 h 82"/>
                <a:gd name="T76" fmla="*/ 11 w 82"/>
                <a:gd name="T77" fmla="*/ 22 h 82"/>
                <a:gd name="T78" fmla="*/ 11 w 82"/>
                <a:gd name="T79" fmla="*/ 60 h 82"/>
                <a:gd name="T80" fmla="*/ 26 w 82"/>
                <a:gd name="T81" fmla="*/ 73 h 82"/>
                <a:gd name="T82" fmla="*/ 11 w 82"/>
                <a:gd name="T83" fmla="*/ 60 h 82"/>
                <a:gd name="T84" fmla="*/ 57 w 82"/>
                <a:gd name="T85" fmla="*/ 73 h 82"/>
                <a:gd name="T86" fmla="*/ 71 w 82"/>
                <a:gd name="T8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18" y="0"/>
                    <a:pt x="0" y="18"/>
                    <a:pt x="0" y="41"/>
                  </a:cubicBezTo>
                  <a:cubicBezTo>
                    <a:pt x="0" y="64"/>
                    <a:pt x="18" y="82"/>
                    <a:pt x="41" y="82"/>
                  </a:cubicBezTo>
                  <a:cubicBezTo>
                    <a:pt x="64" y="82"/>
                    <a:pt x="82" y="64"/>
                    <a:pt x="82" y="41"/>
                  </a:cubicBezTo>
                  <a:cubicBezTo>
                    <a:pt x="82" y="18"/>
                    <a:pt x="64" y="0"/>
                    <a:pt x="41" y="0"/>
                  </a:cubicBezTo>
                  <a:close/>
                  <a:moveTo>
                    <a:pt x="64" y="55"/>
                  </a:moveTo>
                  <a:cubicBezTo>
                    <a:pt x="65" y="51"/>
                    <a:pt x="66" y="47"/>
                    <a:pt x="66" y="44"/>
                  </a:cubicBezTo>
                  <a:cubicBezTo>
                    <a:pt x="77" y="44"/>
                    <a:pt x="77" y="44"/>
                    <a:pt x="77" y="44"/>
                  </a:cubicBezTo>
                  <a:cubicBezTo>
                    <a:pt x="76" y="47"/>
                    <a:pt x="76" y="51"/>
                    <a:pt x="74" y="55"/>
                  </a:cubicBezTo>
                  <a:lnTo>
                    <a:pt x="64" y="55"/>
                  </a:lnTo>
                  <a:close/>
                  <a:moveTo>
                    <a:pt x="18" y="27"/>
                  </a:moveTo>
                  <a:cubicBezTo>
                    <a:pt x="17" y="31"/>
                    <a:pt x="17" y="34"/>
                    <a:pt x="16" y="38"/>
                  </a:cubicBezTo>
                  <a:cubicBezTo>
                    <a:pt x="6" y="38"/>
                    <a:pt x="6" y="38"/>
                    <a:pt x="6" y="38"/>
                  </a:cubicBezTo>
                  <a:cubicBezTo>
                    <a:pt x="6" y="34"/>
                    <a:pt x="7" y="31"/>
                    <a:pt x="8" y="27"/>
                  </a:cubicBezTo>
                  <a:lnTo>
                    <a:pt x="18" y="27"/>
                  </a:lnTo>
                  <a:close/>
                  <a:moveTo>
                    <a:pt x="59" y="27"/>
                  </a:moveTo>
                  <a:cubicBezTo>
                    <a:pt x="60" y="31"/>
                    <a:pt x="60" y="34"/>
                    <a:pt x="60" y="38"/>
                  </a:cubicBezTo>
                  <a:cubicBezTo>
                    <a:pt x="44" y="38"/>
                    <a:pt x="44" y="38"/>
                    <a:pt x="44" y="38"/>
                  </a:cubicBezTo>
                  <a:cubicBezTo>
                    <a:pt x="44" y="27"/>
                    <a:pt x="44" y="27"/>
                    <a:pt x="44" y="27"/>
                  </a:cubicBezTo>
                  <a:lnTo>
                    <a:pt x="59" y="27"/>
                  </a:lnTo>
                  <a:close/>
                  <a:moveTo>
                    <a:pt x="44" y="22"/>
                  </a:moveTo>
                  <a:cubicBezTo>
                    <a:pt x="44" y="5"/>
                    <a:pt x="44" y="5"/>
                    <a:pt x="44" y="5"/>
                  </a:cubicBezTo>
                  <a:cubicBezTo>
                    <a:pt x="45" y="6"/>
                    <a:pt x="46" y="6"/>
                    <a:pt x="48" y="7"/>
                  </a:cubicBezTo>
                  <a:cubicBezTo>
                    <a:pt x="50" y="9"/>
                    <a:pt x="52" y="11"/>
                    <a:pt x="54" y="14"/>
                  </a:cubicBezTo>
                  <a:cubicBezTo>
                    <a:pt x="55" y="17"/>
                    <a:pt x="56" y="19"/>
                    <a:pt x="57" y="22"/>
                  </a:cubicBezTo>
                  <a:cubicBezTo>
                    <a:pt x="44" y="22"/>
                    <a:pt x="44" y="22"/>
                    <a:pt x="44" y="22"/>
                  </a:cubicBezTo>
                  <a:close/>
                  <a:moveTo>
                    <a:pt x="28" y="14"/>
                  </a:moveTo>
                  <a:cubicBezTo>
                    <a:pt x="30" y="11"/>
                    <a:pt x="32" y="9"/>
                    <a:pt x="35" y="7"/>
                  </a:cubicBezTo>
                  <a:cubicBezTo>
                    <a:pt x="36" y="6"/>
                    <a:pt x="37" y="6"/>
                    <a:pt x="38" y="5"/>
                  </a:cubicBezTo>
                  <a:cubicBezTo>
                    <a:pt x="38" y="22"/>
                    <a:pt x="38" y="22"/>
                    <a:pt x="38" y="22"/>
                  </a:cubicBezTo>
                  <a:cubicBezTo>
                    <a:pt x="25" y="22"/>
                    <a:pt x="25" y="22"/>
                    <a:pt x="25" y="22"/>
                  </a:cubicBezTo>
                  <a:cubicBezTo>
                    <a:pt x="26" y="19"/>
                    <a:pt x="27" y="17"/>
                    <a:pt x="28" y="14"/>
                  </a:cubicBezTo>
                  <a:close/>
                  <a:moveTo>
                    <a:pt x="38" y="27"/>
                  </a:moveTo>
                  <a:cubicBezTo>
                    <a:pt x="38" y="38"/>
                    <a:pt x="38" y="38"/>
                    <a:pt x="38" y="38"/>
                  </a:cubicBezTo>
                  <a:cubicBezTo>
                    <a:pt x="22" y="38"/>
                    <a:pt x="22" y="38"/>
                    <a:pt x="22" y="38"/>
                  </a:cubicBezTo>
                  <a:cubicBezTo>
                    <a:pt x="22" y="34"/>
                    <a:pt x="23" y="31"/>
                    <a:pt x="23" y="27"/>
                  </a:cubicBezTo>
                  <a:lnTo>
                    <a:pt x="38" y="27"/>
                  </a:lnTo>
                  <a:close/>
                  <a:moveTo>
                    <a:pt x="8" y="55"/>
                  </a:moveTo>
                  <a:cubicBezTo>
                    <a:pt x="7" y="51"/>
                    <a:pt x="6" y="47"/>
                    <a:pt x="6" y="44"/>
                  </a:cubicBezTo>
                  <a:cubicBezTo>
                    <a:pt x="16" y="44"/>
                    <a:pt x="16" y="44"/>
                    <a:pt x="16" y="44"/>
                  </a:cubicBezTo>
                  <a:cubicBezTo>
                    <a:pt x="17" y="47"/>
                    <a:pt x="17" y="51"/>
                    <a:pt x="18" y="55"/>
                  </a:cubicBezTo>
                  <a:lnTo>
                    <a:pt x="8" y="55"/>
                  </a:lnTo>
                  <a:close/>
                  <a:moveTo>
                    <a:pt x="22" y="44"/>
                  </a:moveTo>
                  <a:cubicBezTo>
                    <a:pt x="38" y="44"/>
                    <a:pt x="38" y="44"/>
                    <a:pt x="38" y="44"/>
                  </a:cubicBezTo>
                  <a:cubicBezTo>
                    <a:pt x="38" y="55"/>
                    <a:pt x="38" y="55"/>
                    <a:pt x="38" y="55"/>
                  </a:cubicBezTo>
                  <a:cubicBezTo>
                    <a:pt x="23" y="55"/>
                    <a:pt x="23" y="55"/>
                    <a:pt x="23" y="55"/>
                  </a:cubicBezTo>
                  <a:cubicBezTo>
                    <a:pt x="23" y="51"/>
                    <a:pt x="22" y="47"/>
                    <a:pt x="22" y="44"/>
                  </a:cubicBezTo>
                  <a:close/>
                  <a:moveTo>
                    <a:pt x="38" y="60"/>
                  </a:moveTo>
                  <a:cubicBezTo>
                    <a:pt x="38" y="76"/>
                    <a:pt x="38" y="76"/>
                    <a:pt x="38" y="76"/>
                  </a:cubicBezTo>
                  <a:cubicBezTo>
                    <a:pt x="37" y="76"/>
                    <a:pt x="36" y="75"/>
                    <a:pt x="35" y="74"/>
                  </a:cubicBezTo>
                  <a:cubicBezTo>
                    <a:pt x="32" y="73"/>
                    <a:pt x="30" y="70"/>
                    <a:pt x="28" y="67"/>
                  </a:cubicBezTo>
                  <a:cubicBezTo>
                    <a:pt x="27" y="65"/>
                    <a:pt x="26" y="63"/>
                    <a:pt x="25" y="60"/>
                  </a:cubicBezTo>
                  <a:cubicBezTo>
                    <a:pt x="38" y="60"/>
                    <a:pt x="38" y="60"/>
                    <a:pt x="38" y="60"/>
                  </a:cubicBezTo>
                  <a:close/>
                  <a:moveTo>
                    <a:pt x="54" y="67"/>
                  </a:moveTo>
                  <a:cubicBezTo>
                    <a:pt x="52" y="70"/>
                    <a:pt x="50" y="73"/>
                    <a:pt x="48" y="74"/>
                  </a:cubicBezTo>
                  <a:cubicBezTo>
                    <a:pt x="46" y="75"/>
                    <a:pt x="45" y="76"/>
                    <a:pt x="44" y="76"/>
                  </a:cubicBezTo>
                  <a:cubicBezTo>
                    <a:pt x="44" y="60"/>
                    <a:pt x="44" y="60"/>
                    <a:pt x="44" y="60"/>
                  </a:cubicBezTo>
                  <a:cubicBezTo>
                    <a:pt x="57" y="60"/>
                    <a:pt x="57" y="60"/>
                    <a:pt x="57" y="60"/>
                  </a:cubicBezTo>
                  <a:cubicBezTo>
                    <a:pt x="56" y="63"/>
                    <a:pt x="55" y="65"/>
                    <a:pt x="54" y="67"/>
                  </a:cubicBezTo>
                  <a:close/>
                  <a:moveTo>
                    <a:pt x="44" y="55"/>
                  </a:moveTo>
                  <a:cubicBezTo>
                    <a:pt x="44" y="44"/>
                    <a:pt x="44" y="44"/>
                    <a:pt x="44" y="44"/>
                  </a:cubicBezTo>
                  <a:cubicBezTo>
                    <a:pt x="60" y="44"/>
                    <a:pt x="60" y="44"/>
                    <a:pt x="60" y="44"/>
                  </a:cubicBezTo>
                  <a:cubicBezTo>
                    <a:pt x="60" y="47"/>
                    <a:pt x="60" y="51"/>
                    <a:pt x="59" y="55"/>
                  </a:cubicBezTo>
                  <a:lnTo>
                    <a:pt x="44" y="55"/>
                  </a:lnTo>
                  <a:close/>
                  <a:moveTo>
                    <a:pt x="66" y="38"/>
                  </a:moveTo>
                  <a:cubicBezTo>
                    <a:pt x="66" y="34"/>
                    <a:pt x="65" y="31"/>
                    <a:pt x="64" y="27"/>
                  </a:cubicBezTo>
                  <a:cubicBezTo>
                    <a:pt x="74" y="27"/>
                    <a:pt x="74" y="27"/>
                    <a:pt x="74" y="27"/>
                  </a:cubicBezTo>
                  <a:cubicBezTo>
                    <a:pt x="76" y="31"/>
                    <a:pt x="76" y="34"/>
                    <a:pt x="77" y="38"/>
                  </a:cubicBezTo>
                  <a:lnTo>
                    <a:pt x="66" y="38"/>
                  </a:lnTo>
                  <a:close/>
                  <a:moveTo>
                    <a:pt x="71" y="22"/>
                  </a:moveTo>
                  <a:cubicBezTo>
                    <a:pt x="63" y="22"/>
                    <a:pt x="63" y="22"/>
                    <a:pt x="63" y="22"/>
                  </a:cubicBezTo>
                  <a:cubicBezTo>
                    <a:pt x="61" y="17"/>
                    <a:pt x="59" y="12"/>
                    <a:pt x="57" y="9"/>
                  </a:cubicBezTo>
                  <a:cubicBezTo>
                    <a:pt x="60" y="10"/>
                    <a:pt x="63" y="13"/>
                    <a:pt x="66" y="16"/>
                  </a:cubicBezTo>
                  <a:cubicBezTo>
                    <a:pt x="68" y="17"/>
                    <a:pt x="70" y="19"/>
                    <a:pt x="71" y="22"/>
                  </a:cubicBezTo>
                  <a:close/>
                  <a:moveTo>
                    <a:pt x="16" y="16"/>
                  </a:moveTo>
                  <a:cubicBezTo>
                    <a:pt x="19" y="13"/>
                    <a:pt x="22" y="10"/>
                    <a:pt x="26" y="9"/>
                  </a:cubicBezTo>
                  <a:cubicBezTo>
                    <a:pt x="23" y="12"/>
                    <a:pt x="21" y="17"/>
                    <a:pt x="19" y="22"/>
                  </a:cubicBezTo>
                  <a:cubicBezTo>
                    <a:pt x="11" y="22"/>
                    <a:pt x="11" y="22"/>
                    <a:pt x="11" y="22"/>
                  </a:cubicBezTo>
                  <a:cubicBezTo>
                    <a:pt x="12" y="19"/>
                    <a:pt x="14" y="17"/>
                    <a:pt x="16" y="16"/>
                  </a:cubicBezTo>
                  <a:close/>
                  <a:moveTo>
                    <a:pt x="11" y="60"/>
                  </a:moveTo>
                  <a:cubicBezTo>
                    <a:pt x="19" y="60"/>
                    <a:pt x="19" y="60"/>
                    <a:pt x="19" y="60"/>
                  </a:cubicBezTo>
                  <a:cubicBezTo>
                    <a:pt x="21" y="65"/>
                    <a:pt x="23" y="69"/>
                    <a:pt x="26" y="73"/>
                  </a:cubicBezTo>
                  <a:cubicBezTo>
                    <a:pt x="22" y="71"/>
                    <a:pt x="19" y="69"/>
                    <a:pt x="16" y="66"/>
                  </a:cubicBezTo>
                  <a:cubicBezTo>
                    <a:pt x="14" y="64"/>
                    <a:pt x="12" y="62"/>
                    <a:pt x="11" y="60"/>
                  </a:cubicBezTo>
                  <a:close/>
                  <a:moveTo>
                    <a:pt x="66" y="66"/>
                  </a:moveTo>
                  <a:cubicBezTo>
                    <a:pt x="63" y="69"/>
                    <a:pt x="60" y="71"/>
                    <a:pt x="57" y="73"/>
                  </a:cubicBezTo>
                  <a:cubicBezTo>
                    <a:pt x="59" y="69"/>
                    <a:pt x="61" y="65"/>
                    <a:pt x="63" y="60"/>
                  </a:cubicBezTo>
                  <a:cubicBezTo>
                    <a:pt x="71" y="60"/>
                    <a:pt x="71" y="60"/>
                    <a:pt x="71" y="60"/>
                  </a:cubicBezTo>
                  <a:cubicBezTo>
                    <a:pt x="70" y="62"/>
                    <a:pt x="68" y="64"/>
                    <a:pt x="6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156"/>
            <p:cNvSpPr>
              <a:spLocks noEditPoints="1"/>
            </p:cNvSpPr>
            <p:nvPr/>
          </p:nvSpPr>
          <p:spPr bwMode="auto">
            <a:xfrm>
              <a:off x="8814818" y="2915659"/>
              <a:ext cx="164422" cy="174697"/>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7 h 73"/>
                <a:gd name="T34" fmla="*/ 19 w 69"/>
                <a:gd name="T35" fmla="*/ 37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157"/>
            <p:cNvSpPr>
              <a:spLocks noEditPoints="1"/>
            </p:cNvSpPr>
            <p:nvPr/>
          </p:nvSpPr>
          <p:spPr bwMode="auto">
            <a:xfrm>
              <a:off x="8948410" y="1868938"/>
              <a:ext cx="182039" cy="211399"/>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Freeform 158"/>
            <p:cNvSpPr>
              <a:spLocks noEditPoints="1"/>
            </p:cNvSpPr>
            <p:nvPr/>
          </p:nvSpPr>
          <p:spPr bwMode="auto">
            <a:xfrm>
              <a:off x="8713521" y="3241566"/>
              <a:ext cx="184974" cy="184974"/>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Freeform 159"/>
            <p:cNvSpPr>
              <a:spLocks noEditPoints="1"/>
            </p:cNvSpPr>
            <p:nvPr/>
          </p:nvSpPr>
          <p:spPr bwMode="auto">
            <a:xfrm>
              <a:off x="8394955" y="3740704"/>
              <a:ext cx="171762" cy="148273"/>
            </a:xfrm>
            <a:custGeom>
              <a:avLst/>
              <a:gdLst>
                <a:gd name="T0" fmla="*/ 18 w 72"/>
                <a:gd name="T1" fmla="*/ 0 h 62"/>
                <a:gd name="T2" fmla="*/ 54 w 72"/>
                <a:gd name="T3" fmla="*/ 0 h 62"/>
                <a:gd name="T4" fmla="*/ 54 w 72"/>
                <a:gd name="T5" fmla="*/ 9 h 62"/>
                <a:gd name="T6" fmla="*/ 18 w 72"/>
                <a:gd name="T7" fmla="*/ 9 h 62"/>
                <a:gd name="T8" fmla="*/ 18 w 72"/>
                <a:gd name="T9" fmla="*/ 0 h 62"/>
                <a:gd name="T10" fmla="*/ 67 w 72"/>
                <a:gd name="T11" fmla="*/ 13 h 62"/>
                <a:gd name="T12" fmla="*/ 4 w 72"/>
                <a:gd name="T13" fmla="*/ 13 h 62"/>
                <a:gd name="T14" fmla="*/ 0 w 72"/>
                <a:gd name="T15" fmla="*/ 18 h 62"/>
                <a:gd name="T16" fmla="*/ 0 w 72"/>
                <a:gd name="T17" fmla="*/ 40 h 62"/>
                <a:gd name="T18" fmla="*/ 4 w 72"/>
                <a:gd name="T19" fmla="*/ 44 h 62"/>
                <a:gd name="T20" fmla="*/ 18 w 72"/>
                <a:gd name="T21" fmla="*/ 44 h 62"/>
                <a:gd name="T22" fmla="*/ 18 w 72"/>
                <a:gd name="T23" fmla="*/ 62 h 62"/>
                <a:gd name="T24" fmla="*/ 54 w 72"/>
                <a:gd name="T25" fmla="*/ 62 h 62"/>
                <a:gd name="T26" fmla="*/ 54 w 72"/>
                <a:gd name="T27" fmla="*/ 44 h 62"/>
                <a:gd name="T28" fmla="*/ 67 w 72"/>
                <a:gd name="T29" fmla="*/ 44 h 62"/>
                <a:gd name="T30" fmla="*/ 72 w 72"/>
                <a:gd name="T31" fmla="*/ 40 h 62"/>
                <a:gd name="T32" fmla="*/ 72 w 72"/>
                <a:gd name="T33" fmla="*/ 18 h 62"/>
                <a:gd name="T34" fmla="*/ 67 w 72"/>
                <a:gd name="T35" fmla="*/ 13 h 62"/>
                <a:gd name="T36" fmla="*/ 49 w 72"/>
                <a:gd name="T37" fmla="*/ 58 h 62"/>
                <a:gd name="T38" fmla="*/ 22 w 72"/>
                <a:gd name="T39" fmla="*/ 58 h 62"/>
                <a:gd name="T40" fmla="*/ 22 w 72"/>
                <a:gd name="T41" fmla="*/ 35 h 62"/>
                <a:gd name="T42" fmla="*/ 49 w 72"/>
                <a:gd name="T43" fmla="*/ 35 h 62"/>
                <a:gd name="T44" fmla="*/ 49 w 72"/>
                <a:gd name="T45" fmla="*/ 58 h 62"/>
                <a:gd name="T46" fmla="*/ 68 w 72"/>
                <a:gd name="T47" fmla="*/ 20 h 62"/>
                <a:gd name="T48" fmla="*/ 65 w 72"/>
                <a:gd name="T49" fmla="*/ 23 h 62"/>
                <a:gd name="T50" fmla="*/ 62 w 72"/>
                <a:gd name="T51" fmla="*/ 20 h 62"/>
                <a:gd name="T52" fmla="*/ 65 w 72"/>
                <a:gd name="T53" fmla="*/ 17 h 62"/>
                <a:gd name="T54" fmla="*/ 68 w 72"/>
                <a:gd name="T55"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62">
                  <a:moveTo>
                    <a:pt x="18" y="0"/>
                  </a:moveTo>
                  <a:cubicBezTo>
                    <a:pt x="54" y="0"/>
                    <a:pt x="54" y="0"/>
                    <a:pt x="54" y="0"/>
                  </a:cubicBezTo>
                  <a:cubicBezTo>
                    <a:pt x="54" y="9"/>
                    <a:pt x="54" y="9"/>
                    <a:pt x="54" y="9"/>
                  </a:cubicBezTo>
                  <a:cubicBezTo>
                    <a:pt x="18" y="9"/>
                    <a:pt x="18" y="9"/>
                    <a:pt x="18" y="9"/>
                  </a:cubicBezTo>
                  <a:lnTo>
                    <a:pt x="18" y="0"/>
                  </a:lnTo>
                  <a:close/>
                  <a:moveTo>
                    <a:pt x="67" y="13"/>
                  </a:moveTo>
                  <a:cubicBezTo>
                    <a:pt x="4" y="13"/>
                    <a:pt x="4" y="13"/>
                    <a:pt x="4" y="13"/>
                  </a:cubicBezTo>
                  <a:cubicBezTo>
                    <a:pt x="2" y="13"/>
                    <a:pt x="0" y="15"/>
                    <a:pt x="0" y="18"/>
                  </a:cubicBezTo>
                  <a:cubicBezTo>
                    <a:pt x="0" y="40"/>
                    <a:pt x="0" y="40"/>
                    <a:pt x="0" y="40"/>
                  </a:cubicBezTo>
                  <a:cubicBezTo>
                    <a:pt x="0" y="42"/>
                    <a:pt x="2" y="44"/>
                    <a:pt x="4" y="44"/>
                  </a:cubicBezTo>
                  <a:cubicBezTo>
                    <a:pt x="18" y="44"/>
                    <a:pt x="18" y="44"/>
                    <a:pt x="18" y="44"/>
                  </a:cubicBezTo>
                  <a:cubicBezTo>
                    <a:pt x="18" y="62"/>
                    <a:pt x="18" y="62"/>
                    <a:pt x="18" y="62"/>
                  </a:cubicBezTo>
                  <a:cubicBezTo>
                    <a:pt x="54" y="62"/>
                    <a:pt x="54" y="62"/>
                    <a:pt x="54" y="62"/>
                  </a:cubicBezTo>
                  <a:cubicBezTo>
                    <a:pt x="54" y="44"/>
                    <a:pt x="54" y="44"/>
                    <a:pt x="54" y="44"/>
                  </a:cubicBezTo>
                  <a:cubicBezTo>
                    <a:pt x="67" y="44"/>
                    <a:pt x="67" y="44"/>
                    <a:pt x="67" y="44"/>
                  </a:cubicBezTo>
                  <a:cubicBezTo>
                    <a:pt x="70" y="44"/>
                    <a:pt x="72" y="42"/>
                    <a:pt x="72" y="40"/>
                  </a:cubicBezTo>
                  <a:cubicBezTo>
                    <a:pt x="72" y="18"/>
                    <a:pt x="72" y="18"/>
                    <a:pt x="72" y="18"/>
                  </a:cubicBezTo>
                  <a:cubicBezTo>
                    <a:pt x="72" y="15"/>
                    <a:pt x="70" y="13"/>
                    <a:pt x="67" y="13"/>
                  </a:cubicBezTo>
                  <a:close/>
                  <a:moveTo>
                    <a:pt x="49" y="58"/>
                  </a:moveTo>
                  <a:cubicBezTo>
                    <a:pt x="22" y="58"/>
                    <a:pt x="22" y="58"/>
                    <a:pt x="22" y="58"/>
                  </a:cubicBezTo>
                  <a:cubicBezTo>
                    <a:pt x="22" y="35"/>
                    <a:pt x="22" y="35"/>
                    <a:pt x="22" y="35"/>
                  </a:cubicBezTo>
                  <a:cubicBezTo>
                    <a:pt x="49" y="35"/>
                    <a:pt x="49" y="35"/>
                    <a:pt x="49" y="35"/>
                  </a:cubicBezTo>
                  <a:lnTo>
                    <a:pt x="49" y="58"/>
                  </a:lnTo>
                  <a:close/>
                  <a:moveTo>
                    <a:pt x="68" y="20"/>
                  </a:moveTo>
                  <a:cubicBezTo>
                    <a:pt x="68" y="22"/>
                    <a:pt x="67" y="23"/>
                    <a:pt x="65" y="23"/>
                  </a:cubicBezTo>
                  <a:cubicBezTo>
                    <a:pt x="63" y="23"/>
                    <a:pt x="62" y="22"/>
                    <a:pt x="62" y="20"/>
                  </a:cubicBezTo>
                  <a:cubicBezTo>
                    <a:pt x="62" y="18"/>
                    <a:pt x="63" y="17"/>
                    <a:pt x="65" y="17"/>
                  </a:cubicBezTo>
                  <a:cubicBezTo>
                    <a:pt x="67" y="17"/>
                    <a:pt x="68" y="18"/>
                    <a:pt x="6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Freeform 160"/>
            <p:cNvSpPr>
              <a:spLocks noEditPoints="1"/>
            </p:cNvSpPr>
            <p:nvPr/>
          </p:nvSpPr>
          <p:spPr bwMode="auto">
            <a:xfrm>
              <a:off x="8657736" y="3598302"/>
              <a:ext cx="173230" cy="173230"/>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Freeform 161"/>
            <p:cNvSpPr>
              <a:spLocks noEditPoints="1"/>
            </p:cNvSpPr>
            <p:nvPr/>
          </p:nvSpPr>
          <p:spPr bwMode="auto">
            <a:xfrm>
              <a:off x="9008600" y="1528350"/>
              <a:ext cx="165890" cy="165890"/>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35 w 69"/>
                <a:gd name="T11" fmla="*/ 62 h 69"/>
                <a:gd name="T12" fmla="*/ 7 w 69"/>
                <a:gd name="T13" fmla="*/ 35 h 69"/>
                <a:gd name="T14" fmla="*/ 35 w 69"/>
                <a:gd name="T15" fmla="*/ 7 h 69"/>
                <a:gd name="T16" fmla="*/ 62 w 69"/>
                <a:gd name="T17" fmla="*/ 35 h 69"/>
                <a:gd name="T18" fmla="*/ 35 w 69"/>
                <a:gd name="T19" fmla="*/ 62 h 69"/>
                <a:gd name="T20" fmla="*/ 22 w 69"/>
                <a:gd name="T21" fmla="*/ 24 h 69"/>
                <a:gd name="T22" fmla="*/ 37 w 69"/>
                <a:gd name="T23" fmla="*/ 35 h 69"/>
                <a:gd name="T24" fmla="*/ 22 w 69"/>
                <a:gd name="T25" fmla="*/ 45 h 69"/>
                <a:gd name="T26" fmla="*/ 22 w 69"/>
                <a:gd name="T27" fmla="*/ 24 h 69"/>
                <a:gd name="T28" fmla="*/ 39 w 69"/>
                <a:gd name="T29" fmla="*/ 24 h 69"/>
                <a:gd name="T30" fmla="*/ 54 w 69"/>
                <a:gd name="T31" fmla="*/ 35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162"/>
            <p:cNvSpPr>
              <a:spLocks/>
            </p:cNvSpPr>
            <p:nvPr/>
          </p:nvSpPr>
          <p:spPr bwMode="auto">
            <a:xfrm>
              <a:off x="8456613" y="3033103"/>
              <a:ext cx="182039" cy="189378"/>
            </a:xfrm>
            <a:custGeom>
              <a:avLst/>
              <a:gdLst>
                <a:gd name="T0" fmla="*/ 59 w 124"/>
                <a:gd name="T1" fmla="*/ 129 h 129"/>
                <a:gd name="T2" fmla="*/ 59 w 124"/>
                <a:gd name="T3" fmla="*/ 70 h 129"/>
                <a:gd name="T4" fmla="*/ 0 w 124"/>
                <a:gd name="T5" fmla="*/ 129 h 129"/>
                <a:gd name="T6" fmla="*/ 0 w 124"/>
                <a:gd name="T7" fmla="*/ 0 h 129"/>
                <a:gd name="T8" fmla="*/ 59 w 124"/>
                <a:gd name="T9" fmla="*/ 58 h 129"/>
                <a:gd name="T10" fmla="*/ 59 w 124"/>
                <a:gd name="T11" fmla="*/ 0 h 129"/>
                <a:gd name="T12" fmla="*/ 124 w 124"/>
                <a:gd name="T13" fmla="*/ 65 h 129"/>
                <a:gd name="T14" fmla="*/ 59 w 124"/>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59" y="129"/>
                  </a:moveTo>
                  <a:lnTo>
                    <a:pt x="59" y="70"/>
                  </a:lnTo>
                  <a:lnTo>
                    <a:pt x="0" y="129"/>
                  </a:lnTo>
                  <a:lnTo>
                    <a:pt x="0" y="0"/>
                  </a:lnTo>
                  <a:lnTo>
                    <a:pt x="59" y="58"/>
                  </a:lnTo>
                  <a:lnTo>
                    <a:pt x="59" y="0"/>
                  </a:lnTo>
                  <a:lnTo>
                    <a:pt x="124" y="65"/>
                  </a:lnTo>
                  <a:lnTo>
                    <a:pt x="5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163"/>
            <p:cNvSpPr>
              <a:spLocks noEditPoints="1"/>
            </p:cNvSpPr>
            <p:nvPr/>
          </p:nvSpPr>
          <p:spPr bwMode="auto">
            <a:xfrm>
              <a:off x="8631311" y="2371011"/>
              <a:ext cx="192315" cy="190847"/>
            </a:xfrm>
            <a:custGeom>
              <a:avLst/>
              <a:gdLst>
                <a:gd name="T0" fmla="*/ 0 w 131"/>
                <a:gd name="T1" fmla="*/ 130 h 130"/>
                <a:gd name="T2" fmla="*/ 66 w 131"/>
                <a:gd name="T3" fmla="*/ 130 h 130"/>
                <a:gd name="T4" fmla="*/ 66 w 131"/>
                <a:gd name="T5" fmla="*/ 0 h 130"/>
                <a:gd name="T6" fmla="*/ 0 w 131"/>
                <a:gd name="T7" fmla="*/ 0 h 130"/>
                <a:gd name="T8" fmla="*/ 0 w 131"/>
                <a:gd name="T9" fmla="*/ 130 h 130"/>
                <a:gd name="T10" fmla="*/ 41 w 131"/>
                <a:gd name="T11" fmla="*/ 16 h 130"/>
                <a:gd name="T12" fmla="*/ 58 w 131"/>
                <a:gd name="T13" fmla="*/ 16 h 130"/>
                <a:gd name="T14" fmla="*/ 58 w 131"/>
                <a:gd name="T15" fmla="*/ 32 h 130"/>
                <a:gd name="T16" fmla="*/ 41 w 131"/>
                <a:gd name="T17" fmla="*/ 32 h 130"/>
                <a:gd name="T18" fmla="*/ 41 w 131"/>
                <a:gd name="T19" fmla="*/ 16 h 130"/>
                <a:gd name="T20" fmla="*/ 41 w 131"/>
                <a:gd name="T21" fmla="*/ 49 h 130"/>
                <a:gd name="T22" fmla="*/ 58 w 131"/>
                <a:gd name="T23" fmla="*/ 49 h 130"/>
                <a:gd name="T24" fmla="*/ 58 w 131"/>
                <a:gd name="T25" fmla="*/ 65 h 130"/>
                <a:gd name="T26" fmla="*/ 41 w 131"/>
                <a:gd name="T27" fmla="*/ 65 h 130"/>
                <a:gd name="T28" fmla="*/ 41 w 131"/>
                <a:gd name="T29" fmla="*/ 49 h 130"/>
                <a:gd name="T30" fmla="*/ 41 w 131"/>
                <a:gd name="T31" fmla="*/ 81 h 130"/>
                <a:gd name="T32" fmla="*/ 58 w 131"/>
                <a:gd name="T33" fmla="*/ 81 h 130"/>
                <a:gd name="T34" fmla="*/ 58 w 131"/>
                <a:gd name="T35" fmla="*/ 98 h 130"/>
                <a:gd name="T36" fmla="*/ 41 w 131"/>
                <a:gd name="T37" fmla="*/ 98 h 130"/>
                <a:gd name="T38" fmla="*/ 41 w 131"/>
                <a:gd name="T39" fmla="*/ 81 h 130"/>
                <a:gd name="T40" fmla="*/ 9 w 131"/>
                <a:gd name="T41" fmla="*/ 16 h 130"/>
                <a:gd name="T42" fmla="*/ 25 w 131"/>
                <a:gd name="T43" fmla="*/ 16 h 130"/>
                <a:gd name="T44" fmla="*/ 25 w 131"/>
                <a:gd name="T45" fmla="*/ 32 h 130"/>
                <a:gd name="T46" fmla="*/ 9 w 131"/>
                <a:gd name="T47" fmla="*/ 32 h 130"/>
                <a:gd name="T48" fmla="*/ 9 w 131"/>
                <a:gd name="T49" fmla="*/ 16 h 130"/>
                <a:gd name="T50" fmla="*/ 9 w 131"/>
                <a:gd name="T51" fmla="*/ 49 h 130"/>
                <a:gd name="T52" fmla="*/ 25 w 131"/>
                <a:gd name="T53" fmla="*/ 49 h 130"/>
                <a:gd name="T54" fmla="*/ 25 w 131"/>
                <a:gd name="T55" fmla="*/ 65 h 130"/>
                <a:gd name="T56" fmla="*/ 9 w 131"/>
                <a:gd name="T57" fmla="*/ 65 h 130"/>
                <a:gd name="T58" fmla="*/ 9 w 131"/>
                <a:gd name="T59" fmla="*/ 49 h 130"/>
                <a:gd name="T60" fmla="*/ 9 w 131"/>
                <a:gd name="T61" fmla="*/ 81 h 130"/>
                <a:gd name="T62" fmla="*/ 25 w 131"/>
                <a:gd name="T63" fmla="*/ 81 h 130"/>
                <a:gd name="T64" fmla="*/ 25 w 131"/>
                <a:gd name="T65" fmla="*/ 98 h 130"/>
                <a:gd name="T66" fmla="*/ 9 w 131"/>
                <a:gd name="T67" fmla="*/ 98 h 130"/>
                <a:gd name="T68" fmla="*/ 9 w 131"/>
                <a:gd name="T69" fmla="*/ 81 h 130"/>
                <a:gd name="T70" fmla="*/ 74 w 131"/>
                <a:gd name="T71" fmla="*/ 41 h 130"/>
                <a:gd name="T72" fmla="*/ 131 w 131"/>
                <a:gd name="T73" fmla="*/ 41 h 130"/>
                <a:gd name="T74" fmla="*/ 131 w 131"/>
                <a:gd name="T75" fmla="*/ 49 h 130"/>
                <a:gd name="T76" fmla="*/ 74 w 131"/>
                <a:gd name="T77" fmla="*/ 49 h 130"/>
                <a:gd name="T78" fmla="*/ 74 w 131"/>
                <a:gd name="T79" fmla="*/ 41 h 130"/>
                <a:gd name="T80" fmla="*/ 74 w 131"/>
                <a:gd name="T81" fmla="*/ 130 h 130"/>
                <a:gd name="T82" fmla="*/ 90 w 131"/>
                <a:gd name="T83" fmla="*/ 130 h 130"/>
                <a:gd name="T84" fmla="*/ 90 w 131"/>
                <a:gd name="T85" fmla="*/ 98 h 130"/>
                <a:gd name="T86" fmla="*/ 115 w 131"/>
                <a:gd name="T87" fmla="*/ 98 h 130"/>
                <a:gd name="T88" fmla="*/ 115 w 131"/>
                <a:gd name="T89" fmla="*/ 130 h 130"/>
                <a:gd name="T90" fmla="*/ 131 w 131"/>
                <a:gd name="T91" fmla="*/ 130 h 130"/>
                <a:gd name="T92" fmla="*/ 131 w 131"/>
                <a:gd name="T93" fmla="*/ 57 h 130"/>
                <a:gd name="T94" fmla="*/ 74 w 131"/>
                <a:gd name="T95" fmla="*/ 57 h 130"/>
                <a:gd name="T96" fmla="*/ 74 w 131"/>
                <a:gd name="T9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0">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164"/>
            <p:cNvSpPr>
              <a:spLocks noEditPoints="1"/>
            </p:cNvSpPr>
            <p:nvPr/>
          </p:nvSpPr>
          <p:spPr bwMode="auto">
            <a:xfrm>
              <a:off x="8716458" y="2693983"/>
              <a:ext cx="110104" cy="115975"/>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66"/>
            <p:cNvSpPr>
              <a:spLocks noEditPoints="1"/>
            </p:cNvSpPr>
            <p:nvPr/>
          </p:nvSpPr>
          <p:spPr bwMode="auto">
            <a:xfrm>
              <a:off x="8478634" y="3392775"/>
              <a:ext cx="80743" cy="155614"/>
            </a:xfrm>
            <a:custGeom>
              <a:avLst/>
              <a:gdLst>
                <a:gd name="T0" fmla="*/ 23 w 34"/>
                <a:gd name="T1" fmla="*/ 64 h 65"/>
                <a:gd name="T2" fmla="*/ 23 w 34"/>
                <a:gd name="T3" fmla="*/ 64 h 65"/>
                <a:gd name="T4" fmla="*/ 33 w 34"/>
                <a:gd name="T5" fmla="*/ 50 h 65"/>
                <a:gd name="T6" fmla="*/ 30 w 34"/>
                <a:gd name="T7" fmla="*/ 34 h 65"/>
                <a:gd name="T8" fmla="*/ 15 w 34"/>
                <a:gd name="T9" fmla="*/ 24 h 65"/>
                <a:gd name="T10" fmla="*/ 15 w 34"/>
                <a:gd name="T11" fmla="*/ 24 h 65"/>
                <a:gd name="T12" fmla="*/ 14 w 34"/>
                <a:gd name="T13" fmla="*/ 25 h 65"/>
                <a:gd name="T14" fmla="*/ 15 w 34"/>
                <a:gd name="T15" fmla="*/ 30 h 65"/>
                <a:gd name="T16" fmla="*/ 16 w 34"/>
                <a:gd name="T17" fmla="*/ 30 h 65"/>
                <a:gd name="T18" fmla="*/ 17 w 34"/>
                <a:gd name="T19" fmla="*/ 30 h 65"/>
                <a:gd name="T20" fmla="*/ 24 w 34"/>
                <a:gd name="T21" fmla="*/ 35 h 65"/>
                <a:gd name="T22" fmla="*/ 27 w 34"/>
                <a:gd name="T23" fmla="*/ 51 h 65"/>
                <a:gd name="T24" fmla="*/ 22 w 34"/>
                <a:gd name="T25" fmla="*/ 59 h 65"/>
                <a:gd name="T26" fmla="*/ 22 w 34"/>
                <a:gd name="T27" fmla="*/ 59 h 65"/>
                <a:gd name="T28" fmla="*/ 14 w 34"/>
                <a:gd name="T29" fmla="*/ 53 h 65"/>
                <a:gd name="T30" fmla="*/ 13 w 34"/>
                <a:gd name="T31" fmla="*/ 46 h 65"/>
                <a:gd name="T32" fmla="*/ 6 w 34"/>
                <a:gd name="T33" fmla="*/ 44 h 65"/>
                <a:gd name="T34" fmla="*/ 8 w 34"/>
                <a:gd name="T35" fmla="*/ 54 h 65"/>
                <a:gd name="T36" fmla="*/ 23 w 34"/>
                <a:gd name="T37" fmla="*/ 64 h 65"/>
                <a:gd name="T38" fmla="*/ 19 w 34"/>
                <a:gd name="T39" fmla="*/ 42 h 65"/>
                <a:gd name="T40" fmla="*/ 20 w 34"/>
                <a:gd name="T41" fmla="*/ 41 h 65"/>
                <a:gd name="T42" fmla="*/ 19 w 34"/>
                <a:gd name="T43" fmla="*/ 35 h 65"/>
                <a:gd name="T44" fmla="*/ 18 w 34"/>
                <a:gd name="T45" fmla="*/ 36 h 65"/>
                <a:gd name="T46" fmla="*/ 17 w 34"/>
                <a:gd name="T47" fmla="*/ 36 h 65"/>
                <a:gd name="T48" fmla="*/ 10 w 34"/>
                <a:gd name="T49" fmla="*/ 31 h 65"/>
                <a:gd name="T50" fmla="*/ 7 w 34"/>
                <a:gd name="T51" fmla="*/ 15 h 65"/>
                <a:gd name="T52" fmla="*/ 12 w 34"/>
                <a:gd name="T53" fmla="*/ 7 h 65"/>
                <a:gd name="T54" fmla="*/ 12 w 34"/>
                <a:gd name="T55" fmla="*/ 7 h 65"/>
                <a:gd name="T56" fmla="*/ 20 w 34"/>
                <a:gd name="T57" fmla="*/ 13 h 65"/>
                <a:gd name="T58" fmla="*/ 21 w 34"/>
                <a:gd name="T59" fmla="*/ 20 h 65"/>
                <a:gd name="T60" fmla="*/ 28 w 34"/>
                <a:gd name="T61" fmla="*/ 22 h 65"/>
                <a:gd name="T62" fmla="*/ 26 w 34"/>
                <a:gd name="T63" fmla="*/ 12 h 65"/>
                <a:gd name="T64" fmla="*/ 11 w 34"/>
                <a:gd name="T65" fmla="*/ 2 h 65"/>
                <a:gd name="T66" fmla="*/ 11 w 34"/>
                <a:gd name="T67" fmla="*/ 2 h 65"/>
                <a:gd name="T68" fmla="*/ 1 w 34"/>
                <a:gd name="T69" fmla="*/ 16 h 65"/>
                <a:gd name="T70" fmla="*/ 4 w 34"/>
                <a:gd name="T71" fmla="*/ 32 h 65"/>
                <a:gd name="T72" fmla="*/ 19 w 34"/>
                <a:gd name="T73"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65">
                  <a:moveTo>
                    <a:pt x="23" y="64"/>
                  </a:moveTo>
                  <a:cubicBezTo>
                    <a:pt x="23" y="64"/>
                    <a:pt x="23" y="64"/>
                    <a:pt x="23" y="64"/>
                  </a:cubicBezTo>
                  <a:cubicBezTo>
                    <a:pt x="30" y="63"/>
                    <a:pt x="34" y="56"/>
                    <a:pt x="33" y="50"/>
                  </a:cubicBezTo>
                  <a:cubicBezTo>
                    <a:pt x="30" y="34"/>
                    <a:pt x="30" y="34"/>
                    <a:pt x="30" y="34"/>
                  </a:cubicBezTo>
                  <a:cubicBezTo>
                    <a:pt x="29" y="27"/>
                    <a:pt x="22" y="23"/>
                    <a:pt x="15" y="24"/>
                  </a:cubicBezTo>
                  <a:cubicBezTo>
                    <a:pt x="15" y="24"/>
                    <a:pt x="15" y="24"/>
                    <a:pt x="15" y="24"/>
                  </a:cubicBezTo>
                  <a:cubicBezTo>
                    <a:pt x="15" y="25"/>
                    <a:pt x="14" y="25"/>
                    <a:pt x="14" y="25"/>
                  </a:cubicBezTo>
                  <a:cubicBezTo>
                    <a:pt x="15" y="30"/>
                    <a:pt x="15" y="30"/>
                    <a:pt x="15" y="30"/>
                  </a:cubicBezTo>
                  <a:cubicBezTo>
                    <a:pt x="15" y="30"/>
                    <a:pt x="16" y="30"/>
                    <a:pt x="16" y="30"/>
                  </a:cubicBezTo>
                  <a:cubicBezTo>
                    <a:pt x="17" y="30"/>
                    <a:pt x="17" y="30"/>
                    <a:pt x="17" y="30"/>
                  </a:cubicBezTo>
                  <a:cubicBezTo>
                    <a:pt x="20" y="29"/>
                    <a:pt x="24" y="32"/>
                    <a:pt x="24" y="35"/>
                  </a:cubicBezTo>
                  <a:cubicBezTo>
                    <a:pt x="27" y="51"/>
                    <a:pt x="27" y="51"/>
                    <a:pt x="27" y="51"/>
                  </a:cubicBezTo>
                  <a:cubicBezTo>
                    <a:pt x="28" y="54"/>
                    <a:pt x="26" y="58"/>
                    <a:pt x="22" y="59"/>
                  </a:cubicBezTo>
                  <a:cubicBezTo>
                    <a:pt x="22" y="59"/>
                    <a:pt x="22" y="59"/>
                    <a:pt x="22" y="59"/>
                  </a:cubicBezTo>
                  <a:cubicBezTo>
                    <a:pt x="18" y="59"/>
                    <a:pt x="15" y="57"/>
                    <a:pt x="14" y="53"/>
                  </a:cubicBezTo>
                  <a:cubicBezTo>
                    <a:pt x="13" y="46"/>
                    <a:pt x="13" y="46"/>
                    <a:pt x="13" y="46"/>
                  </a:cubicBezTo>
                  <a:cubicBezTo>
                    <a:pt x="10" y="46"/>
                    <a:pt x="8" y="45"/>
                    <a:pt x="6" y="44"/>
                  </a:cubicBezTo>
                  <a:cubicBezTo>
                    <a:pt x="8" y="54"/>
                    <a:pt x="8" y="54"/>
                    <a:pt x="8" y="54"/>
                  </a:cubicBezTo>
                  <a:cubicBezTo>
                    <a:pt x="10" y="61"/>
                    <a:pt x="16" y="65"/>
                    <a:pt x="23" y="64"/>
                  </a:cubicBezTo>
                  <a:close/>
                  <a:moveTo>
                    <a:pt x="19" y="42"/>
                  </a:moveTo>
                  <a:cubicBezTo>
                    <a:pt x="19" y="41"/>
                    <a:pt x="20" y="41"/>
                    <a:pt x="20" y="41"/>
                  </a:cubicBezTo>
                  <a:cubicBezTo>
                    <a:pt x="19" y="35"/>
                    <a:pt x="19" y="35"/>
                    <a:pt x="19" y="35"/>
                  </a:cubicBezTo>
                  <a:cubicBezTo>
                    <a:pt x="19" y="36"/>
                    <a:pt x="18" y="36"/>
                    <a:pt x="18" y="36"/>
                  </a:cubicBezTo>
                  <a:cubicBezTo>
                    <a:pt x="17" y="36"/>
                    <a:pt x="17" y="36"/>
                    <a:pt x="17" y="36"/>
                  </a:cubicBezTo>
                  <a:cubicBezTo>
                    <a:pt x="14" y="37"/>
                    <a:pt x="10" y="34"/>
                    <a:pt x="10" y="31"/>
                  </a:cubicBezTo>
                  <a:cubicBezTo>
                    <a:pt x="7" y="15"/>
                    <a:pt x="7" y="15"/>
                    <a:pt x="7" y="15"/>
                  </a:cubicBezTo>
                  <a:cubicBezTo>
                    <a:pt x="6" y="12"/>
                    <a:pt x="8" y="8"/>
                    <a:pt x="12" y="7"/>
                  </a:cubicBezTo>
                  <a:cubicBezTo>
                    <a:pt x="12" y="7"/>
                    <a:pt x="12" y="7"/>
                    <a:pt x="12" y="7"/>
                  </a:cubicBezTo>
                  <a:cubicBezTo>
                    <a:pt x="16" y="7"/>
                    <a:pt x="19" y="9"/>
                    <a:pt x="20" y="13"/>
                  </a:cubicBezTo>
                  <a:cubicBezTo>
                    <a:pt x="21" y="20"/>
                    <a:pt x="21" y="20"/>
                    <a:pt x="21" y="20"/>
                  </a:cubicBezTo>
                  <a:cubicBezTo>
                    <a:pt x="24" y="20"/>
                    <a:pt x="26" y="21"/>
                    <a:pt x="28" y="22"/>
                  </a:cubicBezTo>
                  <a:cubicBezTo>
                    <a:pt x="26" y="12"/>
                    <a:pt x="26" y="12"/>
                    <a:pt x="26" y="12"/>
                  </a:cubicBezTo>
                  <a:cubicBezTo>
                    <a:pt x="24" y="5"/>
                    <a:pt x="18" y="0"/>
                    <a:pt x="11" y="2"/>
                  </a:cubicBezTo>
                  <a:cubicBezTo>
                    <a:pt x="11" y="2"/>
                    <a:pt x="11" y="2"/>
                    <a:pt x="11" y="2"/>
                  </a:cubicBezTo>
                  <a:cubicBezTo>
                    <a:pt x="4" y="3"/>
                    <a:pt x="0" y="10"/>
                    <a:pt x="1" y="16"/>
                  </a:cubicBezTo>
                  <a:cubicBezTo>
                    <a:pt x="4" y="32"/>
                    <a:pt x="4" y="32"/>
                    <a:pt x="4" y="32"/>
                  </a:cubicBezTo>
                  <a:cubicBezTo>
                    <a:pt x="5" y="38"/>
                    <a:pt x="12" y="43"/>
                    <a:pt x="1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67"/>
            <p:cNvSpPr>
              <a:spLocks/>
            </p:cNvSpPr>
            <p:nvPr/>
          </p:nvSpPr>
          <p:spPr bwMode="auto">
            <a:xfrm>
              <a:off x="8535888" y="1898299"/>
              <a:ext cx="220207" cy="220207"/>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8 h 92"/>
                <a:gd name="T24" fmla="*/ 21 w 92"/>
                <a:gd name="T25" fmla="*/ 92 h 92"/>
                <a:gd name="T26" fmla="*/ 0 w 92"/>
                <a:gd name="T27" fmla="*/ 78 h 92"/>
                <a:gd name="T28" fmla="*/ 21 w 92"/>
                <a:gd name="T29" fmla="*/ 63 h 92"/>
                <a:gd name="T30" fmla="*/ 29 w 92"/>
                <a:gd name="T31" fmla="*/ 65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68"/>
            <p:cNvSpPr>
              <a:spLocks noEditPoints="1"/>
            </p:cNvSpPr>
            <p:nvPr/>
          </p:nvSpPr>
          <p:spPr bwMode="auto">
            <a:xfrm>
              <a:off x="8022070" y="3797957"/>
              <a:ext cx="170294" cy="151209"/>
            </a:xfrm>
            <a:custGeom>
              <a:avLst/>
              <a:gdLst>
                <a:gd name="T0" fmla="*/ 30 w 71"/>
                <a:gd name="T1" fmla="*/ 0 h 63"/>
                <a:gd name="T2" fmla="*/ 30 w 71"/>
                <a:gd name="T3" fmla="*/ 0 h 63"/>
                <a:gd name="T4" fmla="*/ 59 w 71"/>
                <a:gd name="T5" fmla="*/ 23 h 63"/>
                <a:gd name="T6" fmla="*/ 30 w 71"/>
                <a:gd name="T7" fmla="*/ 47 h 63"/>
                <a:gd name="T8" fmla="*/ 25 w 71"/>
                <a:gd name="T9" fmla="*/ 47 h 63"/>
                <a:gd name="T10" fmla="*/ 4 w 71"/>
                <a:gd name="T11" fmla="*/ 55 h 63"/>
                <a:gd name="T12" fmla="*/ 4 w 71"/>
                <a:gd name="T13" fmla="*/ 53 h 63"/>
                <a:gd name="T14" fmla="*/ 11 w 71"/>
                <a:gd name="T15" fmla="*/ 44 h 63"/>
                <a:gd name="T16" fmla="*/ 11 w 71"/>
                <a:gd name="T17" fmla="*/ 42 h 63"/>
                <a:gd name="T18" fmla="*/ 0 w 71"/>
                <a:gd name="T19" fmla="*/ 23 h 63"/>
                <a:gd name="T20" fmla="*/ 30 w 71"/>
                <a:gd name="T21" fmla="*/ 0 h 63"/>
                <a:gd name="T22" fmla="*/ 62 w 71"/>
                <a:gd name="T23" fmla="*/ 53 h 63"/>
                <a:gd name="T24" fmla="*/ 67 w 71"/>
                <a:gd name="T25" fmla="*/ 61 h 63"/>
                <a:gd name="T26" fmla="*/ 67 w 71"/>
                <a:gd name="T27" fmla="*/ 63 h 63"/>
                <a:gd name="T28" fmla="*/ 50 w 71"/>
                <a:gd name="T29" fmla="*/ 56 h 63"/>
                <a:gd name="T30" fmla="*/ 46 w 71"/>
                <a:gd name="T31" fmla="*/ 56 h 63"/>
                <a:gd name="T32" fmla="*/ 30 w 71"/>
                <a:gd name="T33" fmla="*/ 52 h 63"/>
                <a:gd name="T34" fmla="*/ 54 w 71"/>
                <a:gd name="T35" fmla="*/ 44 h 63"/>
                <a:gd name="T36" fmla="*/ 61 w 71"/>
                <a:gd name="T37" fmla="*/ 35 h 63"/>
                <a:gd name="T38" fmla="*/ 64 w 71"/>
                <a:gd name="T39" fmla="*/ 23 h 63"/>
                <a:gd name="T40" fmla="*/ 64 w 71"/>
                <a:gd name="T41" fmla="*/ 22 h 63"/>
                <a:gd name="T42" fmla="*/ 71 w 71"/>
                <a:gd name="T43" fmla="*/ 36 h 63"/>
                <a:gd name="T44" fmla="*/ 62 w 71"/>
                <a:gd name="T45" fmla="*/ 52 h 63"/>
                <a:gd name="T46" fmla="*/ 62 w 71"/>
                <a:gd name="T4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63">
                  <a:moveTo>
                    <a:pt x="30" y="0"/>
                  </a:moveTo>
                  <a:cubicBezTo>
                    <a:pt x="30" y="0"/>
                    <a:pt x="30" y="0"/>
                    <a:pt x="30" y="0"/>
                  </a:cubicBezTo>
                  <a:cubicBezTo>
                    <a:pt x="46" y="0"/>
                    <a:pt x="59" y="10"/>
                    <a:pt x="59" y="23"/>
                  </a:cubicBezTo>
                  <a:cubicBezTo>
                    <a:pt x="59" y="37"/>
                    <a:pt x="46" y="47"/>
                    <a:pt x="30" y="47"/>
                  </a:cubicBezTo>
                  <a:cubicBezTo>
                    <a:pt x="28" y="47"/>
                    <a:pt x="27" y="47"/>
                    <a:pt x="25" y="47"/>
                  </a:cubicBezTo>
                  <a:cubicBezTo>
                    <a:pt x="19" y="53"/>
                    <a:pt x="11" y="55"/>
                    <a:pt x="4" y="55"/>
                  </a:cubicBezTo>
                  <a:cubicBezTo>
                    <a:pt x="4" y="53"/>
                    <a:pt x="4" y="53"/>
                    <a:pt x="4" y="53"/>
                  </a:cubicBezTo>
                  <a:cubicBezTo>
                    <a:pt x="8" y="51"/>
                    <a:pt x="11" y="48"/>
                    <a:pt x="11" y="44"/>
                  </a:cubicBezTo>
                  <a:cubicBezTo>
                    <a:pt x="11" y="43"/>
                    <a:pt x="11" y="43"/>
                    <a:pt x="11" y="42"/>
                  </a:cubicBezTo>
                  <a:cubicBezTo>
                    <a:pt x="4" y="38"/>
                    <a:pt x="0" y="31"/>
                    <a:pt x="0" y="23"/>
                  </a:cubicBezTo>
                  <a:cubicBezTo>
                    <a:pt x="0" y="10"/>
                    <a:pt x="13" y="0"/>
                    <a:pt x="30" y="0"/>
                  </a:cubicBezTo>
                  <a:close/>
                  <a:moveTo>
                    <a:pt x="62" y="53"/>
                  </a:moveTo>
                  <a:cubicBezTo>
                    <a:pt x="62" y="57"/>
                    <a:pt x="64" y="60"/>
                    <a:pt x="67" y="61"/>
                  </a:cubicBezTo>
                  <a:cubicBezTo>
                    <a:pt x="67" y="63"/>
                    <a:pt x="67" y="63"/>
                    <a:pt x="67" y="63"/>
                  </a:cubicBezTo>
                  <a:cubicBezTo>
                    <a:pt x="61" y="62"/>
                    <a:pt x="55" y="61"/>
                    <a:pt x="50" y="56"/>
                  </a:cubicBezTo>
                  <a:cubicBezTo>
                    <a:pt x="48" y="56"/>
                    <a:pt x="47" y="56"/>
                    <a:pt x="46" y="56"/>
                  </a:cubicBezTo>
                  <a:cubicBezTo>
                    <a:pt x="40" y="56"/>
                    <a:pt x="34" y="55"/>
                    <a:pt x="30" y="52"/>
                  </a:cubicBezTo>
                  <a:cubicBezTo>
                    <a:pt x="39" y="52"/>
                    <a:pt x="47" y="49"/>
                    <a:pt x="54" y="44"/>
                  </a:cubicBezTo>
                  <a:cubicBezTo>
                    <a:pt x="57" y="41"/>
                    <a:pt x="59" y="38"/>
                    <a:pt x="61" y="35"/>
                  </a:cubicBezTo>
                  <a:cubicBezTo>
                    <a:pt x="63" y="31"/>
                    <a:pt x="64" y="27"/>
                    <a:pt x="64" y="23"/>
                  </a:cubicBezTo>
                  <a:cubicBezTo>
                    <a:pt x="64" y="23"/>
                    <a:pt x="64" y="22"/>
                    <a:pt x="64" y="22"/>
                  </a:cubicBezTo>
                  <a:cubicBezTo>
                    <a:pt x="68" y="25"/>
                    <a:pt x="71" y="30"/>
                    <a:pt x="71" y="36"/>
                  </a:cubicBezTo>
                  <a:cubicBezTo>
                    <a:pt x="71" y="42"/>
                    <a:pt x="67" y="48"/>
                    <a:pt x="62" y="52"/>
                  </a:cubicBezTo>
                  <a:cubicBezTo>
                    <a:pt x="62" y="52"/>
                    <a:pt x="62" y="53"/>
                    <a:pt x="62"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69"/>
            <p:cNvSpPr>
              <a:spLocks/>
            </p:cNvSpPr>
            <p:nvPr/>
          </p:nvSpPr>
          <p:spPr bwMode="auto">
            <a:xfrm>
              <a:off x="8160067" y="3476455"/>
              <a:ext cx="155614" cy="155614"/>
            </a:xfrm>
            <a:custGeom>
              <a:avLst/>
              <a:gdLst>
                <a:gd name="T0" fmla="*/ 65 w 65"/>
                <a:gd name="T1" fmla="*/ 24 h 65"/>
                <a:gd name="T2" fmla="*/ 41 w 65"/>
                <a:gd name="T3" fmla="*/ 24 h 65"/>
                <a:gd name="T4" fmla="*/ 50 w 65"/>
                <a:gd name="T5" fmla="*/ 15 h 65"/>
                <a:gd name="T6" fmla="*/ 33 w 65"/>
                <a:gd name="T7" fmla="*/ 8 h 65"/>
                <a:gd name="T8" fmla="*/ 16 w 65"/>
                <a:gd name="T9" fmla="*/ 15 h 65"/>
                <a:gd name="T10" fmla="*/ 9 w 65"/>
                <a:gd name="T11" fmla="*/ 32 h 65"/>
                <a:gd name="T12" fmla="*/ 16 w 65"/>
                <a:gd name="T13" fmla="*/ 49 h 65"/>
                <a:gd name="T14" fmla="*/ 33 w 65"/>
                <a:gd name="T15" fmla="*/ 56 h 65"/>
                <a:gd name="T16" fmla="*/ 50 w 65"/>
                <a:gd name="T17" fmla="*/ 49 h 65"/>
                <a:gd name="T18" fmla="*/ 51 w 65"/>
                <a:gd name="T19" fmla="*/ 48 h 65"/>
                <a:gd name="T20" fmla="*/ 57 w 65"/>
                <a:gd name="T21" fmla="*/ 54 h 65"/>
                <a:gd name="T22" fmla="*/ 33 w 65"/>
                <a:gd name="T23" fmla="*/ 65 h 65"/>
                <a:gd name="T24" fmla="*/ 0 w 65"/>
                <a:gd name="T25" fmla="*/ 32 h 65"/>
                <a:gd name="T26" fmla="*/ 33 w 65"/>
                <a:gd name="T27" fmla="*/ 0 h 65"/>
                <a:gd name="T28" fmla="*/ 56 w 65"/>
                <a:gd name="T29" fmla="*/ 9 h 65"/>
                <a:gd name="T30" fmla="*/ 65 w 65"/>
                <a:gd name="T31" fmla="*/ 0 h 65"/>
                <a:gd name="T32" fmla="*/ 65 w 65"/>
                <a:gd name="T33"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65" y="24"/>
                  </a:moveTo>
                  <a:cubicBezTo>
                    <a:pt x="41" y="24"/>
                    <a:pt x="41" y="24"/>
                    <a:pt x="41" y="24"/>
                  </a:cubicBezTo>
                  <a:cubicBezTo>
                    <a:pt x="50" y="15"/>
                    <a:pt x="50" y="15"/>
                    <a:pt x="50" y="15"/>
                  </a:cubicBezTo>
                  <a:cubicBezTo>
                    <a:pt x="45" y="10"/>
                    <a:pt x="39" y="8"/>
                    <a:pt x="33" y="8"/>
                  </a:cubicBezTo>
                  <a:cubicBezTo>
                    <a:pt x="26" y="8"/>
                    <a:pt x="20" y="10"/>
                    <a:pt x="16" y="15"/>
                  </a:cubicBezTo>
                  <a:cubicBezTo>
                    <a:pt x="11" y="20"/>
                    <a:pt x="9" y="26"/>
                    <a:pt x="9" y="32"/>
                  </a:cubicBezTo>
                  <a:cubicBezTo>
                    <a:pt x="9" y="39"/>
                    <a:pt x="11" y="45"/>
                    <a:pt x="16" y="49"/>
                  </a:cubicBezTo>
                  <a:cubicBezTo>
                    <a:pt x="20" y="54"/>
                    <a:pt x="26" y="56"/>
                    <a:pt x="33" y="56"/>
                  </a:cubicBezTo>
                  <a:cubicBezTo>
                    <a:pt x="39" y="56"/>
                    <a:pt x="45" y="54"/>
                    <a:pt x="50" y="49"/>
                  </a:cubicBezTo>
                  <a:cubicBezTo>
                    <a:pt x="50" y="49"/>
                    <a:pt x="51" y="49"/>
                    <a:pt x="51" y="48"/>
                  </a:cubicBezTo>
                  <a:cubicBezTo>
                    <a:pt x="57" y="54"/>
                    <a:pt x="57" y="54"/>
                    <a:pt x="57" y="54"/>
                  </a:cubicBezTo>
                  <a:cubicBezTo>
                    <a:pt x="51" y="60"/>
                    <a:pt x="43" y="65"/>
                    <a:pt x="33" y="65"/>
                  </a:cubicBezTo>
                  <a:cubicBezTo>
                    <a:pt x="15" y="65"/>
                    <a:pt x="0" y="50"/>
                    <a:pt x="0" y="32"/>
                  </a:cubicBezTo>
                  <a:cubicBezTo>
                    <a:pt x="0" y="14"/>
                    <a:pt x="15" y="0"/>
                    <a:pt x="33" y="0"/>
                  </a:cubicBezTo>
                  <a:cubicBezTo>
                    <a:pt x="42" y="0"/>
                    <a:pt x="50" y="4"/>
                    <a:pt x="56" y="9"/>
                  </a:cubicBezTo>
                  <a:cubicBezTo>
                    <a:pt x="65" y="0"/>
                    <a:pt x="65" y="0"/>
                    <a:pt x="65" y="0"/>
                  </a:cubicBezTo>
                  <a:lnTo>
                    <a:pt x="65"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7" name="Freeform 171"/>
            <p:cNvSpPr>
              <a:spLocks noEditPoints="1"/>
            </p:cNvSpPr>
            <p:nvPr/>
          </p:nvSpPr>
          <p:spPr bwMode="auto">
            <a:xfrm>
              <a:off x="8728202" y="1600285"/>
              <a:ext cx="129189" cy="127720"/>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74"/>
            <p:cNvSpPr>
              <a:spLocks noEditPoints="1"/>
            </p:cNvSpPr>
            <p:nvPr/>
          </p:nvSpPr>
          <p:spPr bwMode="auto">
            <a:xfrm>
              <a:off x="7816543" y="3336989"/>
              <a:ext cx="151209" cy="149742"/>
            </a:xfrm>
            <a:custGeom>
              <a:avLst/>
              <a:gdLst>
                <a:gd name="T0" fmla="*/ 32 w 63"/>
                <a:gd name="T1" fmla="*/ 62 h 62"/>
                <a:gd name="T2" fmla="*/ 0 w 63"/>
                <a:gd name="T3" fmla="*/ 31 h 62"/>
                <a:gd name="T4" fmla="*/ 32 w 63"/>
                <a:gd name="T5" fmla="*/ 0 h 62"/>
                <a:gd name="T6" fmla="*/ 63 w 63"/>
                <a:gd name="T7" fmla="*/ 31 h 62"/>
                <a:gd name="T8" fmla="*/ 32 w 63"/>
                <a:gd name="T9" fmla="*/ 62 h 62"/>
                <a:gd name="T10" fmla="*/ 58 w 63"/>
                <a:gd name="T11" fmla="*/ 36 h 62"/>
                <a:gd name="T12" fmla="*/ 41 w 63"/>
                <a:gd name="T13" fmla="*/ 34 h 62"/>
                <a:gd name="T14" fmla="*/ 46 w 63"/>
                <a:gd name="T15" fmla="*/ 53 h 62"/>
                <a:gd name="T16" fmla="*/ 58 w 63"/>
                <a:gd name="T17" fmla="*/ 36 h 62"/>
                <a:gd name="T18" fmla="*/ 42 w 63"/>
                <a:gd name="T19" fmla="*/ 56 h 62"/>
                <a:gd name="T20" fmla="*/ 36 w 63"/>
                <a:gd name="T21" fmla="*/ 36 h 62"/>
                <a:gd name="T22" fmla="*/ 36 w 63"/>
                <a:gd name="T23" fmla="*/ 36 h 62"/>
                <a:gd name="T24" fmla="*/ 15 w 63"/>
                <a:gd name="T25" fmla="*/ 52 h 62"/>
                <a:gd name="T26" fmla="*/ 32 w 63"/>
                <a:gd name="T27" fmla="*/ 58 h 62"/>
                <a:gd name="T28" fmla="*/ 42 w 63"/>
                <a:gd name="T29" fmla="*/ 56 h 62"/>
                <a:gd name="T30" fmla="*/ 12 w 63"/>
                <a:gd name="T31" fmla="*/ 49 h 62"/>
                <a:gd name="T32" fmla="*/ 33 w 63"/>
                <a:gd name="T33" fmla="*/ 32 h 62"/>
                <a:gd name="T34" fmla="*/ 34 w 63"/>
                <a:gd name="T35" fmla="*/ 31 h 62"/>
                <a:gd name="T36" fmla="*/ 32 w 63"/>
                <a:gd name="T37" fmla="*/ 27 h 62"/>
                <a:gd name="T38" fmla="*/ 5 w 63"/>
                <a:gd name="T39" fmla="*/ 31 h 62"/>
                <a:gd name="T40" fmla="*/ 5 w 63"/>
                <a:gd name="T41" fmla="*/ 31 h 62"/>
                <a:gd name="T42" fmla="*/ 12 w 63"/>
                <a:gd name="T43" fmla="*/ 49 h 62"/>
                <a:gd name="T44" fmla="*/ 5 w 63"/>
                <a:gd name="T45" fmla="*/ 26 h 62"/>
                <a:gd name="T46" fmla="*/ 30 w 63"/>
                <a:gd name="T47" fmla="*/ 23 h 62"/>
                <a:gd name="T48" fmla="*/ 20 w 63"/>
                <a:gd name="T49" fmla="*/ 7 h 62"/>
                <a:gd name="T50" fmla="*/ 5 w 63"/>
                <a:gd name="T51" fmla="*/ 26 h 62"/>
                <a:gd name="T52" fmla="*/ 25 w 63"/>
                <a:gd name="T53" fmla="*/ 6 h 62"/>
                <a:gd name="T54" fmla="*/ 35 w 63"/>
                <a:gd name="T55" fmla="*/ 21 h 62"/>
                <a:gd name="T56" fmla="*/ 49 w 63"/>
                <a:gd name="T57" fmla="*/ 12 h 62"/>
                <a:gd name="T58" fmla="*/ 32 w 63"/>
                <a:gd name="T59" fmla="*/ 5 h 62"/>
                <a:gd name="T60" fmla="*/ 25 w 63"/>
                <a:gd name="T61" fmla="*/ 6 h 62"/>
                <a:gd name="T62" fmla="*/ 52 w 63"/>
                <a:gd name="T63" fmla="*/ 15 h 62"/>
                <a:gd name="T64" fmla="*/ 37 w 63"/>
                <a:gd name="T65" fmla="*/ 25 h 62"/>
                <a:gd name="T66" fmla="*/ 39 w 63"/>
                <a:gd name="T67" fmla="*/ 29 h 62"/>
                <a:gd name="T68" fmla="*/ 40 w 63"/>
                <a:gd name="T69" fmla="*/ 30 h 62"/>
                <a:gd name="T70" fmla="*/ 58 w 63"/>
                <a:gd name="T71" fmla="*/ 31 h 62"/>
                <a:gd name="T72" fmla="*/ 52 w 63"/>
                <a:gd name="T73"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62">
                  <a:moveTo>
                    <a:pt x="32" y="62"/>
                  </a:moveTo>
                  <a:cubicBezTo>
                    <a:pt x="14" y="62"/>
                    <a:pt x="0" y="49"/>
                    <a:pt x="0" y="31"/>
                  </a:cubicBezTo>
                  <a:cubicBezTo>
                    <a:pt x="0" y="14"/>
                    <a:pt x="14" y="0"/>
                    <a:pt x="32" y="0"/>
                  </a:cubicBezTo>
                  <a:cubicBezTo>
                    <a:pt x="49" y="0"/>
                    <a:pt x="63" y="14"/>
                    <a:pt x="63" y="31"/>
                  </a:cubicBezTo>
                  <a:cubicBezTo>
                    <a:pt x="63" y="49"/>
                    <a:pt x="49" y="62"/>
                    <a:pt x="32" y="62"/>
                  </a:cubicBezTo>
                  <a:close/>
                  <a:moveTo>
                    <a:pt x="58" y="36"/>
                  </a:moveTo>
                  <a:cubicBezTo>
                    <a:pt x="57" y="35"/>
                    <a:pt x="50" y="33"/>
                    <a:pt x="41" y="34"/>
                  </a:cubicBezTo>
                  <a:cubicBezTo>
                    <a:pt x="45" y="44"/>
                    <a:pt x="46" y="52"/>
                    <a:pt x="46" y="53"/>
                  </a:cubicBezTo>
                  <a:cubicBezTo>
                    <a:pt x="52" y="49"/>
                    <a:pt x="57" y="43"/>
                    <a:pt x="58" y="36"/>
                  </a:cubicBezTo>
                  <a:close/>
                  <a:moveTo>
                    <a:pt x="42" y="56"/>
                  </a:moveTo>
                  <a:cubicBezTo>
                    <a:pt x="41" y="54"/>
                    <a:pt x="40" y="45"/>
                    <a:pt x="36" y="36"/>
                  </a:cubicBezTo>
                  <a:cubicBezTo>
                    <a:pt x="36" y="36"/>
                    <a:pt x="36" y="36"/>
                    <a:pt x="36" y="36"/>
                  </a:cubicBezTo>
                  <a:cubicBezTo>
                    <a:pt x="21" y="41"/>
                    <a:pt x="16" y="51"/>
                    <a:pt x="15" y="52"/>
                  </a:cubicBezTo>
                  <a:cubicBezTo>
                    <a:pt x="20" y="56"/>
                    <a:pt x="25" y="58"/>
                    <a:pt x="32" y="58"/>
                  </a:cubicBezTo>
                  <a:cubicBezTo>
                    <a:pt x="35" y="58"/>
                    <a:pt x="39" y="57"/>
                    <a:pt x="42" y="56"/>
                  </a:cubicBezTo>
                  <a:close/>
                  <a:moveTo>
                    <a:pt x="12" y="49"/>
                  </a:moveTo>
                  <a:cubicBezTo>
                    <a:pt x="12" y="48"/>
                    <a:pt x="20" y="36"/>
                    <a:pt x="33" y="32"/>
                  </a:cubicBezTo>
                  <a:cubicBezTo>
                    <a:pt x="34" y="32"/>
                    <a:pt x="34" y="31"/>
                    <a:pt x="34" y="31"/>
                  </a:cubicBezTo>
                  <a:cubicBezTo>
                    <a:pt x="34" y="30"/>
                    <a:pt x="33" y="28"/>
                    <a:pt x="32" y="27"/>
                  </a:cubicBezTo>
                  <a:cubicBezTo>
                    <a:pt x="19" y="31"/>
                    <a:pt x="6" y="31"/>
                    <a:pt x="5" y="31"/>
                  </a:cubicBezTo>
                  <a:cubicBezTo>
                    <a:pt x="5" y="31"/>
                    <a:pt x="5" y="31"/>
                    <a:pt x="5" y="31"/>
                  </a:cubicBezTo>
                  <a:cubicBezTo>
                    <a:pt x="5" y="38"/>
                    <a:pt x="8" y="44"/>
                    <a:pt x="12" y="49"/>
                  </a:cubicBezTo>
                  <a:close/>
                  <a:moveTo>
                    <a:pt x="5" y="26"/>
                  </a:moveTo>
                  <a:cubicBezTo>
                    <a:pt x="7" y="26"/>
                    <a:pt x="18" y="26"/>
                    <a:pt x="30" y="23"/>
                  </a:cubicBezTo>
                  <a:cubicBezTo>
                    <a:pt x="26" y="15"/>
                    <a:pt x="21" y="8"/>
                    <a:pt x="20" y="7"/>
                  </a:cubicBezTo>
                  <a:cubicBezTo>
                    <a:pt x="13" y="11"/>
                    <a:pt x="7" y="18"/>
                    <a:pt x="5" y="26"/>
                  </a:cubicBezTo>
                  <a:close/>
                  <a:moveTo>
                    <a:pt x="25" y="6"/>
                  </a:moveTo>
                  <a:cubicBezTo>
                    <a:pt x="26" y="7"/>
                    <a:pt x="31" y="13"/>
                    <a:pt x="35" y="21"/>
                  </a:cubicBezTo>
                  <a:cubicBezTo>
                    <a:pt x="45" y="18"/>
                    <a:pt x="49" y="12"/>
                    <a:pt x="49" y="12"/>
                  </a:cubicBezTo>
                  <a:cubicBezTo>
                    <a:pt x="44" y="7"/>
                    <a:pt x="38" y="5"/>
                    <a:pt x="32" y="5"/>
                  </a:cubicBezTo>
                  <a:cubicBezTo>
                    <a:pt x="29" y="5"/>
                    <a:pt x="27" y="5"/>
                    <a:pt x="25" y="6"/>
                  </a:cubicBezTo>
                  <a:close/>
                  <a:moveTo>
                    <a:pt x="52" y="15"/>
                  </a:moveTo>
                  <a:cubicBezTo>
                    <a:pt x="52" y="15"/>
                    <a:pt x="47" y="21"/>
                    <a:pt x="37" y="25"/>
                  </a:cubicBezTo>
                  <a:cubicBezTo>
                    <a:pt x="38" y="26"/>
                    <a:pt x="38" y="28"/>
                    <a:pt x="39" y="29"/>
                  </a:cubicBezTo>
                  <a:cubicBezTo>
                    <a:pt x="39" y="29"/>
                    <a:pt x="39" y="30"/>
                    <a:pt x="40" y="30"/>
                  </a:cubicBezTo>
                  <a:cubicBezTo>
                    <a:pt x="48" y="29"/>
                    <a:pt x="57" y="31"/>
                    <a:pt x="58" y="31"/>
                  </a:cubicBezTo>
                  <a:cubicBezTo>
                    <a:pt x="58" y="25"/>
                    <a:pt x="56" y="19"/>
                    <a:pt x="5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175"/>
            <p:cNvSpPr>
              <a:spLocks noEditPoints="1"/>
            </p:cNvSpPr>
            <p:nvPr/>
          </p:nvSpPr>
          <p:spPr bwMode="auto">
            <a:xfrm>
              <a:off x="7768097" y="4134142"/>
              <a:ext cx="155614" cy="136528"/>
            </a:xfrm>
            <a:custGeom>
              <a:avLst/>
              <a:gdLst>
                <a:gd name="T0" fmla="*/ 65 w 65"/>
                <a:gd name="T1" fmla="*/ 19 h 57"/>
                <a:gd name="T2" fmla="*/ 47 w 65"/>
                <a:gd name="T3" fmla="*/ 0 h 57"/>
                <a:gd name="T4" fmla="*/ 32 w 65"/>
                <a:gd name="T5" fmla="*/ 6 h 57"/>
                <a:gd name="T6" fmla="*/ 18 w 65"/>
                <a:gd name="T7" fmla="*/ 0 h 57"/>
                <a:gd name="T8" fmla="*/ 0 w 65"/>
                <a:gd name="T9" fmla="*/ 19 h 57"/>
                <a:gd name="T10" fmla="*/ 6 w 65"/>
                <a:gd name="T11" fmla="*/ 33 h 57"/>
                <a:gd name="T12" fmla="*/ 6 w 65"/>
                <a:gd name="T13" fmla="*/ 33 h 57"/>
                <a:gd name="T14" fmla="*/ 26 w 65"/>
                <a:gd name="T15" fmla="*/ 53 h 57"/>
                <a:gd name="T16" fmla="*/ 32 w 65"/>
                <a:gd name="T17" fmla="*/ 57 h 57"/>
                <a:gd name="T18" fmla="*/ 39 w 65"/>
                <a:gd name="T19" fmla="*/ 53 h 57"/>
                <a:gd name="T20" fmla="*/ 59 w 65"/>
                <a:gd name="T21" fmla="*/ 33 h 57"/>
                <a:gd name="T22" fmla="*/ 59 w 65"/>
                <a:gd name="T23" fmla="*/ 33 h 57"/>
                <a:gd name="T24" fmla="*/ 65 w 65"/>
                <a:gd name="T25" fmla="*/ 19 h 57"/>
                <a:gd name="T26" fmla="*/ 54 w 65"/>
                <a:gd name="T27" fmla="*/ 27 h 57"/>
                <a:gd name="T28" fmla="*/ 33 w 65"/>
                <a:gd name="T29" fmla="*/ 47 h 57"/>
                <a:gd name="T30" fmla="*/ 32 w 65"/>
                <a:gd name="T31" fmla="*/ 48 h 57"/>
                <a:gd name="T32" fmla="*/ 32 w 65"/>
                <a:gd name="T33" fmla="*/ 47 h 57"/>
                <a:gd name="T34" fmla="*/ 11 w 65"/>
                <a:gd name="T35" fmla="*/ 27 h 57"/>
                <a:gd name="T36" fmla="*/ 8 w 65"/>
                <a:gd name="T37" fmla="*/ 19 h 57"/>
                <a:gd name="T38" fmla="*/ 18 w 65"/>
                <a:gd name="T39" fmla="*/ 8 h 57"/>
                <a:gd name="T40" fmla="*/ 26 w 65"/>
                <a:gd name="T41" fmla="*/ 11 h 57"/>
                <a:gd name="T42" fmla="*/ 32 w 65"/>
                <a:gd name="T43" fmla="*/ 18 h 57"/>
                <a:gd name="T44" fmla="*/ 39 w 65"/>
                <a:gd name="T45" fmla="*/ 11 h 57"/>
                <a:gd name="T46" fmla="*/ 47 w 65"/>
                <a:gd name="T47" fmla="*/ 8 h 57"/>
                <a:gd name="T48" fmla="*/ 57 w 65"/>
                <a:gd name="T49" fmla="*/ 19 h 57"/>
                <a:gd name="T50" fmla="*/ 54 w 65"/>
                <a:gd name="T5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57">
                  <a:moveTo>
                    <a:pt x="65" y="19"/>
                  </a:moveTo>
                  <a:cubicBezTo>
                    <a:pt x="65" y="8"/>
                    <a:pt x="57" y="0"/>
                    <a:pt x="47" y="0"/>
                  </a:cubicBezTo>
                  <a:cubicBezTo>
                    <a:pt x="41" y="0"/>
                    <a:pt x="36" y="2"/>
                    <a:pt x="32" y="6"/>
                  </a:cubicBezTo>
                  <a:cubicBezTo>
                    <a:pt x="29" y="2"/>
                    <a:pt x="24" y="0"/>
                    <a:pt x="18" y="0"/>
                  </a:cubicBezTo>
                  <a:cubicBezTo>
                    <a:pt x="8" y="0"/>
                    <a:pt x="0" y="8"/>
                    <a:pt x="0" y="19"/>
                  </a:cubicBezTo>
                  <a:cubicBezTo>
                    <a:pt x="0" y="24"/>
                    <a:pt x="2" y="29"/>
                    <a:pt x="6" y="33"/>
                  </a:cubicBezTo>
                  <a:cubicBezTo>
                    <a:pt x="6" y="33"/>
                    <a:pt x="6" y="33"/>
                    <a:pt x="6" y="33"/>
                  </a:cubicBezTo>
                  <a:cubicBezTo>
                    <a:pt x="26" y="53"/>
                    <a:pt x="26" y="53"/>
                    <a:pt x="26" y="53"/>
                  </a:cubicBezTo>
                  <a:cubicBezTo>
                    <a:pt x="28" y="55"/>
                    <a:pt x="30" y="57"/>
                    <a:pt x="32" y="57"/>
                  </a:cubicBezTo>
                  <a:cubicBezTo>
                    <a:pt x="35" y="57"/>
                    <a:pt x="37" y="55"/>
                    <a:pt x="39" y="53"/>
                  </a:cubicBezTo>
                  <a:cubicBezTo>
                    <a:pt x="59" y="33"/>
                    <a:pt x="59" y="33"/>
                    <a:pt x="59" y="33"/>
                  </a:cubicBezTo>
                  <a:cubicBezTo>
                    <a:pt x="59" y="33"/>
                    <a:pt x="59" y="33"/>
                    <a:pt x="59" y="33"/>
                  </a:cubicBezTo>
                  <a:cubicBezTo>
                    <a:pt x="63" y="29"/>
                    <a:pt x="65" y="24"/>
                    <a:pt x="65" y="19"/>
                  </a:cubicBezTo>
                  <a:close/>
                  <a:moveTo>
                    <a:pt x="54" y="27"/>
                  </a:moveTo>
                  <a:cubicBezTo>
                    <a:pt x="33" y="47"/>
                    <a:pt x="33" y="47"/>
                    <a:pt x="33" y="47"/>
                  </a:cubicBezTo>
                  <a:cubicBezTo>
                    <a:pt x="33" y="47"/>
                    <a:pt x="33" y="48"/>
                    <a:pt x="32" y="48"/>
                  </a:cubicBezTo>
                  <a:cubicBezTo>
                    <a:pt x="32" y="48"/>
                    <a:pt x="32" y="47"/>
                    <a:pt x="32" y="47"/>
                  </a:cubicBezTo>
                  <a:cubicBezTo>
                    <a:pt x="11" y="27"/>
                    <a:pt x="11" y="27"/>
                    <a:pt x="11" y="27"/>
                  </a:cubicBezTo>
                  <a:cubicBezTo>
                    <a:pt x="9" y="24"/>
                    <a:pt x="8" y="22"/>
                    <a:pt x="8" y="19"/>
                  </a:cubicBezTo>
                  <a:cubicBezTo>
                    <a:pt x="8" y="13"/>
                    <a:pt x="13" y="8"/>
                    <a:pt x="18" y="8"/>
                  </a:cubicBezTo>
                  <a:cubicBezTo>
                    <a:pt x="22" y="8"/>
                    <a:pt x="24" y="9"/>
                    <a:pt x="26" y="11"/>
                  </a:cubicBezTo>
                  <a:cubicBezTo>
                    <a:pt x="32" y="18"/>
                    <a:pt x="32" y="18"/>
                    <a:pt x="32" y="18"/>
                  </a:cubicBezTo>
                  <a:cubicBezTo>
                    <a:pt x="39" y="11"/>
                    <a:pt x="39" y="11"/>
                    <a:pt x="39" y="11"/>
                  </a:cubicBezTo>
                  <a:cubicBezTo>
                    <a:pt x="41" y="9"/>
                    <a:pt x="43" y="8"/>
                    <a:pt x="47" y="8"/>
                  </a:cubicBezTo>
                  <a:cubicBezTo>
                    <a:pt x="52" y="8"/>
                    <a:pt x="57" y="13"/>
                    <a:pt x="57" y="19"/>
                  </a:cubicBezTo>
                  <a:cubicBezTo>
                    <a:pt x="57" y="22"/>
                    <a:pt x="56" y="24"/>
                    <a:pt x="5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Freeform 177"/>
            <p:cNvSpPr>
              <a:spLocks noEditPoints="1"/>
            </p:cNvSpPr>
            <p:nvPr/>
          </p:nvSpPr>
          <p:spPr bwMode="auto">
            <a:xfrm>
              <a:off x="7994176" y="4445368"/>
              <a:ext cx="113040" cy="115975"/>
            </a:xfrm>
            <a:custGeom>
              <a:avLst/>
              <a:gdLst>
                <a:gd name="T0" fmla="*/ 43 w 47"/>
                <a:gd name="T1" fmla="*/ 29 h 48"/>
                <a:gd name="T2" fmla="*/ 47 w 47"/>
                <a:gd name="T3" fmla="*/ 16 h 48"/>
                <a:gd name="T4" fmla="*/ 42 w 47"/>
                <a:gd name="T5" fmla="*/ 8 h 48"/>
                <a:gd name="T6" fmla="*/ 37 w 47"/>
                <a:gd name="T7" fmla="*/ 9 h 48"/>
                <a:gd name="T8" fmla="*/ 28 w 47"/>
                <a:gd name="T9" fmla="*/ 0 h 48"/>
                <a:gd name="T10" fmla="*/ 19 w 47"/>
                <a:gd name="T11" fmla="*/ 0 h 48"/>
                <a:gd name="T12" fmla="*/ 18 w 47"/>
                <a:gd name="T13" fmla="*/ 5 h 48"/>
                <a:gd name="T14" fmla="*/ 5 w 47"/>
                <a:gd name="T15" fmla="*/ 8 h 48"/>
                <a:gd name="T16" fmla="*/ 0 w 47"/>
                <a:gd name="T17" fmla="*/ 16 h 48"/>
                <a:gd name="T18" fmla="*/ 4 w 47"/>
                <a:gd name="T19" fmla="*/ 20 h 48"/>
                <a:gd name="T20" fmla="*/ 0 w 47"/>
                <a:gd name="T21" fmla="*/ 32 h 48"/>
                <a:gd name="T22" fmla="*/ 5 w 47"/>
                <a:gd name="T23" fmla="*/ 40 h 48"/>
                <a:gd name="T24" fmla="*/ 10 w 47"/>
                <a:gd name="T25" fmla="*/ 39 h 48"/>
                <a:gd name="T26" fmla="*/ 19 w 47"/>
                <a:gd name="T27" fmla="*/ 48 h 48"/>
                <a:gd name="T28" fmla="*/ 28 w 47"/>
                <a:gd name="T29" fmla="*/ 48 h 48"/>
                <a:gd name="T30" fmla="*/ 29 w 47"/>
                <a:gd name="T31" fmla="*/ 44 h 48"/>
                <a:gd name="T32" fmla="*/ 42 w 47"/>
                <a:gd name="T33" fmla="*/ 40 h 48"/>
                <a:gd name="T34" fmla="*/ 47 w 47"/>
                <a:gd name="T35" fmla="*/ 32 h 48"/>
                <a:gd name="T36" fmla="*/ 43 w 47"/>
                <a:gd name="T37" fmla="*/ 29 h 48"/>
                <a:gd name="T38" fmla="*/ 23 w 47"/>
                <a:gd name="T39" fmla="*/ 34 h 48"/>
                <a:gd name="T40" fmla="*/ 14 w 47"/>
                <a:gd name="T41" fmla="*/ 24 h 48"/>
                <a:gd name="T42" fmla="*/ 23 w 47"/>
                <a:gd name="T43" fmla="*/ 14 h 48"/>
                <a:gd name="T44" fmla="*/ 33 w 47"/>
                <a:gd name="T45" fmla="*/ 24 h 48"/>
                <a:gd name="T46" fmla="*/ 23 w 47"/>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8">
                  <a:moveTo>
                    <a:pt x="43" y="29"/>
                  </a:moveTo>
                  <a:cubicBezTo>
                    <a:pt x="41" y="24"/>
                    <a:pt x="42" y="19"/>
                    <a:pt x="47" y="16"/>
                  </a:cubicBezTo>
                  <a:cubicBezTo>
                    <a:pt x="42" y="8"/>
                    <a:pt x="42" y="8"/>
                    <a:pt x="42" y="8"/>
                  </a:cubicBezTo>
                  <a:cubicBezTo>
                    <a:pt x="41" y="9"/>
                    <a:pt x="39" y="9"/>
                    <a:pt x="37" y="9"/>
                  </a:cubicBezTo>
                  <a:cubicBezTo>
                    <a:pt x="32" y="9"/>
                    <a:pt x="28" y="5"/>
                    <a:pt x="28" y="0"/>
                  </a:cubicBezTo>
                  <a:cubicBezTo>
                    <a:pt x="19" y="0"/>
                    <a:pt x="19" y="0"/>
                    <a:pt x="19" y="0"/>
                  </a:cubicBezTo>
                  <a:cubicBezTo>
                    <a:pt x="19" y="2"/>
                    <a:pt x="18" y="3"/>
                    <a:pt x="18" y="5"/>
                  </a:cubicBezTo>
                  <a:cubicBezTo>
                    <a:pt x="15" y="9"/>
                    <a:pt x="9" y="11"/>
                    <a:pt x="5" y="8"/>
                  </a:cubicBezTo>
                  <a:cubicBezTo>
                    <a:pt x="0" y="16"/>
                    <a:pt x="0" y="16"/>
                    <a:pt x="0" y="16"/>
                  </a:cubicBezTo>
                  <a:cubicBezTo>
                    <a:pt x="2" y="17"/>
                    <a:pt x="3" y="18"/>
                    <a:pt x="4" y="20"/>
                  </a:cubicBezTo>
                  <a:cubicBezTo>
                    <a:pt x="6" y="24"/>
                    <a:pt x="5" y="30"/>
                    <a:pt x="0" y="32"/>
                  </a:cubicBezTo>
                  <a:cubicBezTo>
                    <a:pt x="5" y="40"/>
                    <a:pt x="5" y="40"/>
                    <a:pt x="5" y="40"/>
                  </a:cubicBezTo>
                  <a:cubicBezTo>
                    <a:pt x="6" y="40"/>
                    <a:pt x="8" y="39"/>
                    <a:pt x="10" y="39"/>
                  </a:cubicBezTo>
                  <a:cubicBezTo>
                    <a:pt x="15" y="39"/>
                    <a:pt x="19" y="43"/>
                    <a:pt x="19" y="48"/>
                  </a:cubicBezTo>
                  <a:cubicBezTo>
                    <a:pt x="28" y="48"/>
                    <a:pt x="28" y="48"/>
                    <a:pt x="28" y="48"/>
                  </a:cubicBezTo>
                  <a:cubicBezTo>
                    <a:pt x="28" y="47"/>
                    <a:pt x="29" y="45"/>
                    <a:pt x="29" y="44"/>
                  </a:cubicBezTo>
                  <a:cubicBezTo>
                    <a:pt x="32" y="39"/>
                    <a:pt x="38" y="38"/>
                    <a:pt x="42" y="40"/>
                  </a:cubicBezTo>
                  <a:cubicBezTo>
                    <a:pt x="47" y="32"/>
                    <a:pt x="47" y="32"/>
                    <a:pt x="47" y="32"/>
                  </a:cubicBezTo>
                  <a:cubicBezTo>
                    <a:pt x="45" y="31"/>
                    <a:pt x="44" y="30"/>
                    <a:pt x="43" y="29"/>
                  </a:cubicBezTo>
                  <a:close/>
                  <a:moveTo>
                    <a:pt x="23" y="34"/>
                  </a:moveTo>
                  <a:cubicBezTo>
                    <a:pt x="18" y="34"/>
                    <a:pt x="14" y="30"/>
                    <a:pt x="14" y="24"/>
                  </a:cubicBezTo>
                  <a:cubicBezTo>
                    <a:pt x="14" y="19"/>
                    <a:pt x="18" y="14"/>
                    <a:pt x="23" y="14"/>
                  </a:cubicBezTo>
                  <a:cubicBezTo>
                    <a:pt x="29" y="14"/>
                    <a:pt x="33" y="19"/>
                    <a:pt x="33" y="24"/>
                  </a:cubicBezTo>
                  <a:cubicBezTo>
                    <a:pt x="33" y="30"/>
                    <a:pt x="29" y="34"/>
                    <a:pt x="2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1" name="Freeform 178"/>
            <p:cNvSpPr>
              <a:spLocks noEditPoints="1"/>
            </p:cNvSpPr>
            <p:nvPr/>
          </p:nvSpPr>
          <p:spPr bwMode="auto">
            <a:xfrm>
              <a:off x="7365851" y="4411602"/>
              <a:ext cx="186443" cy="187911"/>
            </a:xfrm>
            <a:custGeom>
              <a:avLst/>
              <a:gdLst>
                <a:gd name="T0" fmla="*/ 67 w 127"/>
                <a:gd name="T1" fmla="*/ 0 h 128"/>
                <a:gd name="T2" fmla="*/ 55 w 127"/>
                <a:gd name="T3" fmla="*/ 13 h 128"/>
                <a:gd name="T4" fmla="*/ 67 w 127"/>
                <a:gd name="T5" fmla="*/ 25 h 128"/>
                <a:gd name="T6" fmla="*/ 39 w 127"/>
                <a:gd name="T7" fmla="*/ 56 h 128"/>
                <a:gd name="T8" fmla="*/ 11 w 127"/>
                <a:gd name="T9" fmla="*/ 56 h 128"/>
                <a:gd name="T10" fmla="*/ 32 w 127"/>
                <a:gd name="T11" fmla="*/ 79 h 128"/>
                <a:gd name="T12" fmla="*/ 0 w 127"/>
                <a:gd name="T13" fmla="*/ 123 h 128"/>
                <a:gd name="T14" fmla="*/ 0 w 127"/>
                <a:gd name="T15" fmla="*/ 128 h 128"/>
                <a:gd name="T16" fmla="*/ 5 w 127"/>
                <a:gd name="T17" fmla="*/ 128 h 128"/>
                <a:gd name="T18" fmla="*/ 49 w 127"/>
                <a:gd name="T19" fmla="*/ 93 h 128"/>
                <a:gd name="T20" fmla="*/ 72 w 127"/>
                <a:gd name="T21" fmla="*/ 116 h 128"/>
                <a:gd name="T22" fmla="*/ 72 w 127"/>
                <a:gd name="T23" fmla="*/ 88 h 128"/>
                <a:gd name="T24" fmla="*/ 103 w 127"/>
                <a:gd name="T25" fmla="*/ 61 h 128"/>
                <a:gd name="T26" fmla="*/ 114 w 127"/>
                <a:gd name="T27" fmla="*/ 72 h 128"/>
                <a:gd name="T28" fmla="*/ 127 w 127"/>
                <a:gd name="T29" fmla="*/ 61 h 128"/>
                <a:gd name="T30" fmla="*/ 67 w 127"/>
                <a:gd name="T31" fmla="*/ 0 h 128"/>
                <a:gd name="T32" fmla="*/ 55 w 127"/>
                <a:gd name="T33" fmla="*/ 69 h 128"/>
                <a:gd name="T34" fmla="*/ 47 w 127"/>
                <a:gd name="T35" fmla="*/ 61 h 128"/>
                <a:gd name="T36" fmla="*/ 75 w 127"/>
                <a:gd name="T37" fmla="*/ 33 h 128"/>
                <a:gd name="T38" fmla="*/ 83 w 127"/>
                <a:gd name="T39" fmla="*/ 41 h 128"/>
                <a:gd name="T40" fmla="*/ 55 w 127"/>
                <a:gd name="T41" fmla="*/ 6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8">
                  <a:moveTo>
                    <a:pt x="67" y="0"/>
                  </a:moveTo>
                  <a:lnTo>
                    <a:pt x="55" y="13"/>
                  </a:lnTo>
                  <a:lnTo>
                    <a:pt x="67" y="25"/>
                  </a:lnTo>
                  <a:lnTo>
                    <a:pt x="39" y="56"/>
                  </a:lnTo>
                  <a:lnTo>
                    <a:pt x="11" y="56"/>
                  </a:lnTo>
                  <a:lnTo>
                    <a:pt x="32" y="79"/>
                  </a:lnTo>
                  <a:lnTo>
                    <a:pt x="0" y="123"/>
                  </a:lnTo>
                  <a:lnTo>
                    <a:pt x="0" y="128"/>
                  </a:lnTo>
                  <a:lnTo>
                    <a:pt x="5" y="128"/>
                  </a:lnTo>
                  <a:lnTo>
                    <a:pt x="49" y="93"/>
                  </a:lnTo>
                  <a:lnTo>
                    <a:pt x="72" y="116"/>
                  </a:lnTo>
                  <a:lnTo>
                    <a:pt x="72" y="88"/>
                  </a:lnTo>
                  <a:lnTo>
                    <a:pt x="103" y="61"/>
                  </a:lnTo>
                  <a:lnTo>
                    <a:pt x="114" y="72"/>
                  </a:lnTo>
                  <a:lnTo>
                    <a:pt x="127" y="61"/>
                  </a:lnTo>
                  <a:lnTo>
                    <a:pt x="67" y="0"/>
                  </a:lnTo>
                  <a:close/>
                  <a:moveTo>
                    <a:pt x="55" y="69"/>
                  </a:moveTo>
                  <a:lnTo>
                    <a:pt x="47" y="61"/>
                  </a:lnTo>
                  <a:lnTo>
                    <a:pt x="75" y="33"/>
                  </a:lnTo>
                  <a:lnTo>
                    <a:pt x="83" y="41"/>
                  </a:lnTo>
                  <a:lnTo>
                    <a:pt x="5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79"/>
            <p:cNvSpPr>
              <a:spLocks noEditPoints="1"/>
            </p:cNvSpPr>
            <p:nvPr/>
          </p:nvSpPr>
          <p:spPr bwMode="auto">
            <a:xfrm>
              <a:off x="7351170" y="3982931"/>
              <a:ext cx="136529" cy="139465"/>
            </a:xfrm>
            <a:custGeom>
              <a:avLst/>
              <a:gdLst>
                <a:gd name="T0" fmla="*/ 57 w 57"/>
                <a:gd name="T1" fmla="*/ 29 h 58"/>
                <a:gd name="T2" fmla="*/ 28 w 57"/>
                <a:gd name="T3" fmla="*/ 58 h 58"/>
                <a:gd name="T4" fmla="*/ 0 w 57"/>
                <a:gd name="T5" fmla="*/ 29 h 58"/>
                <a:gd name="T6" fmla="*/ 28 w 57"/>
                <a:gd name="T7" fmla="*/ 0 h 58"/>
                <a:gd name="T8" fmla="*/ 57 w 57"/>
                <a:gd name="T9" fmla="*/ 29 h 58"/>
                <a:gd name="T10" fmla="*/ 5 w 57"/>
                <a:gd name="T11" fmla="*/ 29 h 58"/>
                <a:gd name="T12" fmla="*/ 28 w 57"/>
                <a:gd name="T13" fmla="*/ 52 h 58"/>
                <a:gd name="T14" fmla="*/ 52 w 57"/>
                <a:gd name="T15" fmla="*/ 29 h 58"/>
                <a:gd name="T16" fmla="*/ 28 w 57"/>
                <a:gd name="T17" fmla="*/ 6 h 58"/>
                <a:gd name="T18" fmla="*/ 5 w 57"/>
                <a:gd name="T19" fmla="*/ 29 h 58"/>
                <a:gd name="T20" fmla="*/ 31 w 57"/>
                <a:gd name="T21" fmla="*/ 12 h 58"/>
                <a:gd name="T22" fmla="*/ 45 w 57"/>
                <a:gd name="T23" fmla="*/ 26 h 58"/>
                <a:gd name="T24" fmla="*/ 45 w 57"/>
                <a:gd name="T25" fmla="*/ 31 h 58"/>
                <a:gd name="T26" fmla="*/ 40 w 57"/>
                <a:gd name="T27" fmla="*/ 31 h 58"/>
                <a:gd name="T28" fmla="*/ 32 w 57"/>
                <a:gd name="T29" fmla="*/ 23 h 58"/>
                <a:gd name="T30" fmla="*/ 32 w 57"/>
                <a:gd name="T31" fmla="*/ 43 h 58"/>
                <a:gd name="T32" fmla="*/ 28 w 57"/>
                <a:gd name="T33" fmla="*/ 47 h 58"/>
                <a:gd name="T34" fmla="*/ 25 w 57"/>
                <a:gd name="T35" fmla="*/ 43 h 58"/>
                <a:gd name="T36" fmla="*/ 25 w 57"/>
                <a:gd name="T37" fmla="*/ 23 h 58"/>
                <a:gd name="T38" fmla="*/ 17 w 57"/>
                <a:gd name="T39" fmla="*/ 31 h 58"/>
                <a:gd name="T40" fmla="*/ 12 w 57"/>
                <a:gd name="T41" fmla="*/ 31 h 58"/>
                <a:gd name="T42" fmla="*/ 11 w 57"/>
                <a:gd name="T43" fmla="*/ 29 h 58"/>
                <a:gd name="T44" fmla="*/ 12 w 57"/>
                <a:gd name="T45" fmla="*/ 26 h 58"/>
                <a:gd name="T46" fmla="*/ 26 w 57"/>
                <a:gd name="T47" fmla="*/ 12 h 58"/>
                <a:gd name="T48" fmla="*/ 31 w 57"/>
                <a:gd name="T4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8">
                  <a:moveTo>
                    <a:pt x="57" y="29"/>
                  </a:moveTo>
                  <a:cubicBezTo>
                    <a:pt x="57" y="45"/>
                    <a:pt x="44" y="58"/>
                    <a:pt x="28" y="58"/>
                  </a:cubicBezTo>
                  <a:cubicBezTo>
                    <a:pt x="13" y="58"/>
                    <a:pt x="0" y="45"/>
                    <a:pt x="0" y="29"/>
                  </a:cubicBezTo>
                  <a:cubicBezTo>
                    <a:pt x="0" y="13"/>
                    <a:pt x="13" y="0"/>
                    <a:pt x="28" y="0"/>
                  </a:cubicBezTo>
                  <a:cubicBezTo>
                    <a:pt x="44" y="0"/>
                    <a:pt x="57" y="13"/>
                    <a:pt x="57" y="29"/>
                  </a:cubicBezTo>
                  <a:close/>
                  <a:moveTo>
                    <a:pt x="5" y="29"/>
                  </a:moveTo>
                  <a:cubicBezTo>
                    <a:pt x="5" y="42"/>
                    <a:pt x="16" y="52"/>
                    <a:pt x="28" y="52"/>
                  </a:cubicBezTo>
                  <a:cubicBezTo>
                    <a:pt x="41" y="52"/>
                    <a:pt x="52" y="42"/>
                    <a:pt x="52" y="29"/>
                  </a:cubicBezTo>
                  <a:cubicBezTo>
                    <a:pt x="52" y="16"/>
                    <a:pt x="41" y="6"/>
                    <a:pt x="28" y="6"/>
                  </a:cubicBezTo>
                  <a:cubicBezTo>
                    <a:pt x="16" y="6"/>
                    <a:pt x="5" y="16"/>
                    <a:pt x="5" y="29"/>
                  </a:cubicBezTo>
                  <a:close/>
                  <a:moveTo>
                    <a:pt x="31" y="12"/>
                  </a:moveTo>
                  <a:cubicBezTo>
                    <a:pt x="45" y="26"/>
                    <a:pt x="45" y="26"/>
                    <a:pt x="45" y="26"/>
                  </a:cubicBezTo>
                  <a:cubicBezTo>
                    <a:pt x="47" y="28"/>
                    <a:pt x="47" y="30"/>
                    <a:pt x="45" y="31"/>
                  </a:cubicBezTo>
                  <a:cubicBezTo>
                    <a:pt x="44" y="33"/>
                    <a:pt x="42" y="33"/>
                    <a:pt x="40" y="31"/>
                  </a:cubicBezTo>
                  <a:cubicBezTo>
                    <a:pt x="32" y="23"/>
                    <a:pt x="32" y="23"/>
                    <a:pt x="32" y="23"/>
                  </a:cubicBezTo>
                  <a:cubicBezTo>
                    <a:pt x="32" y="43"/>
                    <a:pt x="32" y="43"/>
                    <a:pt x="32" y="43"/>
                  </a:cubicBezTo>
                  <a:cubicBezTo>
                    <a:pt x="32" y="45"/>
                    <a:pt x="30" y="47"/>
                    <a:pt x="28" y="47"/>
                  </a:cubicBezTo>
                  <a:cubicBezTo>
                    <a:pt x="26" y="47"/>
                    <a:pt x="25" y="45"/>
                    <a:pt x="25" y="43"/>
                  </a:cubicBezTo>
                  <a:cubicBezTo>
                    <a:pt x="25" y="23"/>
                    <a:pt x="25" y="23"/>
                    <a:pt x="25" y="23"/>
                  </a:cubicBezTo>
                  <a:cubicBezTo>
                    <a:pt x="17" y="31"/>
                    <a:pt x="17" y="31"/>
                    <a:pt x="17" y="31"/>
                  </a:cubicBezTo>
                  <a:cubicBezTo>
                    <a:pt x="15" y="33"/>
                    <a:pt x="13" y="33"/>
                    <a:pt x="12" y="31"/>
                  </a:cubicBezTo>
                  <a:cubicBezTo>
                    <a:pt x="11" y="31"/>
                    <a:pt x="11" y="30"/>
                    <a:pt x="11" y="29"/>
                  </a:cubicBezTo>
                  <a:cubicBezTo>
                    <a:pt x="11" y="28"/>
                    <a:pt x="11" y="27"/>
                    <a:pt x="12" y="26"/>
                  </a:cubicBezTo>
                  <a:cubicBezTo>
                    <a:pt x="26" y="12"/>
                    <a:pt x="26" y="12"/>
                    <a:pt x="26" y="12"/>
                  </a:cubicBezTo>
                  <a:cubicBezTo>
                    <a:pt x="27" y="11"/>
                    <a:pt x="30" y="11"/>
                    <a:pt x="3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85"/>
            <p:cNvSpPr>
              <a:spLocks noEditPoints="1"/>
            </p:cNvSpPr>
            <p:nvPr/>
          </p:nvSpPr>
          <p:spPr bwMode="auto">
            <a:xfrm>
              <a:off x="7418701" y="3162291"/>
              <a:ext cx="215804" cy="120380"/>
            </a:xfrm>
            <a:custGeom>
              <a:avLst/>
              <a:gdLst>
                <a:gd name="T0" fmla="*/ 83 w 90"/>
                <a:gd name="T1" fmla="*/ 46 h 50"/>
                <a:gd name="T2" fmla="*/ 85 w 90"/>
                <a:gd name="T3" fmla="*/ 36 h 50"/>
                <a:gd name="T4" fmla="*/ 87 w 90"/>
                <a:gd name="T5" fmla="*/ 27 h 50"/>
                <a:gd name="T6" fmla="*/ 89 w 90"/>
                <a:gd name="T7" fmla="*/ 16 h 50"/>
                <a:gd name="T8" fmla="*/ 86 w 90"/>
                <a:gd name="T9" fmla="*/ 10 h 50"/>
                <a:gd name="T10" fmla="*/ 64 w 90"/>
                <a:gd name="T11" fmla="*/ 1 h 50"/>
                <a:gd name="T12" fmla="*/ 57 w 90"/>
                <a:gd name="T13" fmla="*/ 3 h 50"/>
                <a:gd name="T14" fmla="*/ 52 w 90"/>
                <a:gd name="T15" fmla="*/ 13 h 50"/>
                <a:gd name="T16" fmla="*/ 51 w 90"/>
                <a:gd name="T17" fmla="*/ 14 h 50"/>
                <a:gd name="T18" fmla="*/ 15 w 90"/>
                <a:gd name="T19" fmla="*/ 6 h 50"/>
                <a:gd name="T20" fmla="*/ 0 w 90"/>
                <a:gd name="T21" fmla="*/ 13 h 50"/>
                <a:gd name="T22" fmla="*/ 8 w 90"/>
                <a:gd name="T23" fmla="*/ 25 h 50"/>
                <a:gd name="T24" fmla="*/ 12 w 90"/>
                <a:gd name="T25" fmla="*/ 22 h 50"/>
                <a:gd name="T26" fmla="*/ 17 w 90"/>
                <a:gd name="T27" fmla="*/ 30 h 50"/>
                <a:gd name="T28" fmla="*/ 25 w 90"/>
                <a:gd name="T29" fmla="*/ 25 h 50"/>
                <a:gd name="T30" fmla="*/ 30 w 90"/>
                <a:gd name="T31" fmla="*/ 33 h 50"/>
                <a:gd name="T32" fmla="*/ 38 w 90"/>
                <a:gd name="T33" fmla="*/ 28 h 50"/>
                <a:gd name="T34" fmla="*/ 43 w 90"/>
                <a:gd name="T35" fmla="*/ 35 h 50"/>
                <a:gd name="T36" fmla="*/ 47 w 90"/>
                <a:gd name="T37" fmla="*/ 33 h 50"/>
                <a:gd name="T38" fmla="*/ 47 w 90"/>
                <a:gd name="T39" fmla="*/ 34 h 50"/>
                <a:gd name="T40" fmla="*/ 48 w 90"/>
                <a:gd name="T41" fmla="*/ 45 h 50"/>
                <a:gd name="T42" fmla="*/ 54 w 90"/>
                <a:gd name="T43" fmla="*/ 50 h 50"/>
                <a:gd name="T44" fmla="*/ 78 w 90"/>
                <a:gd name="T45" fmla="*/ 50 h 50"/>
                <a:gd name="T46" fmla="*/ 83 w 90"/>
                <a:gd name="T47" fmla="*/ 46 h 50"/>
                <a:gd name="T48" fmla="*/ 17 w 90"/>
                <a:gd name="T49" fmla="*/ 15 h 50"/>
                <a:gd name="T50" fmla="*/ 18 w 90"/>
                <a:gd name="T51" fmla="*/ 11 h 50"/>
                <a:gd name="T52" fmla="*/ 49 w 90"/>
                <a:gd name="T53" fmla="*/ 17 h 50"/>
                <a:gd name="T54" fmla="*/ 48 w 90"/>
                <a:gd name="T55" fmla="*/ 22 h 50"/>
                <a:gd name="T56" fmla="*/ 17 w 90"/>
                <a:gd name="T57" fmla="*/ 15 h 50"/>
                <a:gd name="T58" fmla="*/ 73 w 90"/>
                <a:gd name="T59" fmla="*/ 45 h 50"/>
                <a:gd name="T60" fmla="*/ 69 w 90"/>
                <a:gd name="T61" fmla="*/ 44 h 50"/>
                <a:gd name="T62" fmla="*/ 67 w 90"/>
                <a:gd name="T63" fmla="*/ 41 h 50"/>
                <a:gd name="T64" fmla="*/ 73 w 90"/>
                <a:gd name="T65" fmla="*/ 14 h 50"/>
                <a:gd name="T66" fmla="*/ 75 w 90"/>
                <a:gd name="T67" fmla="*/ 12 h 50"/>
                <a:gd name="T68" fmla="*/ 80 w 90"/>
                <a:gd name="T69" fmla="*/ 13 h 50"/>
                <a:gd name="T70" fmla="*/ 82 w 90"/>
                <a:gd name="T71" fmla="*/ 16 h 50"/>
                <a:gd name="T72" fmla="*/ 76 w 90"/>
                <a:gd name="T73" fmla="*/ 43 h 50"/>
                <a:gd name="T74" fmla="*/ 73 w 90"/>
                <a:gd name="T75"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50">
                  <a:moveTo>
                    <a:pt x="83" y="46"/>
                  </a:moveTo>
                  <a:cubicBezTo>
                    <a:pt x="85" y="36"/>
                    <a:pt x="85" y="36"/>
                    <a:pt x="85" y="36"/>
                  </a:cubicBezTo>
                  <a:cubicBezTo>
                    <a:pt x="86" y="33"/>
                    <a:pt x="87" y="29"/>
                    <a:pt x="87" y="27"/>
                  </a:cubicBezTo>
                  <a:cubicBezTo>
                    <a:pt x="89" y="16"/>
                    <a:pt x="89" y="16"/>
                    <a:pt x="89" y="16"/>
                  </a:cubicBezTo>
                  <a:cubicBezTo>
                    <a:pt x="90" y="14"/>
                    <a:pt x="88" y="11"/>
                    <a:pt x="86" y="10"/>
                  </a:cubicBezTo>
                  <a:cubicBezTo>
                    <a:pt x="64" y="1"/>
                    <a:pt x="64" y="1"/>
                    <a:pt x="64" y="1"/>
                  </a:cubicBezTo>
                  <a:cubicBezTo>
                    <a:pt x="62" y="0"/>
                    <a:pt x="59" y="1"/>
                    <a:pt x="57" y="3"/>
                  </a:cubicBezTo>
                  <a:cubicBezTo>
                    <a:pt x="52" y="13"/>
                    <a:pt x="52" y="13"/>
                    <a:pt x="52" y="13"/>
                  </a:cubicBezTo>
                  <a:cubicBezTo>
                    <a:pt x="51" y="13"/>
                    <a:pt x="51" y="13"/>
                    <a:pt x="51" y="14"/>
                  </a:cubicBezTo>
                  <a:cubicBezTo>
                    <a:pt x="15" y="6"/>
                    <a:pt x="15" y="6"/>
                    <a:pt x="15" y="6"/>
                  </a:cubicBezTo>
                  <a:cubicBezTo>
                    <a:pt x="0" y="13"/>
                    <a:pt x="0" y="13"/>
                    <a:pt x="0" y="13"/>
                  </a:cubicBezTo>
                  <a:cubicBezTo>
                    <a:pt x="8" y="25"/>
                    <a:pt x="8" y="25"/>
                    <a:pt x="8" y="25"/>
                  </a:cubicBezTo>
                  <a:cubicBezTo>
                    <a:pt x="12" y="22"/>
                    <a:pt x="12" y="22"/>
                    <a:pt x="12" y="22"/>
                  </a:cubicBezTo>
                  <a:cubicBezTo>
                    <a:pt x="17" y="30"/>
                    <a:pt x="17" y="30"/>
                    <a:pt x="17" y="30"/>
                  </a:cubicBezTo>
                  <a:cubicBezTo>
                    <a:pt x="25" y="25"/>
                    <a:pt x="25" y="25"/>
                    <a:pt x="25" y="25"/>
                  </a:cubicBezTo>
                  <a:cubicBezTo>
                    <a:pt x="30" y="33"/>
                    <a:pt x="30" y="33"/>
                    <a:pt x="30" y="33"/>
                  </a:cubicBezTo>
                  <a:cubicBezTo>
                    <a:pt x="38" y="28"/>
                    <a:pt x="38" y="28"/>
                    <a:pt x="38" y="28"/>
                  </a:cubicBezTo>
                  <a:cubicBezTo>
                    <a:pt x="43" y="35"/>
                    <a:pt x="43" y="35"/>
                    <a:pt x="43" y="35"/>
                  </a:cubicBezTo>
                  <a:cubicBezTo>
                    <a:pt x="47" y="33"/>
                    <a:pt x="47" y="33"/>
                    <a:pt x="47" y="33"/>
                  </a:cubicBezTo>
                  <a:cubicBezTo>
                    <a:pt x="47" y="33"/>
                    <a:pt x="47" y="34"/>
                    <a:pt x="47" y="34"/>
                  </a:cubicBezTo>
                  <a:cubicBezTo>
                    <a:pt x="48" y="45"/>
                    <a:pt x="48" y="45"/>
                    <a:pt x="48" y="45"/>
                  </a:cubicBezTo>
                  <a:cubicBezTo>
                    <a:pt x="49" y="48"/>
                    <a:pt x="51" y="50"/>
                    <a:pt x="54" y="50"/>
                  </a:cubicBezTo>
                  <a:cubicBezTo>
                    <a:pt x="78" y="50"/>
                    <a:pt x="78" y="50"/>
                    <a:pt x="78" y="50"/>
                  </a:cubicBezTo>
                  <a:cubicBezTo>
                    <a:pt x="80" y="50"/>
                    <a:pt x="83" y="48"/>
                    <a:pt x="83" y="46"/>
                  </a:cubicBezTo>
                  <a:close/>
                  <a:moveTo>
                    <a:pt x="17" y="15"/>
                  </a:moveTo>
                  <a:cubicBezTo>
                    <a:pt x="18" y="11"/>
                    <a:pt x="18" y="11"/>
                    <a:pt x="18" y="11"/>
                  </a:cubicBezTo>
                  <a:cubicBezTo>
                    <a:pt x="49" y="17"/>
                    <a:pt x="49" y="17"/>
                    <a:pt x="49" y="17"/>
                  </a:cubicBezTo>
                  <a:cubicBezTo>
                    <a:pt x="48" y="22"/>
                    <a:pt x="48" y="22"/>
                    <a:pt x="48" y="22"/>
                  </a:cubicBezTo>
                  <a:lnTo>
                    <a:pt x="17" y="15"/>
                  </a:lnTo>
                  <a:close/>
                  <a:moveTo>
                    <a:pt x="73" y="45"/>
                  </a:moveTo>
                  <a:cubicBezTo>
                    <a:pt x="69" y="44"/>
                    <a:pt x="69" y="44"/>
                    <a:pt x="69" y="44"/>
                  </a:cubicBezTo>
                  <a:cubicBezTo>
                    <a:pt x="67" y="44"/>
                    <a:pt x="67" y="42"/>
                    <a:pt x="67" y="41"/>
                  </a:cubicBezTo>
                  <a:cubicBezTo>
                    <a:pt x="73" y="14"/>
                    <a:pt x="73" y="14"/>
                    <a:pt x="73" y="14"/>
                  </a:cubicBezTo>
                  <a:cubicBezTo>
                    <a:pt x="73" y="13"/>
                    <a:pt x="74" y="12"/>
                    <a:pt x="75" y="12"/>
                  </a:cubicBezTo>
                  <a:cubicBezTo>
                    <a:pt x="80" y="13"/>
                    <a:pt x="80" y="13"/>
                    <a:pt x="80" y="13"/>
                  </a:cubicBezTo>
                  <a:cubicBezTo>
                    <a:pt x="81" y="13"/>
                    <a:pt x="82" y="15"/>
                    <a:pt x="82" y="16"/>
                  </a:cubicBezTo>
                  <a:cubicBezTo>
                    <a:pt x="76" y="43"/>
                    <a:pt x="76" y="43"/>
                    <a:pt x="76" y="43"/>
                  </a:cubicBezTo>
                  <a:cubicBezTo>
                    <a:pt x="76" y="44"/>
                    <a:pt x="74" y="45"/>
                    <a:pt x="7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Freeform 186"/>
            <p:cNvSpPr>
              <a:spLocks noEditPoints="1"/>
            </p:cNvSpPr>
            <p:nvPr/>
          </p:nvSpPr>
          <p:spPr bwMode="auto">
            <a:xfrm>
              <a:off x="7972156" y="1343375"/>
              <a:ext cx="155614" cy="154145"/>
            </a:xfrm>
            <a:custGeom>
              <a:avLst/>
              <a:gdLst>
                <a:gd name="T0" fmla="*/ 0 w 65"/>
                <a:gd name="T1" fmla="*/ 32 h 64"/>
                <a:gd name="T2" fmla="*/ 65 w 65"/>
                <a:gd name="T3" fmla="*/ 32 h 64"/>
                <a:gd name="T4" fmla="*/ 51 w 65"/>
                <a:gd name="T5" fmla="*/ 42 h 64"/>
                <a:gd name="T6" fmla="*/ 60 w 65"/>
                <a:gd name="T7" fmla="*/ 34 h 64"/>
                <a:gd name="T8" fmla="*/ 51 w 65"/>
                <a:gd name="T9" fmla="*/ 42 h 64"/>
                <a:gd name="T10" fmla="*/ 13 w 65"/>
                <a:gd name="T11" fmla="*/ 30 h 64"/>
                <a:gd name="T12" fmla="*/ 7 w 65"/>
                <a:gd name="T13" fmla="*/ 21 h 64"/>
                <a:gd name="T14" fmla="*/ 46 w 65"/>
                <a:gd name="T15" fmla="*/ 21 h 64"/>
                <a:gd name="T16" fmla="*/ 35 w 65"/>
                <a:gd name="T17" fmla="*/ 30 h 64"/>
                <a:gd name="T18" fmla="*/ 46 w 65"/>
                <a:gd name="T19" fmla="*/ 21 h 64"/>
                <a:gd name="T20" fmla="*/ 35 w 65"/>
                <a:gd name="T21" fmla="*/ 4 h 64"/>
                <a:gd name="T22" fmla="*/ 42 w 65"/>
                <a:gd name="T23" fmla="*/ 11 h 64"/>
                <a:gd name="T24" fmla="*/ 35 w 65"/>
                <a:gd name="T25" fmla="*/ 17 h 64"/>
                <a:gd name="T26" fmla="*/ 27 w 65"/>
                <a:gd name="T27" fmla="*/ 6 h 64"/>
                <a:gd name="T28" fmla="*/ 30 w 65"/>
                <a:gd name="T29" fmla="*/ 17 h 64"/>
                <a:gd name="T30" fmla="*/ 23 w 65"/>
                <a:gd name="T31" fmla="*/ 11 h 64"/>
                <a:gd name="T32" fmla="*/ 30 w 65"/>
                <a:gd name="T33" fmla="*/ 30 h 64"/>
                <a:gd name="T34" fmla="*/ 19 w 65"/>
                <a:gd name="T35" fmla="*/ 21 h 64"/>
                <a:gd name="T36" fmla="*/ 7 w 65"/>
                <a:gd name="T37" fmla="*/ 42 h 64"/>
                <a:gd name="T38" fmla="*/ 13 w 65"/>
                <a:gd name="T39" fmla="*/ 34 h 64"/>
                <a:gd name="T40" fmla="*/ 7 w 65"/>
                <a:gd name="T41" fmla="*/ 42 h 64"/>
                <a:gd name="T42" fmla="*/ 30 w 65"/>
                <a:gd name="T43" fmla="*/ 34 h 64"/>
                <a:gd name="T44" fmla="*/ 19 w 65"/>
                <a:gd name="T45" fmla="*/ 42 h 64"/>
                <a:gd name="T46" fmla="*/ 30 w 65"/>
                <a:gd name="T47" fmla="*/ 47 h 64"/>
                <a:gd name="T48" fmla="*/ 27 w 65"/>
                <a:gd name="T49" fmla="*/ 58 h 64"/>
                <a:gd name="T50" fmla="*/ 20 w 65"/>
                <a:gd name="T51" fmla="*/ 47 h 64"/>
                <a:gd name="T52" fmla="*/ 42 w 65"/>
                <a:gd name="T53" fmla="*/ 52 h 64"/>
                <a:gd name="T54" fmla="*/ 35 w 65"/>
                <a:gd name="T55" fmla="*/ 59 h 64"/>
                <a:gd name="T56" fmla="*/ 45 w 65"/>
                <a:gd name="T57" fmla="*/ 47 h 64"/>
                <a:gd name="T58" fmla="*/ 35 w 65"/>
                <a:gd name="T59" fmla="*/ 42 h 64"/>
                <a:gd name="T60" fmla="*/ 47 w 65"/>
                <a:gd name="T61" fmla="*/ 34 h 64"/>
                <a:gd name="T62" fmla="*/ 35 w 65"/>
                <a:gd name="T63" fmla="*/ 42 h 64"/>
                <a:gd name="T64" fmla="*/ 51 w 65"/>
                <a:gd name="T65" fmla="*/ 21 h 64"/>
                <a:gd name="T66" fmla="*/ 60 w 65"/>
                <a:gd name="T67" fmla="*/ 30 h 64"/>
                <a:gd name="T68" fmla="*/ 56 w 65"/>
                <a:gd name="T69" fmla="*/ 17 h 64"/>
                <a:gd name="T70" fmla="*/ 44 w 65"/>
                <a:gd name="T71" fmla="*/ 7 h 64"/>
                <a:gd name="T72" fmla="*/ 56 w 65"/>
                <a:gd name="T73" fmla="*/ 17 h 64"/>
                <a:gd name="T74" fmla="*/ 20 w 65"/>
                <a:gd name="T75" fmla="*/ 7 h 64"/>
                <a:gd name="T76" fmla="*/ 9 w 65"/>
                <a:gd name="T77" fmla="*/ 17 h 64"/>
                <a:gd name="T78" fmla="*/ 9 w 65"/>
                <a:gd name="T79" fmla="*/ 47 h 64"/>
                <a:gd name="T80" fmla="*/ 20 w 65"/>
                <a:gd name="T81" fmla="*/ 57 h 64"/>
                <a:gd name="T82" fmla="*/ 9 w 65"/>
                <a:gd name="T83" fmla="*/ 47 h 64"/>
                <a:gd name="T84" fmla="*/ 44 w 65"/>
                <a:gd name="T85" fmla="*/ 57 h 64"/>
                <a:gd name="T86" fmla="*/ 56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32" y="0"/>
                  </a:moveTo>
                  <a:cubicBezTo>
                    <a:pt x="15" y="0"/>
                    <a:pt x="0" y="14"/>
                    <a:pt x="0" y="32"/>
                  </a:cubicBezTo>
                  <a:cubicBezTo>
                    <a:pt x="0" y="49"/>
                    <a:pt x="15" y="64"/>
                    <a:pt x="32" y="64"/>
                  </a:cubicBezTo>
                  <a:cubicBezTo>
                    <a:pt x="50" y="64"/>
                    <a:pt x="65" y="49"/>
                    <a:pt x="65" y="32"/>
                  </a:cubicBezTo>
                  <a:cubicBezTo>
                    <a:pt x="65" y="14"/>
                    <a:pt x="50" y="0"/>
                    <a:pt x="32" y="0"/>
                  </a:cubicBezTo>
                  <a:close/>
                  <a:moveTo>
                    <a:pt x="51" y="42"/>
                  </a:moveTo>
                  <a:cubicBezTo>
                    <a:pt x="51" y="40"/>
                    <a:pt x="52" y="37"/>
                    <a:pt x="52" y="34"/>
                  </a:cubicBezTo>
                  <a:cubicBezTo>
                    <a:pt x="60" y="34"/>
                    <a:pt x="60" y="34"/>
                    <a:pt x="60" y="34"/>
                  </a:cubicBezTo>
                  <a:cubicBezTo>
                    <a:pt x="60" y="37"/>
                    <a:pt x="59" y="40"/>
                    <a:pt x="58" y="42"/>
                  </a:cubicBezTo>
                  <a:lnTo>
                    <a:pt x="51" y="42"/>
                  </a:lnTo>
                  <a:close/>
                  <a:moveTo>
                    <a:pt x="14" y="21"/>
                  </a:moveTo>
                  <a:cubicBezTo>
                    <a:pt x="14" y="24"/>
                    <a:pt x="13" y="27"/>
                    <a:pt x="13" y="30"/>
                  </a:cubicBezTo>
                  <a:cubicBezTo>
                    <a:pt x="5" y="30"/>
                    <a:pt x="5" y="30"/>
                    <a:pt x="5" y="30"/>
                  </a:cubicBezTo>
                  <a:cubicBezTo>
                    <a:pt x="5" y="27"/>
                    <a:pt x="6" y="24"/>
                    <a:pt x="7" y="21"/>
                  </a:cubicBezTo>
                  <a:lnTo>
                    <a:pt x="14" y="21"/>
                  </a:lnTo>
                  <a:close/>
                  <a:moveTo>
                    <a:pt x="46" y="21"/>
                  </a:moveTo>
                  <a:cubicBezTo>
                    <a:pt x="47" y="24"/>
                    <a:pt x="47" y="27"/>
                    <a:pt x="47" y="30"/>
                  </a:cubicBezTo>
                  <a:cubicBezTo>
                    <a:pt x="35" y="30"/>
                    <a:pt x="35" y="30"/>
                    <a:pt x="35" y="30"/>
                  </a:cubicBezTo>
                  <a:cubicBezTo>
                    <a:pt x="35" y="21"/>
                    <a:pt x="35" y="21"/>
                    <a:pt x="35" y="21"/>
                  </a:cubicBezTo>
                  <a:lnTo>
                    <a:pt x="46" y="21"/>
                  </a:lnTo>
                  <a:close/>
                  <a:moveTo>
                    <a:pt x="35" y="17"/>
                  </a:moveTo>
                  <a:cubicBezTo>
                    <a:pt x="35" y="4"/>
                    <a:pt x="35" y="4"/>
                    <a:pt x="35" y="4"/>
                  </a:cubicBezTo>
                  <a:cubicBezTo>
                    <a:pt x="36" y="5"/>
                    <a:pt x="37" y="5"/>
                    <a:pt x="38" y="6"/>
                  </a:cubicBezTo>
                  <a:cubicBezTo>
                    <a:pt x="39" y="7"/>
                    <a:pt x="41" y="9"/>
                    <a:pt x="42" y="11"/>
                  </a:cubicBezTo>
                  <a:cubicBezTo>
                    <a:pt x="43" y="13"/>
                    <a:pt x="44" y="15"/>
                    <a:pt x="45" y="17"/>
                  </a:cubicBezTo>
                  <a:cubicBezTo>
                    <a:pt x="35" y="17"/>
                    <a:pt x="35" y="17"/>
                    <a:pt x="35" y="17"/>
                  </a:cubicBezTo>
                  <a:close/>
                  <a:moveTo>
                    <a:pt x="23" y="11"/>
                  </a:moveTo>
                  <a:cubicBezTo>
                    <a:pt x="24" y="9"/>
                    <a:pt x="26" y="7"/>
                    <a:pt x="27" y="6"/>
                  </a:cubicBezTo>
                  <a:cubicBezTo>
                    <a:pt x="28" y="5"/>
                    <a:pt x="29" y="5"/>
                    <a:pt x="30" y="4"/>
                  </a:cubicBezTo>
                  <a:cubicBezTo>
                    <a:pt x="30" y="17"/>
                    <a:pt x="30" y="17"/>
                    <a:pt x="30" y="17"/>
                  </a:cubicBezTo>
                  <a:cubicBezTo>
                    <a:pt x="20" y="17"/>
                    <a:pt x="20" y="17"/>
                    <a:pt x="20" y="17"/>
                  </a:cubicBezTo>
                  <a:cubicBezTo>
                    <a:pt x="21" y="15"/>
                    <a:pt x="22" y="13"/>
                    <a:pt x="23" y="11"/>
                  </a:cubicBezTo>
                  <a:close/>
                  <a:moveTo>
                    <a:pt x="30" y="21"/>
                  </a:moveTo>
                  <a:cubicBezTo>
                    <a:pt x="30" y="30"/>
                    <a:pt x="30" y="30"/>
                    <a:pt x="30" y="30"/>
                  </a:cubicBezTo>
                  <a:cubicBezTo>
                    <a:pt x="18" y="30"/>
                    <a:pt x="18" y="30"/>
                    <a:pt x="18" y="30"/>
                  </a:cubicBezTo>
                  <a:cubicBezTo>
                    <a:pt x="18" y="27"/>
                    <a:pt x="18" y="24"/>
                    <a:pt x="19" y="21"/>
                  </a:cubicBezTo>
                  <a:lnTo>
                    <a:pt x="30" y="21"/>
                  </a:lnTo>
                  <a:close/>
                  <a:moveTo>
                    <a:pt x="7" y="42"/>
                  </a:moveTo>
                  <a:cubicBezTo>
                    <a:pt x="6" y="40"/>
                    <a:pt x="5" y="37"/>
                    <a:pt x="5" y="34"/>
                  </a:cubicBezTo>
                  <a:cubicBezTo>
                    <a:pt x="13" y="34"/>
                    <a:pt x="13" y="34"/>
                    <a:pt x="13" y="34"/>
                  </a:cubicBezTo>
                  <a:cubicBezTo>
                    <a:pt x="13" y="37"/>
                    <a:pt x="14" y="40"/>
                    <a:pt x="14" y="42"/>
                  </a:cubicBezTo>
                  <a:lnTo>
                    <a:pt x="7" y="42"/>
                  </a:lnTo>
                  <a:close/>
                  <a:moveTo>
                    <a:pt x="18" y="34"/>
                  </a:moveTo>
                  <a:cubicBezTo>
                    <a:pt x="30" y="34"/>
                    <a:pt x="30" y="34"/>
                    <a:pt x="30" y="34"/>
                  </a:cubicBezTo>
                  <a:cubicBezTo>
                    <a:pt x="30" y="42"/>
                    <a:pt x="30" y="42"/>
                    <a:pt x="30" y="42"/>
                  </a:cubicBezTo>
                  <a:cubicBezTo>
                    <a:pt x="19" y="42"/>
                    <a:pt x="19" y="42"/>
                    <a:pt x="19" y="42"/>
                  </a:cubicBezTo>
                  <a:cubicBezTo>
                    <a:pt x="18" y="40"/>
                    <a:pt x="18" y="37"/>
                    <a:pt x="18" y="34"/>
                  </a:cubicBezTo>
                  <a:close/>
                  <a:moveTo>
                    <a:pt x="30" y="47"/>
                  </a:moveTo>
                  <a:cubicBezTo>
                    <a:pt x="30" y="59"/>
                    <a:pt x="30" y="59"/>
                    <a:pt x="30" y="59"/>
                  </a:cubicBezTo>
                  <a:cubicBezTo>
                    <a:pt x="29" y="59"/>
                    <a:pt x="28" y="58"/>
                    <a:pt x="27" y="58"/>
                  </a:cubicBezTo>
                  <a:cubicBezTo>
                    <a:pt x="26" y="57"/>
                    <a:pt x="24" y="55"/>
                    <a:pt x="23" y="52"/>
                  </a:cubicBezTo>
                  <a:cubicBezTo>
                    <a:pt x="22" y="51"/>
                    <a:pt x="21" y="49"/>
                    <a:pt x="20" y="47"/>
                  </a:cubicBezTo>
                  <a:cubicBezTo>
                    <a:pt x="30" y="47"/>
                    <a:pt x="30" y="47"/>
                    <a:pt x="30" y="47"/>
                  </a:cubicBezTo>
                  <a:close/>
                  <a:moveTo>
                    <a:pt x="42" y="52"/>
                  </a:moveTo>
                  <a:cubicBezTo>
                    <a:pt x="41" y="55"/>
                    <a:pt x="39" y="57"/>
                    <a:pt x="38" y="58"/>
                  </a:cubicBezTo>
                  <a:cubicBezTo>
                    <a:pt x="37" y="58"/>
                    <a:pt x="36" y="59"/>
                    <a:pt x="35" y="59"/>
                  </a:cubicBezTo>
                  <a:cubicBezTo>
                    <a:pt x="35" y="47"/>
                    <a:pt x="35" y="47"/>
                    <a:pt x="35" y="47"/>
                  </a:cubicBezTo>
                  <a:cubicBezTo>
                    <a:pt x="45" y="47"/>
                    <a:pt x="45" y="47"/>
                    <a:pt x="45" y="47"/>
                  </a:cubicBezTo>
                  <a:cubicBezTo>
                    <a:pt x="44" y="49"/>
                    <a:pt x="43" y="51"/>
                    <a:pt x="42" y="52"/>
                  </a:cubicBezTo>
                  <a:close/>
                  <a:moveTo>
                    <a:pt x="35" y="42"/>
                  </a:moveTo>
                  <a:cubicBezTo>
                    <a:pt x="35" y="34"/>
                    <a:pt x="35" y="34"/>
                    <a:pt x="35" y="34"/>
                  </a:cubicBezTo>
                  <a:cubicBezTo>
                    <a:pt x="47" y="34"/>
                    <a:pt x="47" y="34"/>
                    <a:pt x="47" y="34"/>
                  </a:cubicBezTo>
                  <a:cubicBezTo>
                    <a:pt x="47" y="37"/>
                    <a:pt x="47" y="40"/>
                    <a:pt x="46" y="42"/>
                  </a:cubicBezTo>
                  <a:lnTo>
                    <a:pt x="35" y="42"/>
                  </a:lnTo>
                  <a:close/>
                  <a:moveTo>
                    <a:pt x="52" y="30"/>
                  </a:moveTo>
                  <a:cubicBezTo>
                    <a:pt x="52" y="27"/>
                    <a:pt x="51" y="24"/>
                    <a:pt x="51" y="21"/>
                  </a:cubicBezTo>
                  <a:cubicBezTo>
                    <a:pt x="58" y="21"/>
                    <a:pt x="58" y="21"/>
                    <a:pt x="58" y="21"/>
                  </a:cubicBezTo>
                  <a:cubicBezTo>
                    <a:pt x="59" y="24"/>
                    <a:pt x="60" y="27"/>
                    <a:pt x="60" y="30"/>
                  </a:cubicBezTo>
                  <a:lnTo>
                    <a:pt x="52" y="30"/>
                  </a:lnTo>
                  <a:close/>
                  <a:moveTo>
                    <a:pt x="56" y="17"/>
                  </a:moveTo>
                  <a:cubicBezTo>
                    <a:pt x="50" y="17"/>
                    <a:pt x="50" y="17"/>
                    <a:pt x="50" y="17"/>
                  </a:cubicBezTo>
                  <a:cubicBezTo>
                    <a:pt x="48" y="13"/>
                    <a:pt x="47" y="9"/>
                    <a:pt x="44" y="7"/>
                  </a:cubicBezTo>
                  <a:cubicBezTo>
                    <a:pt x="47" y="8"/>
                    <a:pt x="50" y="10"/>
                    <a:pt x="52" y="12"/>
                  </a:cubicBezTo>
                  <a:cubicBezTo>
                    <a:pt x="54" y="14"/>
                    <a:pt x="55" y="15"/>
                    <a:pt x="56" y="17"/>
                  </a:cubicBezTo>
                  <a:close/>
                  <a:moveTo>
                    <a:pt x="13" y="12"/>
                  </a:moveTo>
                  <a:cubicBezTo>
                    <a:pt x="15" y="10"/>
                    <a:pt x="18" y="8"/>
                    <a:pt x="20" y="7"/>
                  </a:cubicBezTo>
                  <a:cubicBezTo>
                    <a:pt x="18" y="9"/>
                    <a:pt x="17" y="13"/>
                    <a:pt x="15" y="17"/>
                  </a:cubicBezTo>
                  <a:cubicBezTo>
                    <a:pt x="9" y="17"/>
                    <a:pt x="9" y="17"/>
                    <a:pt x="9" y="17"/>
                  </a:cubicBezTo>
                  <a:cubicBezTo>
                    <a:pt x="10" y="15"/>
                    <a:pt x="11" y="14"/>
                    <a:pt x="13" y="12"/>
                  </a:cubicBezTo>
                  <a:close/>
                  <a:moveTo>
                    <a:pt x="9" y="47"/>
                  </a:moveTo>
                  <a:cubicBezTo>
                    <a:pt x="15" y="47"/>
                    <a:pt x="15" y="47"/>
                    <a:pt x="15" y="47"/>
                  </a:cubicBezTo>
                  <a:cubicBezTo>
                    <a:pt x="17" y="51"/>
                    <a:pt x="18" y="54"/>
                    <a:pt x="20" y="57"/>
                  </a:cubicBezTo>
                  <a:cubicBezTo>
                    <a:pt x="18" y="55"/>
                    <a:pt x="15" y="54"/>
                    <a:pt x="13" y="51"/>
                  </a:cubicBezTo>
                  <a:cubicBezTo>
                    <a:pt x="11" y="50"/>
                    <a:pt x="10" y="48"/>
                    <a:pt x="9" y="47"/>
                  </a:cubicBezTo>
                  <a:close/>
                  <a:moveTo>
                    <a:pt x="52" y="51"/>
                  </a:moveTo>
                  <a:cubicBezTo>
                    <a:pt x="50" y="54"/>
                    <a:pt x="47" y="55"/>
                    <a:pt x="44" y="57"/>
                  </a:cubicBezTo>
                  <a:cubicBezTo>
                    <a:pt x="47" y="54"/>
                    <a:pt x="48" y="51"/>
                    <a:pt x="50" y="47"/>
                  </a:cubicBezTo>
                  <a:cubicBezTo>
                    <a:pt x="56" y="47"/>
                    <a:pt x="56" y="47"/>
                    <a:pt x="56" y="47"/>
                  </a:cubicBezTo>
                  <a:cubicBezTo>
                    <a:pt x="55" y="48"/>
                    <a:pt x="54" y="50"/>
                    <a:pt x="5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194"/>
            <p:cNvSpPr>
              <a:spLocks noEditPoints="1"/>
            </p:cNvSpPr>
            <p:nvPr/>
          </p:nvSpPr>
          <p:spPr bwMode="auto">
            <a:xfrm>
              <a:off x="8362658" y="4502622"/>
              <a:ext cx="143869" cy="146805"/>
            </a:xfrm>
            <a:custGeom>
              <a:avLst/>
              <a:gdLst>
                <a:gd name="T0" fmla="*/ 30 w 60"/>
                <a:gd name="T1" fmla="*/ 0 h 61"/>
                <a:gd name="T2" fmla="*/ 0 w 60"/>
                <a:gd name="T3" fmla="*/ 31 h 61"/>
                <a:gd name="T4" fmla="*/ 30 w 60"/>
                <a:gd name="T5" fmla="*/ 61 h 61"/>
                <a:gd name="T6" fmla="*/ 60 w 60"/>
                <a:gd name="T7" fmla="*/ 31 h 61"/>
                <a:gd name="T8" fmla="*/ 30 w 60"/>
                <a:gd name="T9" fmla="*/ 0 h 61"/>
                <a:gd name="T10" fmla="*/ 30 w 60"/>
                <a:gd name="T11" fmla="*/ 55 h 61"/>
                <a:gd name="T12" fmla="*/ 5 w 60"/>
                <a:gd name="T13" fmla="*/ 31 h 61"/>
                <a:gd name="T14" fmla="*/ 30 w 60"/>
                <a:gd name="T15" fmla="*/ 6 h 61"/>
                <a:gd name="T16" fmla="*/ 55 w 60"/>
                <a:gd name="T17" fmla="*/ 31 h 61"/>
                <a:gd name="T18" fmla="*/ 30 w 60"/>
                <a:gd name="T19" fmla="*/ 55 h 61"/>
                <a:gd name="T20" fmla="*/ 26 w 60"/>
                <a:gd name="T21" fmla="*/ 15 h 61"/>
                <a:gd name="T22" fmla="*/ 34 w 60"/>
                <a:gd name="T23" fmla="*/ 15 h 61"/>
                <a:gd name="T24" fmla="*/ 34 w 60"/>
                <a:gd name="T25" fmla="*/ 23 h 61"/>
                <a:gd name="T26" fmla="*/ 26 w 60"/>
                <a:gd name="T27" fmla="*/ 23 h 61"/>
                <a:gd name="T28" fmla="*/ 26 w 60"/>
                <a:gd name="T29" fmla="*/ 15 h 61"/>
                <a:gd name="T30" fmla="*/ 38 w 60"/>
                <a:gd name="T31" fmla="*/ 46 h 61"/>
                <a:gd name="T32" fmla="*/ 22 w 60"/>
                <a:gd name="T33" fmla="*/ 46 h 61"/>
                <a:gd name="T34" fmla="*/ 22 w 60"/>
                <a:gd name="T35" fmla="*/ 42 h 61"/>
                <a:gd name="T36" fmla="*/ 26 w 60"/>
                <a:gd name="T37" fmla="*/ 42 h 61"/>
                <a:gd name="T38" fmla="*/ 26 w 60"/>
                <a:gd name="T39" fmla="*/ 31 h 61"/>
                <a:gd name="T40" fmla="*/ 22 w 60"/>
                <a:gd name="T41" fmla="*/ 31 h 61"/>
                <a:gd name="T42" fmla="*/ 22 w 60"/>
                <a:gd name="T43" fmla="*/ 27 h 61"/>
                <a:gd name="T44" fmla="*/ 34 w 60"/>
                <a:gd name="T45" fmla="*/ 27 h 61"/>
                <a:gd name="T46" fmla="*/ 34 w 60"/>
                <a:gd name="T47" fmla="*/ 42 h 61"/>
                <a:gd name="T48" fmla="*/ 38 w 60"/>
                <a:gd name="T49" fmla="*/ 42 h 61"/>
                <a:gd name="T50" fmla="*/ 38 w 60"/>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61">
                  <a:moveTo>
                    <a:pt x="30" y="0"/>
                  </a:moveTo>
                  <a:cubicBezTo>
                    <a:pt x="13" y="0"/>
                    <a:pt x="0" y="14"/>
                    <a:pt x="0" y="31"/>
                  </a:cubicBezTo>
                  <a:cubicBezTo>
                    <a:pt x="0" y="47"/>
                    <a:pt x="13" y="61"/>
                    <a:pt x="30" y="61"/>
                  </a:cubicBezTo>
                  <a:cubicBezTo>
                    <a:pt x="47" y="61"/>
                    <a:pt x="60" y="47"/>
                    <a:pt x="60" y="31"/>
                  </a:cubicBezTo>
                  <a:cubicBezTo>
                    <a:pt x="60" y="14"/>
                    <a:pt x="47" y="0"/>
                    <a:pt x="30" y="0"/>
                  </a:cubicBezTo>
                  <a:close/>
                  <a:moveTo>
                    <a:pt x="30" y="55"/>
                  </a:moveTo>
                  <a:cubicBezTo>
                    <a:pt x="16" y="55"/>
                    <a:pt x="5" y="44"/>
                    <a:pt x="5" y="31"/>
                  </a:cubicBezTo>
                  <a:cubicBezTo>
                    <a:pt x="5" y="17"/>
                    <a:pt x="16" y="6"/>
                    <a:pt x="30" y="6"/>
                  </a:cubicBezTo>
                  <a:cubicBezTo>
                    <a:pt x="44" y="6"/>
                    <a:pt x="55" y="17"/>
                    <a:pt x="55" y="31"/>
                  </a:cubicBezTo>
                  <a:cubicBezTo>
                    <a:pt x="55" y="44"/>
                    <a:pt x="44" y="55"/>
                    <a:pt x="30" y="55"/>
                  </a:cubicBezTo>
                  <a:close/>
                  <a:moveTo>
                    <a:pt x="26" y="15"/>
                  </a:moveTo>
                  <a:cubicBezTo>
                    <a:pt x="34" y="15"/>
                    <a:pt x="34" y="15"/>
                    <a:pt x="34" y="15"/>
                  </a:cubicBezTo>
                  <a:cubicBezTo>
                    <a:pt x="34" y="23"/>
                    <a:pt x="34" y="23"/>
                    <a:pt x="34" y="23"/>
                  </a:cubicBezTo>
                  <a:cubicBezTo>
                    <a:pt x="26" y="23"/>
                    <a:pt x="26" y="23"/>
                    <a:pt x="26" y="23"/>
                  </a:cubicBezTo>
                  <a:lnTo>
                    <a:pt x="26" y="15"/>
                  </a:lnTo>
                  <a:close/>
                  <a:moveTo>
                    <a:pt x="38" y="46"/>
                  </a:moveTo>
                  <a:cubicBezTo>
                    <a:pt x="22" y="46"/>
                    <a:pt x="22" y="46"/>
                    <a:pt x="22" y="46"/>
                  </a:cubicBezTo>
                  <a:cubicBezTo>
                    <a:pt x="22" y="42"/>
                    <a:pt x="22" y="42"/>
                    <a:pt x="22" y="42"/>
                  </a:cubicBezTo>
                  <a:cubicBezTo>
                    <a:pt x="26" y="42"/>
                    <a:pt x="26" y="42"/>
                    <a:pt x="26" y="42"/>
                  </a:cubicBezTo>
                  <a:cubicBezTo>
                    <a:pt x="26" y="31"/>
                    <a:pt x="26" y="31"/>
                    <a:pt x="26" y="31"/>
                  </a:cubicBezTo>
                  <a:cubicBezTo>
                    <a:pt x="22" y="31"/>
                    <a:pt x="22" y="31"/>
                    <a:pt x="22" y="31"/>
                  </a:cubicBezTo>
                  <a:cubicBezTo>
                    <a:pt x="22" y="27"/>
                    <a:pt x="22" y="27"/>
                    <a:pt x="22" y="27"/>
                  </a:cubicBezTo>
                  <a:cubicBezTo>
                    <a:pt x="34" y="27"/>
                    <a:pt x="34" y="27"/>
                    <a:pt x="34" y="27"/>
                  </a:cubicBezTo>
                  <a:cubicBezTo>
                    <a:pt x="34" y="42"/>
                    <a:pt x="34" y="42"/>
                    <a:pt x="34" y="42"/>
                  </a:cubicBezTo>
                  <a:cubicBezTo>
                    <a:pt x="38" y="42"/>
                    <a:pt x="38" y="42"/>
                    <a:pt x="38" y="42"/>
                  </a:cubicBezTo>
                  <a:lnTo>
                    <a:pt x="3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6" name="Freeform 196"/>
            <p:cNvSpPr>
              <a:spLocks noEditPoints="1"/>
            </p:cNvSpPr>
            <p:nvPr/>
          </p:nvSpPr>
          <p:spPr bwMode="auto">
            <a:xfrm>
              <a:off x="7514125" y="4822657"/>
              <a:ext cx="165890" cy="164422"/>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55 w 69"/>
                <a:gd name="T11" fmla="*/ 30 h 69"/>
                <a:gd name="T12" fmla="*/ 36 w 69"/>
                <a:gd name="T13" fmla="*/ 56 h 69"/>
                <a:gd name="T14" fmla="*/ 28 w 69"/>
                <a:gd name="T15" fmla="*/ 52 h 69"/>
                <a:gd name="T16" fmla="*/ 21 w 69"/>
                <a:gd name="T17" fmla="*/ 32 h 69"/>
                <a:gd name="T18" fmla="*/ 16 w 69"/>
                <a:gd name="T19" fmla="*/ 33 h 69"/>
                <a:gd name="T20" fmla="*/ 14 w 69"/>
                <a:gd name="T21" fmla="*/ 31 h 69"/>
                <a:gd name="T22" fmla="*/ 27 w 69"/>
                <a:gd name="T23" fmla="*/ 22 h 69"/>
                <a:gd name="T24" fmla="*/ 34 w 69"/>
                <a:gd name="T25" fmla="*/ 36 h 69"/>
                <a:gd name="T26" fmla="*/ 37 w 69"/>
                <a:gd name="T27" fmla="*/ 44 h 69"/>
                <a:gd name="T28" fmla="*/ 43 w 69"/>
                <a:gd name="T29" fmla="*/ 36 h 69"/>
                <a:gd name="T30" fmla="*/ 38 w 69"/>
                <a:gd name="T31" fmla="*/ 31 h 69"/>
                <a:gd name="T32" fmla="*/ 55 w 69"/>
                <a:gd name="T3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35" y="0"/>
                  </a:moveTo>
                  <a:cubicBezTo>
                    <a:pt x="16" y="0"/>
                    <a:pt x="0" y="16"/>
                    <a:pt x="0" y="35"/>
                  </a:cubicBezTo>
                  <a:cubicBezTo>
                    <a:pt x="0" y="54"/>
                    <a:pt x="16" y="69"/>
                    <a:pt x="35" y="69"/>
                  </a:cubicBezTo>
                  <a:cubicBezTo>
                    <a:pt x="54" y="69"/>
                    <a:pt x="69" y="54"/>
                    <a:pt x="69" y="35"/>
                  </a:cubicBezTo>
                  <a:cubicBezTo>
                    <a:pt x="69" y="16"/>
                    <a:pt x="54" y="0"/>
                    <a:pt x="35" y="0"/>
                  </a:cubicBezTo>
                  <a:close/>
                  <a:moveTo>
                    <a:pt x="55" y="30"/>
                  </a:moveTo>
                  <a:cubicBezTo>
                    <a:pt x="53" y="43"/>
                    <a:pt x="40" y="54"/>
                    <a:pt x="36" y="56"/>
                  </a:cubicBezTo>
                  <a:cubicBezTo>
                    <a:pt x="32" y="58"/>
                    <a:pt x="29" y="55"/>
                    <a:pt x="28" y="52"/>
                  </a:cubicBezTo>
                  <a:cubicBezTo>
                    <a:pt x="26" y="49"/>
                    <a:pt x="22" y="33"/>
                    <a:pt x="21" y="32"/>
                  </a:cubicBezTo>
                  <a:cubicBezTo>
                    <a:pt x="19" y="30"/>
                    <a:pt x="16" y="33"/>
                    <a:pt x="16" y="33"/>
                  </a:cubicBezTo>
                  <a:cubicBezTo>
                    <a:pt x="14" y="31"/>
                    <a:pt x="14" y="31"/>
                    <a:pt x="14" y="31"/>
                  </a:cubicBezTo>
                  <a:cubicBezTo>
                    <a:pt x="14" y="31"/>
                    <a:pt x="21" y="23"/>
                    <a:pt x="27" y="22"/>
                  </a:cubicBezTo>
                  <a:cubicBezTo>
                    <a:pt x="32" y="21"/>
                    <a:pt x="32" y="30"/>
                    <a:pt x="34" y="36"/>
                  </a:cubicBezTo>
                  <a:cubicBezTo>
                    <a:pt x="35" y="41"/>
                    <a:pt x="36" y="44"/>
                    <a:pt x="37" y="44"/>
                  </a:cubicBezTo>
                  <a:cubicBezTo>
                    <a:pt x="38" y="44"/>
                    <a:pt x="40" y="41"/>
                    <a:pt x="43" y="36"/>
                  </a:cubicBezTo>
                  <a:cubicBezTo>
                    <a:pt x="45" y="32"/>
                    <a:pt x="42" y="28"/>
                    <a:pt x="38" y="31"/>
                  </a:cubicBezTo>
                  <a:cubicBezTo>
                    <a:pt x="40" y="20"/>
                    <a:pt x="57" y="17"/>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206"/>
            <p:cNvSpPr>
              <a:spLocks noEditPoints="1"/>
            </p:cNvSpPr>
            <p:nvPr/>
          </p:nvSpPr>
          <p:spPr bwMode="auto">
            <a:xfrm>
              <a:off x="9849793" y="5205819"/>
              <a:ext cx="286271" cy="253972"/>
            </a:xfrm>
            <a:custGeom>
              <a:avLst/>
              <a:gdLst>
                <a:gd name="T0" fmla="*/ 50 w 119"/>
                <a:gd name="T1" fmla="*/ 0 h 106"/>
                <a:gd name="T2" fmla="*/ 50 w 119"/>
                <a:gd name="T3" fmla="*/ 0 h 106"/>
                <a:gd name="T4" fmla="*/ 99 w 119"/>
                <a:gd name="T5" fmla="*/ 40 h 106"/>
                <a:gd name="T6" fmla="*/ 50 w 119"/>
                <a:gd name="T7" fmla="*/ 81 h 106"/>
                <a:gd name="T8" fmla="*/ 42 w 119"/>
                <a:gd name="T9" fmla="*/ 80 h 106"/>
                <a:gd name="T10" fmla="*/ 7 w 119"/>
                <a:gd name="T11" fmla="*/ 93 h 106"/>
                <a:gd name="T12" fmla="*/ 7 w 119"/>
                <a:gd name="T13" fmla="*/ 90 h 106"/>
                <a:gd name="T14" fmla="*/ 19 w 119"/>
                <a:gd name="T15" fmla="*/ 74 h 106"/>
                <a:gd name="T16" fmla="*/ 18 w 119"/>
                <a:gd name="T17" fmla="*/ 72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6 h 106"/>
                <a:gd name="T32" fmla="*/ 50 w 119"/>
                <a:gd name="T33" fmla="*/ 88 h 106"/>
                <a:gd name="T34" fmla="*/ 90 w 119"/>
                <a:gd name="T35" fmla="*/ 75 h 106"/>
                <a:gd name="T36" fmla="*/ 103 w 119"/>
                <a:gd name="T37" fmla="*/ 60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Freeform 207"/>
            <p:cNvSpPr>
              <a:spLocks noEditPoints="1"/>
            </p:cNvSpPr>
            <p:nvPr/>
          </p:nvSpPr>
          <p:spPr bwMode="auto">
            <a:xfrm>
              <a:off x="9682435" y="4835870"/>
              <a:ext cx="167357" cy="168825"/>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7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208"/>
            <p:cNvSpPr>
              <a:spLocks noEditPoints="1"/>
            </p:cNvSpPr>
            <p:nvPr/>
          </p:nvSpPr>
          <p:spPr bwMode="auto">
            <a:xfrm>
              <a:off x="8869135" y="5114799"/>
              <a:ext cx="206996" cy="234889"/>
            </a:xfrm>
            <a:custGeom>
              <a:avLst/>
              <a:gdLst>
                <a:gd name="T0" fmla="*/ 55 w 86"/>
                <a:gd name="T1" fmla="*/ 14 h 98"/>
                <a:gd name="T2" fmla="*/ 55 w 86"/>
                <a:gd name="T3" fmla="*/ 27 h 98"/>
                <a:gd name="T4" fmla="*/ 65 w 86"/>
                <a:gd name="T5" fmla="*/ 33 h 98"/>
                <a:gd name="T6" fmla="*/ 74 w 86"/>
                <a:gd name="T7" fmla="*/ 55 h 98"/>
                <a:gd name="T8" fmla="*/ 65 w 86"/>
                <a:gd name="T9" fmla="*/ 77 h 98"/>
                <a:gd name="T10" fmla="*/ 43 w 86"/>
                <a:gd name="T11" fmla="*/ 85 h 98"/>
                <a:gd name="T12" fmla="*/ 22 w 86"/>
                <a:gd name="T13" fmla="*/ 77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Freeform 209"/>
            <p:cNvSpPr>
              <a:spLocks/>
            </p:cNvSpPr>
            <p:nvPr/>
          </p:nvSpPr>
          <p:spPr bwMode="auto">
            <a:xfrm>
              <a:off x="8612226" y="5357028"/>
              <a:ext cx="278929" cy="233420"/>
            </a:xfrm>
            <a:custGeom>
              <a:avLst/>
              <a:gdLst>
                <a:gd name="T0" fmla="*/ 57 w 116"/>
                <a:gd name="T1" fmla="*/ 1 h 97"/>
                <a:gd name="T2" fmla="*/ 48 w 116"/>
                <a:gd name="T3" fmla="*/ 8 h 97"/>
                <a:gd name="T4" fmla="*/ 55 w 116"/>
                <a:gd name="T5" fmla="*/ 18 h 97"/>
                <a:gd name="T6" fmla="*/ 85 w 116"/>
                <a:gd name="T7" fmla="*/ 22 h 97"/>
                <a:gd name="T8" fmla="*/ 5 w 116"/>
                <a:gd name="T9" fmla="*/ 81 h 97"/>
                <a:gd name="T10" fmla="*/ 3 w 116"/>
                <a:gd name="T11" fmla="*/ 93 h 97"/>
                <a:gd name="T12" fmla="*/ 8 w 116"/>
                <a:gd name="T13" fmla="*/ 96 h 97"/>
                <a:gd name="T14" fmla="*/ 15 w 116"/>
                <a:gd name="T15" fmla="*/ 95 h 97"/>
                <a:gd name="T16" fmla="*/ 95 w 116"/>
                <a:gd name="T17" fmla="*/ 36 h 97"/>
                <a:gd name="T18" fmla="*/ 90 w 116"/>
                <a:gd name="T19" fmla="*/ 66 h 97"/>
                <a:gd name="T20" fmla="*/ 97 w 116"/>
                <a:gd name="T21" fmla="*/ 76 h 97"/>
                <a:gd name="T22" fmla="*/ 107 w 116"/>
                <a:gd name="T23" fmla="*/ 69 h 97"/>
                <a:gd name="T24" fmla="*/ 116 w 116"/>
                <a:gd name="T25" fmla="*/ 10 h 97"/>
                <a:gd name="T26" fmla="*/ 57 w 116"/>
                <a:gd name="T27"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7">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210"/>
            <p:cNvSpPr>
              <a:spLocks noEditPoints="1"/>
            </p:cNvSpPr>
            <p:nvPr/>
          </p:nvSpPr>
          <p:spPr bwMode="auto">
            <a:xfrm>
              <a:off x="9234680" y="5013504"/>
              <a:ext cx="239293" cy="256909"/>
            </a:xfrm>
            <a:custGeom>
              <a:avLst/>
              <a:gdLst>
                <a:gd name="T0" fmla="*/ 90 w 100"/>
                <a:gd name="T1" fmla="*/ 0 h 107"/>
                <a:gd name="T2" fmla="*/ 10 w 100"/>
                <a:gd name="T3" fmla="*/ 0 h 107"/>
                <a:gd name="T4" fmla="*/ 0 w 100"/>
                <a:gd name="T5" fmla="*/ 10 h 107"/>
                <a:gd name="T6" fmla="*/ 0 w 100"/>
                <a:gd name="T7" fmla="*/ 97 h 107"/>
                <a:gd name="T8" fmla="*/ 10 w 100"/>
                <a:gd name="T9" fmla="*/ 107 h 107"/>
                <a:gd name="T10" fmla="*/ 90 w 100"/>
                <a:gd name="T11" fmla="*/ 107 h 107"/>
                <a:gd name="T12" fmla="*/ 100 w 100"/>
                <a:gd name="T13" fmla="*/ 97 h 107"/>
                <a:gd name="T14" fmla="*/ 100 w 100"/>
                <a:gd name="T15" fmla="*/ 10 h 107"/>
                <a:gd name="T16" fmla="*/ 90 w 100"/>
                <a:gd name="T17" fmla="*/ 0 h 107"/>
                <a:gd name="T18" fmla="*/ 86 w 100"/>
                <a:gd name="T19" fmla="*/ 93 h 107"/>
                <a:gd name="T20" fmla="*/ 13 w 100"/>
                <a:gd name="T21" fmla="*/ 93 h 107"/>
                <a:gd name="T22" fmla="*/ 13 w 100"/>
                <a:gd name="T23" fmla="*/ 13 h 107"/>
                <a:gd name="T24" fmla="*/ 86 w 100"/>
                <a:gd name="T25" fmla="*/ 13 h 107"/>
                <a:gd name="T26" fmla="*/ 86 w 100"/>
                <a:gd name="T27" fmla="*/ 93 h 107"/>
                <a:gd name="T28" fmla="*/ 26 w 100"/>
                <a:gd name="T29" fmla="*/ 47 h 107"/>
                <a:gd name="T30" fmla="*/ 73 w 100"/>
                <a:gd name="T31" fmla="*/ 47 h 107"/>
                <a:gd name="T32" fmla="*/ 73 w 100"/>
                <a:gd name="T33" fmla="*/ 53 h 107"/>
                <a:gd name="T34" fmla="*/ 26 w 100"/>
                <a:gd name="T35" fmla="*/ 53 h 107"/>
                <a:gd name="T36" fmla="*/ 26 w 100"/>
                <a:gd name="T37" fmla="*/ 47 h 107"/>
                <a:gd name="T38" fmla="*/ 26 w 100"/>
                <a:gd name="T39" fmla="*/ 60 h 107"/>
                <a:gd name="T40" fmla="*/ 73 w 100"/>
                <a:gd name="T41" fmla="*/ 60 h 107"/>
                <a:gd name="T42" fmla="*/ 73 w 100"/>
                <a:gd name="T43" fmla="*/ 67 h 107"/>
                <a:gd name="T44" fmla="*/ 26 w 100"/>
                <a:gd name="T45" fmla="*/ 67 h 107"/>
                <a:gd name="T46" fmla="*/ 26 w 100"/>
                <a:gd name="T47" fmla="*/ 60 h 107"/>
                <a:gd name="T48" fmla="*/ 26 w 100"/>
                <a:gd name="T49" fmla="*/ 73 h 107"/>
                <a:gd name="T50" fmla="*/ 73 w 100"/>
                <a:gd name="T51" fmla="*/ 73 h 107"/>
                <a:gd name="T52" fmla="*/ 73 w 100"/>
                <a:gd name="T53" fmla="*/ 80 h 107"/>
                <a:gd name="T54" fmla="*/ 26 w 100"/>
                <a:gd name="T55" fmla="*/ 80 h 107"/>
                <a:gd name="T56" fmla="*/ 26 w 100"/>
                <a:gd name="T57" fmla="*/ 73 h 107"/>
                <a:gd name="T58" fmla="*/ 26 w 100"/>
                <a:gd name="T59" fmla="*/ 33 h 107"/>
                <a:gd name="T60" fmla="*/ 73 w 100"/>
                <a:gd name="T61" fmla="*/ 33 h 107"/>
                <a:gd name="T62" fmla="*/ 73 w 100"/>
                <a:gd name="T63" fmla="*/ 40 h 107"/>
                <a:gd name="T64" fmla="*/ 26 w 100"/>
                <a:gd name="T65" fmla="*/ 40 h 107"/>
                <a:gd name="T66" fmla="*/ 26 w 100"/>
                <a:gd name="T67"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7">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211"/>
            <p:cNvSpPr>
              <a:spLocks/>
            </p:cNvSpPr>
            <p:nvPr/>
          </p:nvSpPr>
          <p:spPr bwMode="auto">
            <a:xfrm>
              <a:off x="9535630" y="5045801"/>
              <a:ext cx="274526" cy="273057"/>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212"/>
            <p:cNvSpPr>
              <a:spLocks/>
            </p:cNvSpPr>
            <p:nvPr/>
          </p:nvSpPr>
          <p:spPr bwMode="auto">
            <a:xfrm>
              <a:off x="9553246" y="5383453"/>
              <a:ext cx="258377" cy="211399"/>
            </a:xfrm>
            <a:custGeom>
              <a:avLst/>
              <a:gdLst>
                <a:gd name="T0" fmla="*/ 108 w 108"/>
                <a:gd name="T1" fmla="*/ 11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213"/>
            <p:cNvSpPr>
              <a:spLocks/>
            </p:cNvSpPr>
            <p:nvPr/>
          </p:nvSpPr>
          <p:spPr bwMode="auto">
            <a:xfrm>
              <a:off x="9936409" y="5515577"/>
              <a:ext cx="182039" cy="189378"/>
            </a:xfrm>
            <a:custGeom>
              <a:avLst/>
              <a:gdLst>
                <a:gd name="T0" fmla="*/ 66 w 124"/>
                <a:gd name="T1" fmla="*/ 0 h 129"/>
                <a:gd name="T2" fmla="*/ 66 w 124"/>
                <a:gd name="T3" fmla="*/ 59 h 129"/>
                <a:gd name="T4" fmla="*/ 124 w 124"/>
                <a:gd name="T5" fmla="*/ 0 h 129"/>
                <a:gd name="T6" fmla="*/ 124 w 124"/>
                <a:gd name="T7" fmla="*/ 129 h 129"/>
                <a:gd name="T8" fmla="*/ 66 w 124"/>
                <a:gd name="T9" fmla="*/ 70 h 129"/>
                <a:gd name="T10" fmla="*/ 66 w 124"/>
                <a:gd name="T11" fmla="*/ 129 h 129"/>
                <a:gd name="T12" fmla="*/ 0 w 124"/>
                <a:gd name="T13" fmla="*/ 64 h 129"/>
                <a:gd name="T14" fmla="*/ 66 w 124"/>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66" y="0"/>
                  </a:moveTo>
                  <a:lnTo>
                    <a:pt x="66" y="59"/>
                  </a:lnTo>
                  <a:lnTo>
                    <a:pt x="124" y="0"/>
                  </a:lnTo>
                  <a:lnTo>
                    <a:pt x="124" y="129"/>
                  </a:lnTo>
                  <a:lnTo>
                    <a:pt x="66" y="70"/>
                  </a:lnTo>
                  <a:lnTo>
                    <a:pt x="66" y="129"/>
                  </a:lnTo>
                  <a:lnTo>
                    <a:pt x="0" y="64"/>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214"/>
            <p:cNvSpPr>
              <a:spLocks noEditPoints="1"/>
            </p:cNvSpPr>
            <p:nvPr/>
          </p:nvSpPr>
          <p:spPr bwMode="auto">
            <a:xfrm>
              <a:off x="9607565" y="5553747"/>
              <a:ext cx="274526" cy="273057"/>
            </a:xfrm>
            <a:custGeom>
              <a:avLst/>
              <a:gdLst>
                <a:gd name="T0" fmla="*/ 0 w 114"/>
                <a:gd name="T1" fmla="*/ 83 h 114"/>
                <a:gd name="T2" fmla="*/ 10 w 114"/>
                <a:gd name="T3" fmla="*/ 93 h 114"/>
                <a:gd name="T4" fmla="*/ 30 w 114"/>
                <a:gd name="T5" fmla="*/ 73 h 114"/>
                <a:gd name="T6" fmla="*/ 41 w 114"/>
                <a:gd name="T7" fmla="*/ 84 h 114"/>
                <a:gd name="T8" fmla="*/ 21 w 114"/>
                <a:gd name="T9" fmla="*/ 104 h 114"/>
                <a:gd name="T10" fmla="*/ 31 w 114"/>
                <a:gd name="T11" fmla="*/ 114 h 114"/>
                <a:gd name="T12" fmla="*/ 51 w 114"/>
                <a:gd name="T13" fmla="*/ 94 h 114"/>
                <a:gd name="T14" fmla="*/ 64 w 114"/>
                <a:gd name="T15" fmla="*/ 107 h 114"/>
                <a:gd name="T16" fmla="*/ 74 w 114"/>
                <a:gd name="T17" fmla="*/ 97 h 114"/>
                <a:gd name="T18" fmla="*/ 17 w 114"/>
                <a:gd name="T19" fmla="*/ 40 h 114"/>
                <a:gd name="T20" fmla="*/ 7 w 114"/>
                <a:gd name="T21" fmla="*/ 50 h 114"/>
                <a:gd name="T22" fmla="*/ 20 w 114"/>
                <a:gd name="T23" fmla="*/ 63 h 114"/>
                <a:gd name="T24" fmla="*/ 0 w 114"/>
                <a:gd name="T25" fmla="*/ 83 h 114"/>
                <a:gd name="T26" fmla="*/ 84 w 114"/>
                <a:gd name="T27" fmla="*/ 30 h 114"/>
                <a:gd name="T28" fmla="*/ 26 w 114"/>
                <a:gd name="T29" fmla="*/ 39 h 114"/>
                <a:gd name="T30" fmla="*/ 75 w 114"/>
                <a:gd name="T31" fmla="*/ 88 h 114"/>
                <a:gd name="T32" fmla="*/ 84 w 114"/>
                <a:gd name="T33" fmla="*/ 30 h 114"/>
                <a:gd name="T34" fmla="*/ 93 w 114"/>
                <a:gd name="T35" fmla="*/ 35 h 114"/>
                <a:gd name="T36" fmla="*/ 79 w 114"/>
                <a:gd name="T37" fmla="*/ 21 h 114"/>
                <a:gd name="T38" fmla="*/ 100 w 114"/>
                <a:gd name="T39" fmla="*/ 0 h 114"/>
                <a:gd name="T40" fmla="*/ 114 w 114"/>
                <a:gd name="T41" fmla="*/ 14 h 114"/>
                <a:gd name="T42" fmla="*/ 93 w 114"/>
                <a:gd name="T43"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6" name="Freeform 215"/>
            <p:cNvSpPr>
              <a:spLocks noEditPoints="1"/>
            </p:cNvSpPr>
            <p:nvPr/>
          </p:nvSpPr>
          <p:spPr bwMode="auto">
            <a:xfrm>
              <a:off x="8939601" y="5327666"/>
              <a:ext cx="274526" cy="268653"/>
            </a:xfrm>
            <a:custGeom>
              <a:avLst/>
              <a:gdLst>
                <a:gd name="T0" fmla="*/ 110 w 115"/>
                <a:gd name="T1" fmla="*/ 36 h 112"/>
                <a:gd name="T2" fmla="*/ 86 w 115"/>
                <a:gd name="T3" fmla="*/ 1 h 112"/>
                <a:gd name="T4" fmla="*/ 86 w 115"/>
                <a:gd name="T5" fmla="*/ 1 h 112"/>
                <a:gd name="T6" fmla="*/ 77 w 115"/>
                <a:gd name="T7" fmla="*/ 4 h 112"/>
                <a:gd name="T8" fmla="*/ 32 w 115"/>
                <a:gd name="T9" fmla="*/ 39 h 112"/>
                <a:gd name="T10" fmla="*/ 36 w 115"/>
                <a:gd name="T11" fmla="*/ 56 h 112"/>
                <a:gd name="T12" fmla="*/ 42 w 115"/>
                <a:gd name="T13" fmla="*/ 73 h 112"/>
                <a:gd name="T14" fmla="*/ 98 w 115"/>
                <a:gd name="T15" fmla="*/ 81 h 112"/>
                <a:gd name="T16" fmla="*/ 106 w 115"/>
                <a:gd name="T17" fmla="*/ 78 h 112"/>
                <a:gd name="T18" fmla="*/ 106 w 115"/>
                <a:gd name="T19" fmla="*/ 79 h 112"/>
                <a:gd name="T20" fmla="*/ 110 w 115"/>
                <a:gd name="T21" fmla="*/ 36 h 112"/>
                <a:gd name="T22" fmla="*/ 102 w 115"/>
                <a:gd name="T23" fmla="*/ 73 h 112"/>
                <a:gd name="T24" fmla="*/ 99 w 115"/>
                <a:gd name="T25" fmla="*/ 73 h 112"/>
                <a:gd name="T26" fmla="*/ 93 w 115"/>
                <a:gd name="T27" fmla="*/ 67 h 112"/>
                <a:gd name="T28" fmla="*/ 83 w 115"/>
                <a:gd name="T29" fmla="*/ 43 h 112"/>
                <a:gd name="T30" fmla="*/ 80 w 115"/>
                <a:gd name="T31" fmla="*/ 18 h 112"/>
                <a:gd name="T32" fmla="*/ 82 w 115"/>
                <a:gd name="T33" fmla="*/ 10 h 112"/>
                <a:gd name="T34" fmla="*/ 84 w 115"/>
                <a:gd name="T35" fmla="*/ 8 h 112"/>
                <a:gd name="T36" fmla="*/ 87 w 115"/>
                <a:gd name="T37" fmla="*/ 9 h 112"/>
                <a:gd name="T38" fmla="*/ 93 w 115"/>
                <a:gd name="T39" fmla="*/ 15 h 112"/>
                <a:gd name="T40" fmla="*/ 103 w 115"/>
                <a:gd name="T41" fmla="*/ 38 h 112"/>
                <a:gd name="T42" fmla="*/ 106 w 115"/>
                <a:gd name="T43" fmla="*/ 63 h 112"/>
                <a:gd name="T44" fmla="*/ 104 w 115"/>
                <a:gd name="T45" fmla="*/ 71 h 112"/>
                <a:gd name="T46" fmla="*/ 102 w 115"/>
                <a:gd name="T47" fmla="*/ 73 h 112"/>
                <a:gd name="T48" fmla="*/ 28 w 115"/>
                <a:gd name="T49" fmla="*/ 58 h 112"/>
                <a:gd name="T50" fmla="*/ 25 w 115"/>
                <a:gd name="T51" fmla="*/ 42 h 112"/>
                <a:gd name="T52" fmla="*/ 11 w 115"/>
                <a:gd name="T53" fmla="*/ 47 h 112"/>
                <a:gd name="T54" fmla="*/ 4 w 115"/>
                <a:gd name="T55" fmla="*/ 49 h 112"/>
                <a:gd name="T56" fmla="*/ 0 w 115"/>
                <a:gd name="T57" fmla="*/ 61 h 112"/>
                <a:gd name="T58" fmla="*/ 3 w 115"/>
                <a:gd name="T59" fmla="*/ 70 h 112"/>
                <a:gd name="T60" fmla="*/ 11 w 115"/>
                <a:gd name="T61" fmla="*/ 78 h 112"/>
                <a:gd name="T62" fmla="*/ 19 w 115"/>
                <a:gd name="T63" fmla="*/ 76 h 112"/>
                <a:gd name="T64" fmla="*/ 34 w 115"/>
                <a:gd name="T65" fmla="*/ 73 h 112"/>
                <a:gd name="T66" fmla="*/ 28 w 115"/>
                <a:gd name="T67" fmla="*/ 58 h 112"/>
                <a:gd name="T68" fmla="*/ 47 w 115"/>
                <a:gd name="T69" fmla="*/ 77 h 112"/>
                <a:gd name="T70" fmla="*/ 32 w 115"/>
                <a:gd name="T71" fmla="*/ 78 h 112"/>
                <a:gd name="T72" fmla="*/ 50 w 115"/>
                <a:gd name="T73" fmla="*/ 110 h 112"/>
                <a:gd name="T74" fmla="*/ 54 w 115"/>
                <a:gd name="T75" fmla="*/ 111 h 112"/>
                <a:gd name="T76" fmla="*/ 66 w 115"/>
                <a:gd name="T77" fmla="*/ 102 h 112"/>
                <a:gd name="T78" fmla="*/ 66 w 115"/>
                <a:gd name="T79" fmla="*/ 98 h 112"/>
                <a:gd name="T80" fmla="*/ 47 w 115"/>
                <a:gd name="T81" fmla="*/ 77 h 112"/>
                <a:gd name="T82" fmla="*/ 96 w 115"/>
                <a:gd name="T83" fmla="*/ 53 h 112"/>
                <a:gd name="T84" fmla="*/ 95 w 115"/>
                <a:gd name="T85" fmla="*/ 53 h 112"/>
                <a:gd name="T86" fmla="*/ 93 w 115"/>
                <a:gd name="T87" fmla="*/ 51 h 112"/>
                <a:gd name="T88" fmla="*/ 89 w 115"/>
                <a:gd name="T89" fmla="*/ 42 h 112"/>
                <a:gd name="T90" fmla="*/ 88 w 115"/>
                <a:gd name="T91" fmla="*/ 32 h 112"/>
                <a:gd name="T92" fmla="*/ 89 w 115"/>
                <a:gd name="T93" fmla="*/ 29 h 112"/>
                <a:gd name="T94" fmla="*/ 90 w 115"/>
                <a:gd name="T95" fmla="*/ 28 h 112"/>
                <a:gd name="T96" fmla="*/ 91 w 115"/>
                <a:gd name="T97" fmla="*/ 29 h 112"/>
                <a:gd name="T98" fmla="*/ 93 w 115"/>
                <a:gd name="T99" fmla="*/ 31 h 112"/>
                <a:gd name="T100" fmla="*/ 97 w 115"/>
                <a:gd name="T101" fmla="*/ 40 h 112"/>
                <a:gd name="T102" fmla="*/ 98 w 115"/>
                <a:gd name="T103" fmla="*/ 49 h 112"/>
                <a:gd name="T104" fmla="*/ 97 w 115"/>
                <a:gd name="T105" fmla="*/ 52 h 112"/>
                <a:gd name="T106" fmla="*/ 96 w 115"/>
                <a:gd name="T107"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2">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216"/>
            <p:cNvSpPr>
              <a:spLocks noEditPoints="1"/>
            </p:cNvSpPr>
            <p:nvPr/>
          </p:nvSpPr>
          <p:spPr bwMode="auto">
            <a:xfrm>
              <a:off x="9265509" y="5335008"/>
              <a:ext cx="251037" cy="252505"/>
            </a:xfrm>
            <a:custGeom>
              <a:avLst/>
              <a:gdLst>
                <a:gd name="T0" fmla="*/ 100 w 105"/>
                <a:gd name="T1" fmla="*/ 29 h 105"/>
                <a:gd name="T2" fmla="*/ 71 w 105"/>
                <a:gd name="T3" fmla="*/ 26 h 105"/>
                <a:gd name="T4" fmla="*/ 88 w 105"/>
                <a:gd name="T5" fmla="*/ 9 h 105"/>
                <a:gd name="T6" fmla="*/ 82 w 105"/>
                <a:gd name="T7" fmla="*/ 3 h 105"/>
                <a:gd name="T8" fmla="*/ 59 w 105"/>
                <a:gd name="T9" fmla="*/ 26 h 105"/>
                <a:gd name="T10" fmla="*/ 52 w 105"/>
                <a:gd name="T11" fmla="*/ 26 h 105"/>
                <a:gd name="T12" fmla="*/ 52 w 105"/>
                <a:gd name="T13" fmla="*/ 26 h 105"/>
                <a:gd name="T14" fmla="*/ 26 w 105"/>
                <a:gd name="T15" fmla="*/ 0 h 105"/>
                <a:gd name="T16" fmla="*/ 19 w 105"/>
                <a:gd name="T17" fmla="*/ 6 h 105"/>
                <a:gd name="T18" fmla="*/ 39 w 105"/>
                <a:gd name="T19" fmla="*/ 26 h 105"/>
                <a:gd name="T20" fmla="*/ 4 w 105"/>
                <a:gd name="T21" fmla="*/ 29 h 105"/>
                <a:gd name="T22" fmla="*/ 0 w 105"/>
                <a:gd name="T23" fmla="*/ 65 h 105"/>
                <a:gd name="T24" fmla="*/ 4 w 105"/>
                <a:gd name="T25" fmla="*/ 101 h 105"/>
                <a:gd name="T26" fmla="*/ 52 w 105"/>
                <a:gd name="T27" fmla="*/ 105 h 105"/>
                <a:gd name="T28" fmla="*/ 100 w 105"/>
                <a:gd name="T29" fmla="*/ 101 h 105"/>
                <a:gd name="T30" fmla="*/ 105 w 105"/>
                <a:gd name="T31" fmla="*/ 65 h 105"/>
                <a:gd name="T32" fmla="*/ 100 w 105"/>
                <a:gd name="T33" fmla="*/ 29 h 105"/>
                <a:gd name="T34" fmla="*/ 88 w 105"/>
                <a:gd name="T35" fmla="*/ 89 h 105"/>
                <a:gd name="T36" fmla="*/ 52 w 105"/>
                <a:gd name="T37" fmla="*/ 92 h 105"/>
                <a:gd name="T38" fmla="*/ 16 w 105"/>
                <a:gd name="T39" fmla="*/ 89 h 105"/>
                <a:gd name="T40" fmla="*/ 13 w 105"/>
                <a:gd name="T41" fmla="*/ 65 h 105"/>
                <a:gd name="T42" fmla="*/ 16 w 105"/>
                <a:gd name="T43" fmla="*/ 41 h 105"/>
                <a:gd name="T44" fmla="*/ 52 w 105"/>
                <a:gd name="T45" fmla="*/ 39 h 105"/>
                <a:gd name="T46" fmla="*/ 88 w 105"/>
                <a:gd name="T47" fmla="*/ 41 h 105"/>
                <a:gd name="T48" fmla="*/ 92 w 105"/>
                <a:gd name="T49" fmla="*/ 65 h 105"/>
                <a:gd name="T50" fmla="*/ 88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217"/>
            <p:cNvSpPr>
              <a:spLocks/>
            </p:cNvSpPr>
            <p:nvPr/>
          </p:nvSpPr>
          <p:spPr bwMode="auto">
            <a:xfrm>
              <a:off x="9228808" y="5637426"/>
              <a:ext cx="306823" cy="173230"/>
            </a:xfrm>
            <a:custGeom>
              <a:avLst/>
              <a:gdLst>
                <a:gd name="T0" fmla="*/ 128 w 128"/>
                <a:gd name="T1" fmla="*/ 50 h 72"/>
                <a:gd name="T2" fmla="*/ 112 w 128"/>
                <a:gd name="T3" fmla="*/ 29 h 72"/>
                <a:gd name="T4" fmla="*/ 82 w 128"/>
                <a:gd name="T5" fmla="*/ 0 h 72"/>
                <a:gd name="T6" fmla="*/ 58 w 128"/>
                <a:gd name="T7" fmla="*/ 11 h 72"/>
                <a:gd name="T8" fmla="*/ 45 w 128"/>
                <a:gd name="T9" fmla="*/ 4 h 72"/>
                <a:gd name="T10" fmla="*/ 29 w 128"/>
                <a:gd name="T11" fmla="*/ 21 h 72"/>
                <a:gd name="T12" fmla="*/ 29 w 128"/>
                <a:gd name="T13" fmla="*/ 23 h 72"/>
                <a:gd name="T14" fmla="*/ 24 w 128"/>
                <a:gd name="T15" fmla="*/ 23 h 72"/>
                <a:gd name="T16" fmla="*/ 0 w 128"/>
                <a:gd name="T17" fmla="*/ 47 h 72"/>
                <a:gd name="T18" fmla="*/ 24 w 128"/>
                <a:gd name="T19" fmla="*/ 72 h 72"/>
                <a:gd name="T20" fmla="*/ 106 w 128"/>
                <a:gd name="T21" fmla="*/ 72 h 72"/>
                <a:gd name="T22" fmla="*/ 106 w 128"/>
                <a:gd name="T23" fmla="*/ 72 h 72"/>
                <a:gd name="T24" fmla="*/ 128 w 128"/>
                <a:gd name="T2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218"/>
            <p:cNvSpPr>
              <a:spLocks noEditPoints="1"/>
            </p:cNvSpPr>
            <p:nvPr/>
          </p:nvSpPr>
          <p:spPr bwMode="auto">
            <a:xfrm>
              <a:off x="8944006" y="5637426"/>
              <a:ext cx="211399" cy="173230"/>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6 h 72"/>
                <a:gd name="T12" fmla="*/ 5 w 88"/>
                <a:gd name="T13" fmla="*/ 66 h 72"/>
                <a:gd name="T14" fmla="*/ 5 w 88"/>
                <a:gd name="T15" fmla="*/ 5 h 72"/>
                <a:gd name="T16" fmla="*/ 83 w 88"/>
                <a:gd name="T17" fmla="*/ 5 h 72"/>
                <a:gd name="T18" fmla="*/ 83 w 88"/>
                <a:gd name="T19" fmla="*/ 66 h 72"/>
                <a:gd name="T20" fmla="*/ 61 w 88"/>
                <a:gd name="T21" fmla="*/ 19 h 72"/>
                <a:gd name="T22" fmla="*/ 69 w 88"/>
                <a:gd name="T23" fmla="*/ 27 h 72"/>
                <a:gd name="T24" fmla="*/ 77 w 88"/>
                <a:gd name="T25" fmla="*/ 19 h 72"/>
                <a:gd name="T26" fmla="*/ 69 w 88"/>
                <a:gd name="T27" fmla="*/ 11 h 72"/>
                <a:gd name="T28" fmla="*/ 61 w 88"/>
                <a:gd name="T29" fmla="*/ 19 h 72"/>
                <a:gd name="T30" fmla="*/ 77 w 88"/>
                <a:gd name="T31" fmla="*/ 60 h 72"/>
                <a:gd name="T32" fmla="*/ 11 w 88"/>
                <a:gd name="T33" fmla="*/ 60 h 72"/>
                <a:gd name="T34" fmla="*/ 27 w 88"/>
                <a:gd name="T35" fmla="*/ 16 h 72"/>
                <a:gd name="T36" fmla="*/ 50 w 88"/>
                <a:gd name="T37" fmla="*/ 44 h 72"/>
                <a:gd name="T38" fmla="*/ 61 w 88"/>
                <a:gd name="T39" fmla="*/ 36 h 72"/>
                <a:gd name="T40" fmla="*/ 77 w 88"/>
                <a:gd name="T4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0" name="Freeform 219"/>
            <p:cNvSpPr>
              <a:spLocks noEditPoints="1"/>
            </p:cNvSpPr>
            <p:nvPr/>
          </p:nvSpPr>
          <p:spPr bwMode="auto">
            <a:xfrm>
              <a:off x="8637183" y="5596320"/>
              <a:ext cx="204059" cy="206995"/>
            </a:xfrm>
            <a:custGeom>
              <a:avLst/>
              <a:gdLst>
                <a:gd name="T0" fmla="*/ 57 w 85"/>
                <a:gd name="T1" fmla="*/ 59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9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1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2 h 86"/>
                <a:gd name="T38" fmla="*/ 31 w 85"/>
                <a:gd name="T39" fmla="*/ 34 h 86"/>
                <a:gd name="T40" fmla="*/ 12 w 85"/>
                <a:gd name="T41" fmla="*/ 86 h 86"/>
                <a:gd name="T42" fmla="*/ 0 w 85"/>
                <a:gd name="T43" fmla="*/ 86 h 86"/>
                <a:gd name="T44" fmla="*/ 5 w 85"/>
                <a:gd name="T45" fmla="*/ 55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227"/>
            <p:cNvSpPr>
              <a:spLocks noEditPoints="1"/>
            </p:cNvSpPr>
            <p:nvPr/>
          </p:nvSpPr>
          <p:spPr bwMode="auto">
            <a:xfrm>
              <a:off x="8036359" y="3018418"/>
              <a:ext cx="173230" cy="170294"/>
            </a:xfrm>
            <a:custGeom>
              <a:avLst/>
              <a:gdLst>
                <a:gd name="T0" fmla="*/ 14 w 72"/>
                <a:gd name="T1" fmla="*/ 35 h 71"/>
                <a:gd name="T2" fmla="*/ 14 w 72"/>
                <a:gd name="T3" fmla="*/ 33 h 71"/>
                <a:gd name="T4" fmla="*/ 1 w 72"/>
                <a:gd name="T5" fmla="*/ 29 h 71"/>
                <a:gd name="T6" fmla="*/ 0 w 72"/>
                <a:gd name="T7" fmla="*/ 35 h 71"/>
                <a:gd name="T8" fmla="*/ 11 w 72"/>
                <a:gd name="T9" fmla="*/ 62 h 71"/>
                <a:gd name="T10" fmla="*/ 19 w 72"/>
                <a:gd name="T11" fmla="*/ 51 h 71"/>
                <a:gd name="T12" fmla="*/ 14 w 72"/>
                <a:gd name="T13" fmla="*/ 35 h 71"/>
                <a:gd name="T14" fmla="*/ 58 w 72"/>
                <a:gd name="T15" fmla="*/ 35 h 71"/>
                <a:gd name="T16" fmla="*/ 53 w 72"/>
                <a:gd name="T17" fmla="*/ 51 h 71"/>
                <a:gd name="T18" fmla="*/ 61 w 72"/>
                <a:gd name="T19" fmla="*/ 62 h 71"/>
                <a:gd name="T20" fmla="*/ 72 w 72"/>
                <a:gd name="T21" fmla="*/ 35 h 71"/>
                <a:gd name="T22" fmla="*/ 71 w 72"/>
                <a:gd name="T23" fmla="*/ 29 h 71"/>
                <a:gd name="T24" fmla="*/ 58 w 72"/>
                <a:gd name="T25" fmla="*/ 33 h 71"/>
                <a:gd name="T26" fmla="*/ 58 w 72"/>
                <a:gd name="T27" fmla="*/ 35 h 71"/>
                <a:gd name="T28" fmla="*/ 40 w 72"/>
                <a:gd name="T29" fmla="*/ 13 h 71"/>
                <a:gd name="T30" fmla="*/ 56 w 72"/>
                <a:gd name="T31" fmla="*/ 24 h 71"/>
                <a:gd name="T32" fmla="*/ 68 w 72"/>
                <a:gd name="T33" fmla="*/ 20 h 71"/>
                <a:gd name="T34" fmla="*/ 40 w 72"/>
                <a:gd name="T35" fmla="*/ 0 h 71"/>
                <a:gd name="T36" fmla="*/ 40 w 72"/>
                <a:gd name="T37" fmla="*/ 13 h 71"/>
                <a:gd name="T38" fmla="*/ 16 w 72"/>
                <a:gd name="T39" fmla="*/ 24 h 71"/>
                <a:gd name="T40" fmla="*/ 31 w 72"/>
                <a:gd name="T41" fmla="*/ 13 h 71"/>
                <a:gd name="T42" fmla="*/ 31 w 72"/>
                <a:gd name="T43" fmla="*/ 0 h 71"/>
                <a:gd name="T44" fmla="*/ 3 w 72"/>
                <a:gd name="T45" fmla="*/ 20 h 71"/>
                <a:gd name="T46" fmla="*/ 16 w 72"/>
                <a:gd name="T47" fmla="*/ 24 h 71"/>
                <a:gd name="T48" fmla="*/ 45 w 72"/>
                <a:gd name="T49" fmla="*/ 56 h 71"/>
                <a:gd name="T50" fmla="*/ 36 w 72"/>
                <a:gd name="T51" fmla="*/ 58 h 71"/>
                <a:gd name="T52" fmla="*/ 27 w 72"/>
                <a:gd name="T53" fmla="*/ 56 h 71"/>
                <a:gd name="T54" fmla="*/ 19 w 72"/>
                <a:gd name="T55" fmla="*/ 67 h 71"/>
                <a:gd name="T56" fmla="*/ 36 w 72"/>
                <a:gd name="T57" fmla="*/ 71 h 71"/>
                <a:gd name="T58" fmla="*/ 53 w 72"/>
                <a:gd name="T59" fmla="*/ 67 h 71"/>
                <a:gd name="T60" fmla="*/ 45 w 72"/>
                <a:gd name="T6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1">
                  <a:moveTo>
                    <a:pt x="14" y="35"/>
                  </a:moveTo>
                  <a:cubicBezTo>
                    <a:pt x="14" y="35"/>
                    <a:pt x="14" y="34"/>
                    <a:pt x="14" y="33"/>
                  </a:cubicBezTo>
                  <a:cubicBezTo>
                    <a:pt x="1" y="29"/>
                    <a:pt x="1" y="29"/>
                    <a:pt x="1" y="29"/>
                  </a:cubicBezTo>
                  <a:cubicBezTo>
                    <a:pt x="0" y="31"/>
                    <a:pt x="0" y="33"/>
                    <a:pt x="0" y="35"/>
                  </a:cubicBezTo>
                  <a:cubicBezTo>
                    <a:pt x="0" y="46"/>
                    <a:pt x="4" y="55"/>
                    <a:pt x="11" y="62"/>
                  </a:cubicBezTo>
                  <a:cubicBezTo>
                    <a:pt x="19" y="51"/>
                    <a:pt x="19" y="51"/>
                    <a:pt x="19" y="51"/>
                  </a:cubicBezTo>
                  <a:cubicBezTo>
                    <a:pt x="16" y="47"/>
                    <a:pt x="14" y="41"/>
                    <a:pt x="14" y="35"/>
                  </a:cubicBezTo>
                  <a:close/>
                  <a:moveTo>
                    <a:pt x="58" y="35"/>
                  </a:moveTo>
                  <a:cubicBezTo>
                    <a:pt x="58" y="41"/>
                    <a:pt x="56" y="47"/>
                    <a:pt x="53" y="51"/>
                  </a:cubicBezTo>
                  <a:cubicBezTo>
                    <a:pt x="61" y="62"/>
                    <a:pt x="61" y="62"/>
                    <a:pt x="61" y="62"/>
                  </a:cubicBezTo>
                  <a:cubicBezTo>
                    <a:pt x="68" y="55"/>
                    <a:pt x="72" y="46"/>
                    <a:pt x="72" y="35"/>
                  </a:cubicBezTo>
                  <a:cubicBezTo>
                    <a:pt x="72" y="33"/>
                    <a:pt x="72" y="31"/>
                    <a:pt x="71" y="29"/>
                  </a:cubicBezTo>
                  <a:cubicBezTo>
                    <a:pt x="58" y="33"/>
                    <a:pt x="58" y="33"/>
                    <a:pt x="58" y="33"/>
                  </a:cubicBezTo>
                  <a:cubicBezTo>
                    <a:pt x="58" y="34"/>
                    <a:pt x="58" y="35"/>
                    <a:pt x="58" y="35"/>
                  </a:cubicBezTo>
                  <a:close/>
                  <a:moveTo>
                    <a:pt x="40" y="13"/>
                  </a:moveTo>
                  <a:cubicBezTo>
                    <a:pt x="47" y="15"/>
                    <a:pt x="52" y="19"/>
                    <a:pt x="56" y="24"/>
                  </a:cubicBezTo>
                  <a:cubicBezTo>
                    <a:pt x="68" y="20"/>
                    <a:pt x="68" y="20"/>
                    <a:pt x="68" y="20"/>
                  </a:cubicBezTo>
                  <a:cubicBezTo>
                    <a:pt x="63" y="9"/>
                    <a:pt x="53" y="1"/>
                    <a:pt x="40" y="0"/>
                  </a:cubicBezTo>
                  <a:lnTo>
                    <a:pt x="40" y="13"/>
                  </a:lnTo>
                  <a:close/>
                  <a:moveTo>
                    <a:pt x="16" y="24"/>
                  </a:moveTo>
                  <a:cubicBezTo>
                    <a:pt x="20" y="19"/>
                    <a:pt x="25" y="15"/>
                    <a:pt x="31" y="13"/>
                  </a:cubicBezTo>
                  <a:cubicBezTo>
                    <a:pt x="31" y="0"/>
                    <a:pt x="31" y="0"/>
                    <a:pt x="31" y="0"/>
                  </a:cubicBezTo>
                  <a:cubicBezTo>
                    <a:pt x="19" y="1"/>
                    <a:pt x="9" y="9"/>
                    <a:pt x="3" y="20"/>
                  </a:cubicBezTo>
                  <a:lnTo>
                    <a:pt x="16" y="24"/>
                  </a:lnTo>
                  <a:close/>
                  <a:moveTo>
                    <a:pt x="45" y="56"/>
                  </a:moveTo>
                  <a:cubicBezTo>
                    <a:pt x="42" y="57"/>
                    <a:pt x="39" y="58"/>
                    <a:pt x="36" y="58"/>
                  </a:cubicBezTo>
                  <a:cubicBezTo>
                    <a:pt x="33" y="58"/>
                    <a:pt x="30" y="57"/>
                    <a:pt x="27" y="56"/>
                  </a:cubicBezTo>
                  <a:cubicBezTo>
                    <a:pt x="19" y="67"/>
                    <a:pt x="19" y="67"/>
                    <a:pt x="19" y="67"/>
                  </a:cubicBezTo>
                  <a:cubicBezTo>
                    <a:pt x="24" y="70"/>
                    <a:pt x="30" y="71"/>
                    <a:pt x="36" y="71"/>
                  </a:cubicBezTo>
                  <a:cubicBezTo>
                    <a:pt x="42" y="71"/>
                    <a:pt x="48" y="70"/>
                    <a:pt x="53" y="67"/>
                  </a:cubicBezTo>
                  <a:lnTo>
                    <a:pt x="45"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229"/>
            <p:cNvSpPr>
              <a:spLocks noEditPoints="1"/>
            </p:cNvSpPr>
            <p:nvPr/>
          </p:nvSpPr>
          <p:spPr bwMode="auto">
            <a:xfrm>
              <a:off x="8506527" y="1289058"/>
              <a:ext cx="142401" cy="140933"/>
            </a:xfrm>
            <a:custGeom>
              <a:avLst/>
              <a:gdLst>
                <a:gd name="T0" fmla="*/ 30 w 59"/>
                <a:gd name="T1" fmla="*/ 0 h 59"/>
                <a:gd name="T2" fmla="*/ 0 w 59"/>
                <a:gd name="T3" fmla="*/ 29 h 59"/>
                <a:gd name="T4" fmla="*/ 30 w 59"/>
                <a:gd name="T5" fmla="*/ 59 h 59"/>
                <a:gd name="T6" fmla="*/ 59 w 59"/>
                <a:gd name="T7" fmla="*/ 29 h 59"/>
                <a:gd name="T8" fmla="*/ 30 w 59"/>
                <a:gd name="T9" fmla="*/ 0 h 59"/>
                <a:gd name="T10" fmla="*/ 47 w 59"/>
                <a:gd name="T11" fmla="*/ 25 h 59"/>
                <a:gd name="T12" fmla="*/ 31 w 59"/>
                <a:gd name="T13" fmla="*/ 47 h 59"/>
                <a:gd name="T14" fmla="*/ 24 w 59"/>
                <a:gd name="T15" fmla="*/ 44 h 59"/>
                <a:gd name="T16" fmla="*/ 18 w 59"/>
                <a:gd name="T17" fmla="*/ 27 h 59"/>
                <a:gd name="T18" fmla="*/ 14 w 59"/>
                <a:gd name="T19" fmla="*/ 28 h 59"/>
                <a:gd name="T20" fmla="*/ 12 w 59"/>
                <a:gd name="T21" fmla="*/ 26 h 59"/>
                <a:gd name="T22" fmla="*/ 23 w 59"/>
                <a:gd name="T23" fmla="*/ 18 h 59"/>
                <a:gd name="T24" fmla="*/ 29 w 59"/>
                <a:gd name="T25" fmla="*/ 30 h 59"/>
                <a:gd name="T26" fmla="*/ 32 w 59"/>
                <a:gd name="T27" fmla="*/ 37 h 59"/>
                <a:gd name="T28" fmla="*/ 36 w 59"/>
                <a:gd name="T29" fmla="*/ 31 h 59"/>
                <a:gd name="T30" fmla="*/ 32 w 59"/>
                <a:gd name="T31" fmla="*/ 26 h 59"/>
                <a:gd name="T32" fmla="*/ 47 w 59"/>
                <a:gd name="T33"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30" y="0"/>
                  </a:moveTo>
                  <a:cubicBezTo>
                    <a:pt x="14" y="0"/>
                    <a:pt x="0" y="13"/>
                    <a:pt x="0" y="29"/>
                  </a:cubicBezTo>
                  <a:cubicBezTo>
                    <a:pt x="0" y="45"/>
                    <a:pt x="14" y="59"/>
                    <a:pt x="30" y="59"/>
                  </a:cubicBezTo>
                  <a:cubicBezTo>
                    <a:pt x="46" y="59"/>
                    <a:pt x="59" y="45"/>
                    <a:pt x="59" y="29"/>
                  </a:cubicBezTo>
                  <a:cubicBezTo>
                    <a:pt x="59" y="13"/>
                    <a:pt x="46" y="0"/>
                    <a:pt x="30" y="0"/>
                  </a:cubicBezTo>
                  <a:close/>
                  <a:moveTo>
                    <a:pt x="47" y="25"/>
                  </a:moveTo>
                  <a:cubicBezTo>
                    <a:pt x="45" y="36"/>
                    <a:pt x="34" y="45"/>
                    <a:pt x="31" y="47"/>
                  </a:cubicBezTo>
                  <a:cubicBezTo>
                    <a:pt x="28" y="49"/>
                    <a:pt x="25" y="46"/>
                    <a:pt x="24" y="44"/>
                  </a:cubicBezTo>
                  <a:cubicBezTo>
                    <a:pt x="22" y="42"/>
                    <a:pt x="19" y="28"/>
                    <a:pt x="18" y="27"/>
                  </a:cubicBezTo>
                  <a:cubicBezTo>
                    <a:pt x="17" y="25"/>
                    <a:pt x="14" y="28"/>
                    <a:pt x="14" y="28"/>
                  </a:cubicBezTo>
                  <a:cubicBezTo>
                    <a:pt x="12" y="26"/>
                    <a:pt x="12" y="26"/>
                    <a:pt x="12" y="26"/>
                  </a:cubicBezTo>
                  <a:cubicBezTo>
                    <a:pt x="12" y="26"/>
                    <a:pt x="18" y="19"/>
                    <a:pt x="23" y="18"/>
                  </a:cubicBezTo>
                  <a:cubicBezTo>
                    <a:pt x="28" y="17"/>
                    <a:pt x="28" y="25"/>
                    <a:pt x="29" y="30"/>
                  </a:cubicBezTo>
                  <a:cubicBezTo>
                    <a:pt x="30" y="34"/>
                    <a:pt x="31" y="37"/>
                    <a:pt x="32" y="37"/>
                  </a:cubicBezTo>
                  <a:cubicBezTo>
                    <a:pt x="33" y="37"/>
                    <a:pt x="34" y="34"/>
                    <a:pt x="36" y="31"/>
                  </a:cubicBezTo>
                  <a:cubicBezTo>
                    <a:pt x="39" y="27"/>
                    <a:pt x="36" y="23"/>
                    <a:pt x="32" y="26"/>
                  </a:cubicBezTo>
                  <a:cubicBezTo>
                    <a:pt x="34" y="16"/>
                    <a:pt x="49" y="14"/>
                    <a:pt x="4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3" name="Isosceles Triangle 336"/>
          <p:cNvSpPr/>
          <p:nvPr/>
        </p:nvSpPr>
        <p:spPr>
          <a:xfrm rot="5400000">
            <a:off x="1849897" y="2287090"/>
            <a:ext cx="152399" cy="131362"/>
          </a:xfrm>
          <a:prstGeom prst="triangle">
            <a:avLst/>
          </a:prstGeom>
          <a:solidFill>
            <a:schemeClr val="tx2"/>
          </a:solid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4" name="Isosceles Triangle 340"/>
          <p:cNvSpPr/>
          <p:nvPr/>
        </p:nvSpPr>
        <p:spPr>
          <a:xfrm rot="5400000">
            <a:off x="1849897" y="3142359"/>
            <a:ext cx="152399" cy="131362"/>
          </a:xfrm>
          <a:prstGeom prst="triangle">
            <a:avLst/>
          </a:prstGeom>
          <a:solidFill>
            <a:schemeClr val="accent1"/>
          </a:solid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Isosceles Triangle 344"/>
          <p:cNvSpPr/>
          <p:nvPr/>
        </p:nvSpPr>
        <p:spPr>
          <a:xfrm rot="5400000">
            <a:off x="1849897" y="3939095"/>
            <a:ext cx="152399" cy="131362"/>
          </a:xfrm>
          <a:prstGeom prst="triangle">
            <a:avLst/>
          </a:prstGeom>
          <a:solidFill>
            <a:schemeClr val="accent2"/>
          </a:solid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Isosceles Triangle 348"/>
          <p:cNvSpPr/>
          <p:nvPr/>
        </p:nvSpPr>
        <p:spPr>
          <a:xfrm rot="5400000">
            <a:off x="1853044" y="4844368"/>
            <a:ext cx="152399" cy="131362"/>
          </a:xfrm>
          <a:prstGeom prst="triangle">
            <a:avLst/>
          </a:prstGeom>
          <a:solidFill>
            <a:schemeClr val="accent3"/>
          </a:solid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7" name="Rectangle 350"/>
          <p:cNvSpPr/>
          <p:nvPr/>
        </p:nvSpPr>
        <p:spPr>
          <a:xfrm>
            <a:off x="795" y="5814525"/>
            <a:ext cx="12190413" cy="1040617"/>
          </a:xfrm>
          <a:prstGeom prst="rect">
            <a:avLst/>
          </a:prstGeom>
          <a:solidFill>
            <a:schemeClr val="tx2"/>
          </a:solidFill>
          <a:ln w="12700" cap="flat" cmpd="sng" algn="ctr">
            <a:noFill/>
            <a:prstDash val="solid"/>
            <a:miter lim="800000"/>
          </a:ln>
          <a:effectLst/>
        </p:spPr>
        <p:txBody>
          <a:bodyPr rtlCol="0" anchor="ctr"/>
          <a:lstStyle/>
          <a:p>
            <a:pPr algn="ctr">
              <a:defRPr/>
            </a:pPr>
            <a:endParaRPr lang="id-ID"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2187002" y="2105122"/>
            <a:ext cx="3044902" cy="683220"/>
            <a:chOff x="2186208" y="2105122"/>
            <a:chExt cx="3044902" cy="683220"/>
          </a:xfrm>
        </p:grpSpPr>
        <p:sp>
          <p:nvSpPr>
            <p:cNvPr id="208" name="TextBox 13"/>
            <p:cNvSpPr txBox="1"/>
            <p:nvPr/>
          </p:nvSpPr>
          <p:spPr>
            <a:xfrm>
              <a:off x="2186208" y="2105122"/>
              <a:ext cx="1952741"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TextBox 13"/>
            <p:cNvSpPr txBox="1"/>
            <p:nvPr/>
          </p:nvSpPr>
          <p:spPr>
            <a:xfrm>
              <a:off x="2190288" y="2419010"/>
              <a:ext cx="3040822"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2187002" y="2903454"/>
            <a:ext cx="3044902" cy="683220"/>
            <a:chOff x="2186208" y="2903454"/>
            <a:chExt cx="3044902" cy="683220"/>
          </a:xfrm>
        </p:grpSpPr>
        <p:sp>
          <p:nvSpPr>
            <p:cNvPr id="210" name="TextBox 13"/>
            <p:cNvSpPr txBox="1"/>
            <p:nvPr/>
          </p:nvSpPr>
          <p:spPr>
            <a:xfrm>
              <a:off x="2186208" y="2903454"/>
              <a:ext cx="1952741"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1" name="TextBox 13"/>
            <p:cNvSpPr txBox="1"/>
            <p:nvPr/>
          </p:nvSpPr>
          <p:spPr>
            <a:xfrm>
              <a:off x="2190288" y="3217342"/>
              <a:ext cx="3040822"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2187002" y="3716630"/>
            <a:ext cx="3044902" cy="683221"/>
            <a:chOff x="2186208" y="3716629"/>
            <a:chExt cx="3044902" cy="683221"/>
          </a:xfrm>
        </p:grpSpPr>
        <p:sp>
          <p:nvSpPr>
            <p:cNvPr id="212" name="TextBox 13"/>
            <p:cNvSpPr txBox="1"/>
            <p:nvPr/>
          </p:nvSpPr>
          <p:spPr>
            <a:xfrm>
              <a:off x="2186208" y="3716629"/>
              <a:ext cx="1952741"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3" name="TextBox 13"/>
            <p:cNvSpPr txBox="1"/>
            <p:nvPr/>
          </p:nvSpPr>
          <p:spPr>
            <a:xfrm>
              <a:off x="2190288" y="4030518"/>
              <a:ext cx="3040822"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2187002" y="4573574"/>
            <a:ext cx="3044902" cy="683220"/>
            <a:chOff x="2186208" y="4573574"/>
            <a:chExt cx="3044902" cy="683220"/>
          </a:xfrm>
        </p:grpSpPr>
        <p:sp>
          <p:nvSpPr>
            <p:cNvPr id="214" name="TextBox 13"/>
            <p:cNvSpPr txBox="1"/>
            <p:nvPr/>
          </p:nvSpPr>
          <p:spPr>
            <a:xfrm>
              <a:off x="2186208" y="4573574"/>
              <a:ext cx="1952741"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TextBox 13"/>
            <p:cNvSpPr txBox="1"/>
            <p:nvPr/>
          </p:nvSpPr>
          <p:spPr>
            <a:xfrm>
              <a:off x="2190288" y="4887462"/>
              <a:ext cx="3040822"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6" name="矩形 215"/>
          <p:cNvSpPr/>
          <p:nvPr/>
        </p:nvSpPr>
        <p:spPr>
          <a:xfrm>
            <a:off x="1165017" y="6079553"/>
            <a:ext cx="9529042" cy="517065"/>
          </a:xfrm>
          <a:prstGeom prst="rect">
            <a:avLst/>
          </a:prstGeom>
          <a:noFill/>
        </p:spPr>
        <p:txBody>
          <a:bodyPr wrap="square" lIns="0" tIns="0" rIns="0" bIns="0" rtlCol="0" anchor="t" anchorCtr="0">
            <a:spAutoFit/>
          </a:bodyPr>
          <a:lstStyle/>
          <a:p>
            <a:pPr algn="ctr" defTabSz="1216817">
              <a:lnSpc>
                <a:spcPct val="120000"/>
              </a:lnSpc>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标题 5"/>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61376584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barn(inVertical)">
                                      <p:cBhvr>
                                        <p:cTn id="7" dur="5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randombar(horizontal)">
                                      <p:cBhvr>
                                        <p:cTn id="12" dur="5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3"/>
                                        </p:tgtEl>
                                        <p:attrNameLst>
                                          <p:attrName>style.visibility</p:attrName>
                                        </p:attrNameLst>
                                      </p:cBhvr>
                                      <p:to>
                                        <p:strVal val="visible"/>
                                      </p:to>
                                    </p:set>
                                    <p:anim calcmode="lin" valueType="num">
                                      <p:cBhvr additive="base">
                                        <p:cTn id="24" dur="500" fill="hold"/>
                                        <p:tgtEl>
                                          <p:spTgt spid="203"/>
                                        </p:tgtEl>
                                        <p:attrNameLst>
                                          <p:attrName>ppt_x</p:attrName>
                                        </p:attrNameLst>
                                      </p:cBhvr>
                                      <p:tavLst>
                                        <p:tav tm="0">
                                          <p:val>
                                            <p:strVal val="0-#ppt_w/2"/>
                                          </p:val>
                                        </p:tav>
                                        <p:tav tm="100000">
                                          <p:val>
                                            <p:strVal val="#ppt_x"/>
                                          </p:val>
                                        </p:tav>
                                      </p:tavLst>
                                    </p:anim>
                                    <p:anim calcmode="lin" valueType="num">
                                      <p:cBhvr additive="base">
                                        <p:cTn id="25" dur="500" fill="hold"/>
                                        <p:tgtEl>
                                          <p:spTgt spid="20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200"/>
                                  </p:stCondLst>
                                  <p:childTnLst>
                                    <p:set>
                                      <p:cBhvr>
                                        <p:cTn id="27" dur="1" fill="hold">
                                          <p:stCondLst>
                                            <p:cond delay="0"/>
                                          </p:stCondLst>
                                        </p:cTn>
                                        <p:tgtEl>
                                          <p:spTgt spid="204"/>
                                        </p:tgtEl>
                                        <p:attrNameLst>
                                          <p:attrName>style.visibility</p:attrName>
                                        </p:attrNameLst>
                                      </p:cBhvr>
                                      <p:to>
                                        <p:strVal val="visible"/>
                                      </p:to>
                                    </p:set>
                                    <p:anim calcmode="lin" valueType="num">
                                      <p:cBhvr additive="base">
                                        <p:cTn id="28" dur="500" fill="hold"/>
                                        <p:tgtEl>
                                          <p:spTgt spid="204"/>
                                        </p:tgtEl>
                                        <p:attrNameLst>
                                          <p:attrName>ppt_x</p:attrName>
                                        </p:attrNameLst>
                                      </p:cBhvr>
                                      <p:tavLst>
                                        <p:tav tm="0">
                                          <p:val>
                                            <p:strVal val="0-#ppt_w/2"/>
                                          </p:val>
                                        </p:tav>
                                        <p:tav tm="100000">
                                          <p:val>
                                            <p:strVal val="#ppt_x"/>
                                          </p:val>
                                        </p:tav>
                                      </p:tavLst>
                                    </p:anim>
                                    <p:anim calcmode="lin" valueType="num">
                                      <p:cBhvr additive="base">
                                        <p:cTn id="29" dur="500" fill="hold"/>
                                        <p:tgtEl>
                                          <p:spTgt spid="204"/>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400"/>
                                  </p:stCondLst>
                                  <p:childTnLst>
                                    <p:set>
                                      <p:cBhvr>
                                        <p:cTn id="31" dur="1" fill="hold">
                                          <p:stCondLst>
                                            <p:cond delay="0"/>
                                          </p:stCondLst>
                                        </p:cTn>
                                        <p:tgtEl>
                                          <p:spTgt spid="205"/>
                                        </p:tgtEl>
                                        <p:attrNameLst>
                                          <p:attrName>style.visibility</p:attrName>
                                        </p:attrNameLst>
                                      </p:cBhvr>
                                      <p:to>
                                        <p:strVal val="visible"/>
                                      </p:to>
                                    </p:set>
                                    <p:anim calcmode="lin" valueType="num">
                                      <p:cBhvr additive="base">
                                        <p:cTn id="32" dur="500" fill="hold"/>
                                        <p:tgtEl>
                                          <p:spTgt spid="205"/>
                                        </p:tgtEl>
                                        <p:attrNameLst>
                                          <p:attrName>ppt_x</p:attrName>
                                        </p:attrNameLst>
                                      </p:cBhvr>
                                      <p:tavLst>
                                        <p:tav tm="0">
                                          <p:val>
                                            <p:strVal val="0-#ppt_w/2"/>
                                          </p:val>
                                        </p:tav>
                                        <p:tav tm="100000">
                                          <p:val>
                                            <p:strVal val="#ppt_x"/>
                                          </p:val>
                                        </p:tav>
                                      </p:tavLst>
                                    </p:anim>
                                    <p:anim calcmode="lin" valueType="num">
                                      <p:cBhvr additive="base">
                                        <p:cTn id="33" dur="500" fill="hold"/>
                                        <p:tgtEl>
                                          <p:spTgt spid="20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600"/>
                                  </p:stCondLst>
                                  <p:childTnLst>
                                    <p:set>
                                      <p:cBhvr>
                                        <p:cTn id="35" dur="1" fill="hold">
                                          <p:stCondLst>
                                            <p:cond delay="0"/>
                                          </p:stCondLst>
                                        </p:cTn>
                                        <p:tgtEl>
                                          <p:spTgt spid="206"/>
                                        </p:tgtEl>
                                        <p:attrNameLst>
                                          <p:attrName>style.visibility</p:attrName>
                                        </p:attrNameLst>
                                      </p:cBhvr>
                                      <p:to>
                                        <p:strVal val="visible"/>
                                      </p:to>
                                    </p:set>
                                    <p:anim calcmode="lin" valueType="num">
                                      <p:cBhvr additive="base">
                                        <p:cTn id="36" dur="500" fill="hold"/>
                                        <p:tgtEl>
                                          <p:spTgt spid="206"/>
                                        </p:tgtEl>
                                        <p:attrNameLst>
                                          <p:attrName>ppt_x</p:attrName>
                                        </p:attrNameLst>
                                      </p:cBhvr>
                                      <p:tavLst>
                                        <p:tav tm="0">
                                          <p:val>
                                            <p:strVal val="0-#ppt_w/2"/>
                                          </p:val>
                                        </p:tav>
                                        <p:tav tm="100000">
                                          <p:val>
                                            <p:strVal val="#ppt_x"/>
                                          </p:val>
                                        </p:tav>
                                      </p:tavLst>
                                    </p:anim>
                                    <p:anim calcmode="lin" valueType="num">
                                      <p:cBhvr additive="base">
                                        <p:cTn id="37" dur="500" fill="hold"/>
                                        <p:tgtEl>
                                          <p:spTgt spid="206"/>
                                        </p:tgtEl>
                                        <p:attrNameLst>
                                          <p:attrName>ppt_y</p:attrName>
                                        </p:attrNameLst>
                                      </p:cBhvr>
                                      <p:tavLst>
                                        <p:tav tm="0">
                                          <p:val>
                                            <p:strVal val="#ppt_y"/>
                                          </p:val>
                                        </p:tav>
                                        <p:tav tm="100000">
                                          <p:val>
                                            <p:strVal val="#ppt_y"/>
                                          </p:val>
                                        </p:tav>
                                      </p:tavLst>
                                    </p:anim>
                                  </p:childTnLst>
                                </p:cTn>
                              </p:par>
                              <p:par>
                                <p:cTn id="38" presetID="22" presetClass="entr" presetSubtype="8" fill="hold" nodeType="withEffect">
                                  <p:stCondLst>
                                    <p:cond delay="80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par>
                                <p:cTn id="41" presetID="22" presetClass="entr" presetSubtype="8" fill="hold" nodeType="withEffect">
                                  <p:stCondLst>
                                    <p:cond delay="100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22" presetClass="entr" presetSubtype="8" fill="hold" nodeType="withEffect">
                                  <p:stCondLst>
                                    <p:cond delay="12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22" presetClass="entr" presetSubtype="8" fill="hold" nodeType="withEffect">
                                  <p:stCondLst>
                                    <p:cond delay="140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4" grpId="0" animBg="1"/>
      <p:bldP spid="205" grpId="0" animBg="1"/>
      <p:bldP spid="206" grpId="0" animBg="1"/>
      <p:bldP spid="207" grpId="0" animBg="1"/>
      <p:bldP spid="2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5"/>
          <p:cNvCxnSpPr/>
          <p:nvPr/>
        </p:nvCxnSpPr>
        <p:spPr>
          <a:xfrm>
            <a:off x="5054820" y="1877919"/>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8" name="Straight Connector 22"/>
          <p:cNvCxnSpPr/>
          <p:nvPr/>
        </p:nvCxnSpPr>
        <p:spPr>
          <a:xfrm>
            <a:off x="5558755" y="2804763"/>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23"/>
          <p:cNvCxnSpPr/>
          <p:nvPr/>
        </p:nvCxnSpPr>
        <p:spPr>
          <a:xfrm>
            <a:off x="6029431" y="3612963"/>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24"/>
          <p:cNvCxnSpPr/>
          <p:nvPr/>
        </p:nvCxnSpPr>
        <p:spPr>
          <a:xfrm>
            <a:off x="6542180" y="4546105"/>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 name="Straight Connector 26"/>
          <p:cNvCxnSpPr/>
          <p:nvPr/>
        </p:nvCxnSpPr>
        <p:spPr>
          <a:xfrm>
            <a:off x="7046114" y="5429679"/>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394992" y="2537827"/>
            <a:ext cx="1942374" cy="849788"/>
            <a:chOff x="3394198" y="2537827"/>
            <a:chExt cx="1942374" cy="849788"/>
          </a:xfrm>
        </p:grpSpPr>
        <p:sp>
          <p:nvSpPr>
            <p:cNvPr id="13" name="任意多边形 12"/>
            <p:cNvSpPr/>
            <p:nvPr/>
          </p:nvSpPr>
          <p:spPr>
            <a:xfrm>
              <a:off x="3394198" y="2537827"/>
              <a:ext cx="1942374" cy="849788"/>
            </a:xfrm>
            <a:custGeom>
              <a:avLst/>
              <a:gdLst>
                <a:gd name="connsiteX0" fmla="*/ 0 w 1942627"/>
                <a:gd name="connsiteY0" fmla="*/ 884769 h 884769"/>
                <a:gd name="connsiteX1" fmla="*/ 485659 w 1942627"/>
                <a:gd name="connsiteY1" fmla="*/ 0 h 884769"/>
                <a:gd name="connsiteX2" fmla="*/ 1456968 w 1942627"/>
                <a:gd name="connsiteY2" fmla="*/ 0 h 884769"/>
                <a:gd name="connsiteX3" fmla="*/ 1942627 w 1942627"/>
                <a:gd name="connsiteY3" fmla="*/ 884769 h 884769"/>
                <a:gd name="connsiteX4" fmla="*/ 0 w 1942627"/>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27" h="884769">
                  <a:moveTo>
                    <a:pt x="0" y="884769"/>
                  </a:moveTo>
                  <a:lnTo>
                    <a:pt x="485659" y="0"/>
                  </a:lnTo>
                  <a:lnTo>
                    <a:pt x="1456968" y="0"/>
                  </a:lnTo>
                  <a:lnTo>
                    <a:pt x="1942627" y="884769"/>
                  </a:lnTo>
                  <a:lnTo>
                    <a:pt x="0" y="884769"/>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280" tIns="20320" rIns="36028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3734930" y="2885485"/>
              <a:ext cx="1260908" cy="307777"/>
            </a:xfrm>
            <a:prstGeom prst="rect">
              <a:avLst/>
            </a:prstGeom>
            <a:noFill/>
          </p:spPr>
          <p:txBody>
            <a:bodyPr wrap="square" rtlCol="0">
              <a:spAutoFit/>
            </a:bodyPr>
            <a:lstStyle/>
            <a:p>
              <a:pPr algn="ctr"/>
              <a:r>
                <a:rPr lang="zh-CN" altLang="en-US" sz="14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p>
          </p:txBody>
        </p:sp>
      </p:grpSp>
      <p:grpSp>
        <p:nvGrpSpPr>
          <p:cNvPr id="4" name="组合 3"/>
          <p:cNvGrpSpPr/>
          <p:nvPr/>
        </p:nvGrpSpPr>
        <p:grpSpPr>
          <a:xfrm>
            <a:off x="2909398" y="3387616"/>
            <a:ext cx="2913562" cy="849788"/>
            <a:chOff x="2908604" y="3387616"/>
            <a:chExt cx="2913562" cy="849788"/>
          </a:xfrm>
        </p:grpSpPr>
        <p:sp>
          <p:nvSpPr>
            <p:cNvPr id="14" name="任意多边形 13"/>
            <p:cNvSpPr/>
            <p:nvPr/>
          </p:nvSpPr>
          <p:spPr>
            <a:xfrm>
              <a:off x="2908604" y="3387616"/>
              <a:ext cx="2913562" cy="849788"/>
            </a:xfrm>
            <a:custGeom>
              <a:avLst/>
              <a:gdLst>
                <a:gd name="connsiteX0" fmla="*/ 0 w 2913941"/>
                <a:gd name="connsiteY0" fmla="*/ 884769 h 884769"/>
                <a:gd name="connsiteX1" fmla="*/ 485659 w 2913941"/>
                <a:gd name="connsiteY1" fmla="*/ 0 h 884769"/>
                <a:gd name="connsiteX2" fmla="*/ 2428282 w 2913941"/>
                <a:gd name="connsiteY2" fmla="*/ 0 h 884769"/>
                <a:gd name="connsiteX3" fmla="*/ 2913941 w 2913941"/>
                <a:gd name="connsiteY3" fmla="*/ 884769 h 884769"/>
                <a:gd name="connsiteX4" fmla="*/ 0 w 2913941"/>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41" h="884769">
                  <a:moveTo>
                    <a:pt x="0" y="884769"/>
                  </a:moveTo>
                  <a:lnTo>
                    <a:pt x="485659" y="0"/>
                  </a:lnTo>
                  <a:lnTo>
                    <a:pt x="2428282" y="0"/>
                  </a:lnTo>
                  <a:lnTo>
                    <a:pt x="2913941" y="884769"/>
                  </a:lnTo>
                  <a:lnTo>
                    <a:pt x="0" y="884769"/>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0260" tIns="20320" rIns="53026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3555244" y="3719592"/>
              <a:ext cx="1620279" cy="338554"/>
            </a:xfrm>
            <a:prstGeom prst="rect">
              <a:avLst/>
            </a:prstGeom>
            <a:noFill/>
          </p:spPr>
          <p:txBody>
            <a:bodyPr wrap="square" rtlCol="0">
              <a:spAutoFit/>
            </a:bodyPr>
            <a:lstStyle/>
            <a:p>
              <a:pPr algn="ct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p>
          </p:txBody>
        </p:sp>
      </p:grpSp>
      <p:grpSp>
        <p:nvGrpSpPr>
          <p:cNvPr id="5" name="组合 4"/>
          <p:cNvGrpSpPr/>
          <p:nvPr/>
        </p:nvGrpSpPr>
        <p:grpSpPr>
          <a:xfrm>
            <a:off x="2423805" y="4237405"/>
            <a:ext cx="3884749" cy="849788"/>
            <a:chOff x="2423010" y="4237405"/>
            <a:chExt cx="3884749" cy="849788"/>
          </a:xfrm>
        </p:grpSpPr>
        <p:sp>
          <p:nvSpPr>
            <p:cNvPr id="15" name="任意多边形 14"/>
            <p:cNvSpPr/>
            <p:nvPr/>
          </p:nvSpPr>
          <p:spPr>
            <a:xfrm>
              <a:off x="2423010" y="4237405"/>
              <a:ext cx="3884749" cy="849788"/>
            </a:xfrm>
            <a:custGeom>
              <a:avLst/>
              <a:gdLst>
                <a:gd name="connsiteX0" fmla="*/ 0 w 3885255"/>
                <a:gd name="connsiteY0" fmla="*/ 884769 h 884769"/>
                <a:gd name="connsiteX1" fmla="*/ 485659 w 3885255"/>
                <a:gd name="connsiteY1" fmla="*/ 0 h 884769"/>
                <a:gd name="connsiteX2" fmla="*/ 3399596 w 3885255"/>
                <a:gd name="connsiteY2" fmla="*/ 0 h 884769"/>
                <a:gd name="connsiteX3" fmla="*/ 3885255 w 3885255"/>
                <a:gd name="connsiteY3" fmla="*/ 884769 h 884769"/>
                <a:gd name="connsiteX4" fmla="*/ 0 w 3885255"/>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5255" h="884769">
                  <a:moveTo>
                    <a:pt x="0" y="884769"/>
                  </a:moveTo>
                  <a:lnTo>
                    <a:pt x="485659" y="0"/>
                  </a:lnTo>
                  <a:lnTo>
                    <a:pt x="3399596" y="0"/>
                  </a:lnTo>
                  <a:lnTo>
                    <a:pt x="3885255" y="884769"/>
                  </a:lnTo>
                  <a:lnTo>
                    <a:pt x="0" y="884769"/>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0240" tIns="20320" rIns="70024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394198" y="4612625"/>
              <a:ext cx="1942373" cy="369332"/>
            </a:xfrm>
            <a:prstGeom prst="rect">
              <a:avLst/>
            </a:prstGeom>
            <a:noFill/>
          </p:spPr>
          <p:txBody>
            <a:bodyPr wrap="square" rtlCol="0">
              <a:spAutoFit/>
            </a:bodyPr>
            <a:lstStyle/>
            <a:p>
              <a:pPr algn="ctr"/>
              <a:r>
                <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p>
          </p:txBody>
        </p:sp>
      </p:grpSp>
      <p:grpSp>
        <p:nvGrpSpPr>
          <p:cNvPr id="6" name="组合 5"/>
          <p:cNvGrpSpPr/>
          <p:nvPr/>
        </p:nvGrpSpPr>
        <p:grpSpPr>
          <a:xfrm>
            <a:off x="1938211" y="5087194"/>
            <a:ext cx="4855936" cy="849788"/>
            <a:chOff x="1937417" y="5087194"/>
            <a:chExt cx="4855936" cy="849788"/>
          </a:xfrm>
        </p:grpSpPr>
        <p:sp>
          <p:nvSpPr>
            <p:cNvPr id="16" name="任意多边形 15"/>
            <p:cNvSpPr/>
            <p:nvPr/>
          </p:nvSpPr>
          <p:spPr>
            <a:xfrm>
              <a:off x="1937417" y="5087194"/>
              <a:ext cx="4855936" cy="849788"/>
            </a:xfrm>
            <a:custGeom>
              <a:avLst/>
              <a:gdLst>
                <a:gd name="connsiteX0" fmla="*/ 0 w 4856568"/>
                <a:gd name="connsiteY0" fmla="*/ 884769 h 884769"/>
                <a:gd name="connsiteX1" fmla="*/ 485659 w 4856568"/>
                <a:gd name="connsiteY1" fmla="*/ 0 h 884769"/>
                <a:gd name="connsiteX2" fmla="*/ 4370909 w 4856568"/>
                <a:gd name="connsiteY2" fmla="*/ 0 h 884769"/>
                <a:gd name="connsiteX3" fmla="*/ 4856568 w 4856568"/>
                <a:gd name="connsiteY3" fmla="*/ 884769 h 884769"/>
                <a:gd name="connsiteX4" fmla="*/ 0 w 4856568"/>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6568" h="884769">
                  <a:moveTo>
                    <a:pt x="0" y="884769"/>
                  </a:moveTo>
                  <a:lnTo>
                    <a:pt x="485659" y="0"/>
                  </a:lnTo>
                  <a:lnTo>
                    <a:pt x="4370909" y="0"/>
                  </a:lnTo>
                  <a:lnTo>
                    <a:pt x="4856568" y="884769"/>
                  </a:lnTo>
                  <a:lnTo>
                    <a:pt x="0" y="884769"/>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0219" tIns="20320" rIns="87022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3137684" y="5316119"/>
              <a:ext cx="2455400" cy="461665"/>
            </a:xfrm>
            <a:prstGeom prst="rect">
              <a:avLst/>
            </a:prstGeom>
            <a:noFill/>
          </p:spPr>
          <p:txBody>
            <a:bodyPr wrap="square" rtlCol="0">
              <a:spAutoFit/>
            </a:bodyPr>
            <a:lstStyle/>
            <a:p>
              <a:pPr algn="ctr"/>
              <a:r>
                <a:rPr lang="zh-CN" altLang="en-US" sz="24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p>
          </p:txBody>
        </p:sp>
      </p:grpSp>
      <p:grpSp>
        <p:nvGrpSpPr>
          <p:cNvPr id="2" name="组合 1"/>
          <p:cNvGrpSpPr/>
          <p:nvPr/>
        </p:nvGrpSpPr>
        <p:grpSpPr>
          <a:xfrm>
            <a:off x="3735724" y="1688039"/>
            <a:ext cx="1260908" cy="849788"/>
            <a:chOff x="3734930" y="1688039"/>
            <a:chExt cx="1260908" cy="849788"/>
          </a:xfrm>
        </p:grpSpPr>
        <p:sp>
          <p:nvSpPr>
            <p:cNvPr id="12" name="任意多边形 11"/>
            <p:cNvSpPr/>
            <p:nvPr/>
          </p:nvSpPr>
          <p:spPr>
            <a:xfrm>
              <a:off x="3879791" y="1688039"/>
              <a:ext cx="971187" cy="849788"/>
            </a:xfrm>
            <a:custGeom>
              <a:avLst/>
              <a:gdLst>
                <a:gd name="connsiteX0" fmla="*/ 0 w 971313"/>
                <a:gd name="connsiteY0" fmla="*/ 884769 h 884769"/>
                <a:gd name="connsiteX1" fmla="*/ 485657 w 971313"/>
                <a:gd name="connsiteY1" fmla="*/ 0 h 884769"/>
                <a:gd name="connsiteX2" fmla="*/ 485657 w 971313"/>
                <a:gd name="connsiteY2" fmla="*/ 0 h 884769"/>
                <a:gd name="connsiteX3" fmla="*/ 971313 w 971313"/>
                <a:gd name="connsiteY3" fmla="*/ 884769 h 884769"/>
                <a:gd name="connsiteX4" fmla="*/ 0 w 971313"/>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13" h="884769">
                  <a:moveTo>
                    <a:pt x="0" y="884769"/>
                  </a:moveTo>
                  <a:lnTo>
                    <a:pt x="485657" y="0"/>
                  </a:lnTo>
                  <a:lnTo>
                    <a:pt x="485657" y="0"/>
                  </a:lnTo>
                  <a:lnTo>
                    <a:pt x="971313" y="884769"/>
                  </a:lnTo>
                  <a:lnTo>
                    <a:pt x="0" y="884769"/>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20" tIns="20320" rIns="2032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3734930" y="2118959"/>
              <a:ext cx="1260908" cy="307777"/>
            </a:xfrm>
            <a:prstGeom prst="rect">
              <a:avLst/>
            </a:prstGeom>
            <a:noFill/>
          </p:spPr>
          <p:txBody>
            <a:bodyPr wrap="square" rtlCol="0">
              <a:spAutoFit/>
            </a:bodyPr>
            <a:lstStyle/>
            <a:p>
              <a:pPr algn="ctr"/>
              <a:r>
                <a:rPr lang="zh-CN" altLang="en-US" sz="1400" b="1"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p>
          </p:txBody>
        </p:sp>
      </p:grpSp>
      <p:sp>
        <p:nvSpPr>
          <p:cNvPr id="27" name="TextBox 13"/>
          <p:cNvSpPr txBox="1"/>
          <p:nvPr/>
        </p:nvSpPr>
        <p:spPr>
          <a:xfrm>
            <a:off x="5822961" y="1719111"/>
            <a:ext cx="2333695" cy="369332"/>
          </a:xfrm>
          <a:prstGeom prst="rect">
            <a:avLst/>
          </a:prstGeom>
          <a:noFill/>
          <a:ln>
            <a:noFill/>
          </a:ln>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6281400" y="2602684"/>
            <a:ext cx="2333695"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6739839" y="3428297"/>
            <a:ext cx="2333695"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7279742" y="4361439"/>
            <a:ext cx="2333695"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7802017" y="5245013"/>
            <a:ext cx="2333695"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标题 6"/>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729072541"/>
      </p:ext>
    </p:extLst>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38000" fill="hold" nodeType="clickEffect" p14:presetBounceEnd="4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2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38000" fill="hold" nodeType="withEffect" p14:presetBounceEnd="42000">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14:bounceEnd="42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accel="38000" fill="hold" nodeType="withEffect" p14:presetBounceEnd="42000">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accel="38000" fill="hold" nodeType="withEffect" p14:presetBounceEnd="42000">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14:bounceEnd="4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accel="38000" fill="hold" nodeType="withEffect" p14:presetBounceEnd="42000">
                                      <p:stCondLst>
                                        <p:cond delay="800"/>
                                      </p:stCondLst>
                                      <p:childTnLst>
                                        <p:set>
                                          <p:cBhvr>
                                            <p:cTn id="22" dur="1" fill="hold">
                                              <p:stCondLst>
                                                <p:cond delay="0"/>
                                              </p:stCondLst>
                                            </p:cTn>
                                            <p:tgtEl>
                                              <p:spTgt spid="2"/>
                                            </p:tgtEl>
                                            <p:attrNameLst>
                                              <p:attrName>style.visibility</p:attrName>
                                            </p:attrNameLst>
                                          </p:cBhvr>
                                          <p:to>
                                            <p:strVal val="visible"/>
                                          </p:to>
                                        </p:set>
                                        <p:anim calcmode="lin" valueType="num" p14:bounceEnd="42000">
                                          <p:cBhvr additive="base">
                                            <p:cTn id="23"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par>
                              <p:cTn id="25" fill="hold">
                                <p:stCondLst>
                                  <p:cond delay="13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2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nodeType="withEffect">
                                      <p:stCondLst>
                                        <p:cond delay="40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22" presetClass="entr" presetSubtype="8" fill="hold" nodeType="withEffect">
                                      <p:stCondLst>
                                        <p:cond delay="6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nodeType="withEffect">
                                      <p:stCondLst>
                                        <p:cond delay="8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40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1+#ppt_w/2"/>
                                              </p:val>
                                            </p:tav>
                                            <p:tav tm="100000">
                                              <p:val>
                                                <p:strVal val="#ppt_x"/>
                                              </p:val>
                                            </p:tav>
                                          </p:tavLst>
                                        </p:anim>
                                        <p:anim calcmode="lin" valueType="num">
                                          <p:cBhvr additive="base">
                                            <p:cTn id="54" dur="500" fill="hold"/>
                                            <p:tgtEl>
                                              <p:spTgt spid="2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60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8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38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38000"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accel="38000"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accel="38000" fill="hold"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accel="38000" fill="hold" nodeType="withEffect">
                                      <p:stCondLst>
                                        <p:cond delay="8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par>
                              <p:cTn id="25" fill="hold">
                                <p:stCondLst>
                                  <p:cond delay="13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2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nodeType="withEffect">
                                      <p:stCondLst>
                                        <p:cond delay="40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22" presetClass="entr" presetSubtype="8" fill="hold" nodeType="withEffect">
                                      <p:stCondLst>
                                        <p:cond delay="6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nodeType="withEffect">
                                      <p:stCondLst>
                                        <p:cond delay="8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40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1+#ppt_w/2"/>
                                              </p:val>
                                            </p:tav>
                                            <p:tav tm="100000">
                                              <p:val>
                                                <p:strVal val="#ppt_x"/>
                                              </p:val>
                                            </p:tav>
                                          </p:tavLst>
                                        </p:anim>
                                        <p:anim calcmode="lin" valueType="num">
                                          <p:cBhvr additive="base">
                                            <p:cTn id="54" dur="500" fill="hold"/>
                                            <p:tgtEl>
                                              <p:spTgt spid="2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60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8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32"/>
          <p:cNvGrpSpPr>
            <a:grpSpLocks/>
          </p:cNvGrpSpPr>
          <p:nvPr/>
        </p:nvGrpSpPr>
        <p:grpSpPr bwMode="auto">
          <a:xfrm>
            <a:off x="-143879" y="3341588"/>
            <a:ext cx="3956296" cy="675216"/>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51" name="椭圆 35"/>
          <p:cNvSpPr>
            <a:spLocks noChangeArrowheads="1"/>
          </p:cNvSpPr>
          <p:nvPr/>
        </p:nvSpPr>
        <p:spPr bwMode="auto">
          <a:xfrm>
            <a:off x="1814543" y="1588989"/>
            <a:ext cx="1413749" cy="1413933"/>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lIns="121908" tIns="60954" rIns="121908" bIns="60954" anchor="ctr"/>
          <a:lstStyle/>
          <a:p>
            <a:pPr algn="ctr"/>
            <a:endParaRPr lang="zh-CN" altLang="zh-CN">
              <a:solidFill>
                <a:schemeClr val="bg1"/>
              </a:solidFill>
              <a:latin typeface="宋体" pitchFamily="2" charset="-122"/>
              <a:sym typeface="宋体" pitchFamily="2" charset="-122"/>
            </a:endParaRPr>
          </a:p>
        </p:txBody>
      </p:sp>
      <p:grpSp>
        <p:nvGrpSpPr>
          <p:cNvPr id="52" name="组合 36"/>
          <p:cNvGrpSpPr>
            <a:grpSpLocks/>
          </p:cNvGrpSpPr>
          <p:nvPr/>
        </p:nvGrpSpPr>
        <p:grpSpPr bwMode="auto">
          <a:xfrm flipV="1">
            <a:off x="3657920" y="3441073"/>
            <a:ext cx="2579881" cy="675217"/>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55" name="椭圆 39"/>
          <p:cNvSpPr>
            <a:spLocks noChangeArrowheads="1"/>
          </p:cNvSpPr>
          <p:nvPr/>
        </p:nvSpPr>
        <p:spPr bwMode="auto">
          <a:xfrm>
            <a:off x="4326699" y="4347005"/>
            <a:ext cx="1413749" cy="1413933"/>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lIns="121908" tIns="60954" rIns="121908" bIns="60954" anchor="ctr"/>
          <a:lstStyle/>
          <a:p>
            <a:pPr algn="ctr"/>
            <a:endParaRPr lang="zh-CN" altLang="zh-CN">
              <a:solidFill>
                <a:schemeClr val="bg1"/>
              </a:solidFill>
              <a:latin typeface="宋体" pitchFamily="2" charset="-122"/>
              <a:sym typeface="宋体" pitchFamily="2" charset="-122"/>
            </a:endParaRPr>
          </a:p>
        </p:txBody>
      </p:sp>
      <p:grpSp>
        <p:nvGrpSpPr>
          <p:cNvPr id="56" name="组合 40"/>
          <p:cNvGrpSpPr>
            <a:grpSpLocks/>
          </p:cNvGrpSpPr>
          <p:nvPr/>
        </p:nvGrpSpPr>
        <p:grpSpPr bwMode="auto">
          <a:xfrm>
            <a:off x="6087536" y="3341588"/>
            <a:ext cx="2581997" cy="675216"/>
            <a:chOff x="0" y="0"/>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59" name="椭圆 43"/>
          <p:cNvSpPr>
            <a:spLocks noChangeArrowheads="1"/>
          </p:cNvSpPr>
          <p:nvPr/>
        </p:nvSpPr>
        <p:spPr bwMode="auto">
          <a:xfrm>
            <a:off x="6671660" y="1588989"/>
            <a:ext cx="1413749" cy="1413933"/>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lIns="121908" tIns="60954" rIns="121908" bIns="60954" anchor="ctr"/>
          <a:lstStyle/>
          <a:p>
            <a:pPr algn="ctr"/>
            <a:endParaRPr lang="zh-CN" altLang="zh-CN">
              <a:solidFill>
                <a:schemeClr val="bg1"/>
              </a:solidFill>
              <a:latin typeface="宋体" pitchFamily="2" charset="-122"/>
              <a:sym typeface="宋体" pitchFamily="2" charset="-122"/>
            </a:endParaRPr>
          </a:p>
        </p:txBody>
      </p:sp>
      <p:sp>
        <p:nvSpPr>
          <p:cNvPr id="60" name="椭圆 45"/>
          <p:cNvSpPr>
            <a:spLocks noChangeArrowheads="1"/>
          </p:cNvSpPr>
          <p:nvPr/>
        </p:nvSpPr>
        <p:spPr bwMode="auto">
          <a:xfrm>
            <a:off x="9097044" y="4347005"/>
            <a:ext cx="1413749" cy="1413933"/>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lIns="121908" tIns="60954" rIns="121908" bIns="60954" anchor="ctr"/>
          <a:lstStyle/>
          <a:p>
            <a:pPr algn="ctr"/>
            <a:endParaRPr lang="zh-CN" altLang="zh-CN">
              <a:solidFill>
                <a:schemeClr val="bg1"/>
              </a:solidFill>
              <a:latin typeface="宋体" pitchFamily="2" charset="-122"/>
              <a:sym typeface="宋体" pitchFamily="2" charset="-122"/>
            </a:endParaRPr>
          </a:p>
        </p:txBody>
      </p:sp>
      <p:sp>
        <p:nvSpPr>
          <p:cNvPr id="61" name="TextBox 46"/>
          <p:cNvSpPr>
            <a:spLocks noChangeArrowheads="1"/>
          </p:cNvSpPr>
          <p:nvPr/>
        </p:nvSpPr>
        <p:spPr bwMode="auto">
          <a:xfrm>
            <a:off x="1590205" y="4808438"/>
            <a:ext cx="1862424"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6"/>
              </a:lnSpc>
            </a:pPr>
            <a:r>
              <a:rPr lang="zh-CN" altLang="en-US" sz="1300" dirty="0">
                <a:solidFill>
                  <a:schemeClr val="tx1">
                    <a:lumMod val="50000"/>
                    <a:lumOff val="50000"/>
                  </a:schemeClr>
                </a:solidFill>
                <a:latin typeface="微软雅黑" pitchFamily="34" charset="-122"/>
                <a:ea typeface="微软雅黑" pitchFamily="34" charset="-122"/>
                <a:sym typeface="微软雅黑" pitchFamily="34" charset="-122"/>
              </a:rPr>
              <a:t>详写内容</a:t>
            </a:r>
            <a:r>
              <a:rPr lang="en-US" altLang="zh-CN" sz="1300" dirty="0">
                <a:solidFill>
                  <a:schemeClr val="tx1">
                    <a:lumMod val="50000"/>
                    <a:lumOff val="50000"/>
                  </a:schemeClr>
                </a:solidFill>
                <a:latin typeface="微软雅黑" pitchFamily="34" charset="-122"/>
                <a:ea typeface="微软雅黑" pitchFamily="34" charset="-122"/>
                <a:sym typeface="微软雅黑" pitchFamily="34" charset="-122"/>
              </a:rPr>
              <a:t>……</a:t>
            </a:r>
            <a:r>
              <a:rPr lang="zh-CN" altLang="en-US" sz="1300" dirty="0">
                <a:solidFill>
                  <a:schemeClr val="tx1">
                    <a:lumMod val="50000"/>
                    <a:lumOff val="50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62" name="TextBox 47"/>
          <p:cNvSpPr>
            <a:spLocks noChangeArrowheads="1"/>
          </p:cNvSpPr>
          <p:nvPr/>
        </p:nvSpPr>
        <p:spPr bwMode="auto">
          <a:xfrm>
            <a:off x="1725654" y="4418972"/>
            <a:ext cx="1593642"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sym typeface="微软雅黑" pitchFamily="34" charset="-122"/>
              </a:rPr>
              <a:t>添加标题内容</a:t>
            </a:r>
          </a:p>
        </p:txBody>
      </p:sp>
      <p:sp>
        <p:nvSpPr>
          <p:cNvPr id="63" name="TextBox 50"/>
          <p:cNvSpPr>
            <a:spLocks noChangeArrowheads="1"/>
          </p:cNvSpPr>
          <p:nvPr/>
        </p:nvSpPr>
        <p:spPr bwMode="auto">
          <a:xfrm>
            <a:off x="1725654" y="3606172"/>
            <a:ext cx="1593642"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输入文本内容</a:t>
            </a:r>
          </a:p>
        </p:txBody>
      </p:sp>
      <p:sp>
        <p:nvSpPr>
          <p:cNvPr id="64" name="TextBox 51"/>
          <p:cNvSpPr>
            <a:spLocks noChangeArrowheads="1"/>
          </p:cNvSpPr>
          <p:nvPr/>
        </p:nvSpPr>
        <p:spPr bwMode="auto">
          <a:xfrm>
            <a:off x="4151038" y="3606172"/>
            <a:ext cx="1593642"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输入文本内容</a:t>
            </a:r>
          </a:p>
        </p:txBody>
      </p:sp>
      <p:sp>
        <p:nvSpPr>
          <p:cNvPr id="65" name="TextBox 52"/>
          <p:cNvSpPr>
            <a:spLocks noChangeArrowheads="1"/>
          </p:cNvSpPr>
          <p:nvPr/>
        </p:nvSpPr>
        <p:spPr bwMode="auto">
          <a:xfrm>
            <a:off x="6688590" y="3606172"/>
            <a:ext cx="1591526"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输入文本内容</a:t>
            </a:r>
          </a:p>
        </p:txBody>
      </p:sp>
      <p:grpSp>
        <p:nvGrpSpPr>
          <p:cNvPr id="66" name="组合 53"/>
          <p:cNvGrpSpPr>
            <a:grpSpLocks/>
          </p:cNvGrpSpPr>
          <p:nvPr/>
        </p:nvGrpSpPr>
        <p:grpSpPr bwMode="auto">
          <a:xfrm flipV="1">
            <a:off x="8512919" y="3441070"/>
            <a:ext cx="3822962" cy="675219"/>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69" name="TextBox 56"/>
          <p:cNvSpPr>
            <a:spLocks noChangeArrowheads="1"/>
          </p:cNvSpPr>
          <p:nvPr/>
        </p:nvSpPr>
        <p:spPr bwMode="auto">
          <a:xfrm>
            <a:off x="8919267" y="3606172"/>
            <a:ext cx="1593643"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输入文本内容</a:t>
            </a:r>
          </a:p>
        </p:txBody>
      </p:sp>
      <p:sp>
        <p:nvSpPr>
          <p:cNvPr id="70" name="TextBox 57"/>
          <p:cNvSpPr>
            <a:spLocks noChangeArrowheads="1"/>
          </p:cNvSpPr>
          <p:nvPr/>
        </p:nvSpPr>
        <p:spPr bwMode="auto">
          <a:xfrm>
            <a:off x="4102360" y="1842989"/>
            <a:ext cx="1862424"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6"/>
              </a:lnSpc>
            </a:pPr>
            <a:r>
              <a:rPr lang="zh-CN" altLang="en-US" sz="1300" dirty="0">
                <a:solidFill>
                  <a:schemeClr val="tx1">
                    <a:lumMod val="50000"/>
                    <a:lumOff val="50000"/>
                  </a:schemeClr>
                </a:solidFill>
                <a:latin typeface="微软雅黑" pitchFamily="34" charset="-122"/>
                <a:ea typeface="微软雅黑" pitchFamily="34" charset="-122"/>
                <a:sym typeface="微软雅黑" pitchFamily="34" charset="-122"/>
              </a:rPr>
              <a:t>详写内容</a:t>
            </a:r>
            <a:r>
              <a:rPr lang="en-US" altLang="zh-CN" sz="1300" dirty="0">
                <a:solidFill>
                  <a:schemeClr val="tx1">
                    <a:lumMod val="50000"/>
                    <a:lumOff val="50000"/>
                  </a:schemeClr>
                </a:solidFill>
                <a:latin typeface="微软雅黑" pitchFamily="34" charset="-122"/>
                <a:ea typeface="微软雅黑" pitchFamily="34" charset="-122"/>
                <a:sym typeface="微软雅黑" pitchFamily="34" charset="-122"/>
              </a:rPr>
              <a:t>……</a:t>
            </a:r>
            <a:r>
              <a:rPr lang="zh-CN" altLang="en-US" sz="1300" dirty="0">
                <a:solidFill>
                  <a:schemeClr val="tx1">
                    <a:lumMod val="50000"/>
                    <a:lumOff val="50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71" name="TextBox 58"/>
          <p:cNvSpPr>
            <a:spLocks noChangeArrowheads="1"/>
          </p:cNvSpPr>
          <p:nvPr/>
        </p:nvSpPr>
        <p:spPr bwMode="auto">
          <a:xfrm>
            <a:off x="4237809" y="1451405"/>
            <a:ext cx="1591526"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sym typeface="微软雅黑" pitchFamily="34" charset="-122"/>
              </a:rPr>
              <a:t>添加标题内容</a:t>
            </a:r>
          </a:p>
        </p:txBody>
      </p:sp>
      <p:sp>
        <p:nvSpPr>
          <p:cNvPr id="72" name="TextBox 59"/>
          <p:cNvSpPr>
            <a:spLocks noChangeArrowheads="1"/>
          </p:cNvSpPr>
          <p:nvPr/>
        </p:nvSpPr>
        <p:spPr bwMode="auto">
          <a:xfrm>
            <a:off x="6447322" y="4825371"/>
            <a:ext cx="1862424"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6"/>
              </a:lnSpc>
            </a:pPr>
            <a:r>
              <a:rPr lang="zh-CN" altLang="en-US" sz="1300">
                <a:solidFill>
                  <a:schemeClr val="tx1">
                    <a:lumMod val="50000"/>
                    <a:lumOff val="50000"/>
                  </a:schemeClr>
                </a:solidFill>
                <a:latin typeface="微软雅黑" pitchFamily="34" charset="-122"/>
                <a:ea typeface="微软雅黑" pitchFamily="34" charset="-122"/>
                <a:sym typeface="微软雅黑" pitchFamily="34" charset="-122"/>
              </a:rPr>
              <a:t>详写内容</a:t>
            </a:r>
            <a:r>
              <a:rPr lang="en-US" altLang="zh-CN" sz="1300">
                <a:solidFill>
                  <a:schemeClr val="tx1">
                    <a:lumMod val="50000"/>
                    <a:lumOff val="50000"/>
                  </a:schemeClr>
                </a:solidFill>
                <a:latin typeface="微软雅黑" pitchFamily="34" charset="-122"/>
                <a:ea typeface="微软雅黑" pitchFamily="34" charset="-122"/>
                <a:sym typeface="微软雅黑" pitchFamily="34" charset="-122"/>
              </a:rPr>
              <a:t>……</a:t>
            </a:r>
            <a:r>
              <a:rPr lang="zh-CN" altLang="en-US" sz="1300">
                <a:solidFill>
                  <a:schemeClr val="tx1">
                    <a:lumMod val="50000"/>
                    <a:lumOff val="50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3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73" name="TextBox 62"/>
          <p:cNvSpPr>
            <a:spLocks noChangeArrowheads="1"/>
          </p:cNvSpPr>
          <p:nvPr/>
        </p:nvSpPr>
        <p:spPr bwMode="auto">
          <a:xfrm>
            <a:off x="6580655" y="4433790"/>
            <a:ext cx="1593642" cy="2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sym typeface="微软雅黑" pitchFamily="34" charset="-122"/>
              </a:rPr>
              <a:t>添加标题内容</a:t>
            </a:r>
          </a:p>
        </p:txBody>
      </p:sp>
      <p:sp>
        <p:nvSpPr>
          <p:cNvPr id="74" name="TextBox 63"/>
          <p:cNvSpPr>
            <a:spLocks noChangeArrowheads="1"/>
          </p:cNvSpPr>
          <p:nvPr/>
        </p:nvSpPr>
        <p:spPr bwMode="auto">
          <a:xfrm>
            <a:off x="8785934" y="1842989"/>
            <a:ext cx="1862424"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6"/>
              </a:lnSpc>
            </a:pPr>
            <a:r>
              <a:rPr lang="zh-CN" altLang="en-US" sz="1300">
                <a:solidFill>
                  <a:schemeClr val="tx1">
                    <a:lumMod val="50000"/>
                    <a:lumOff val="50000"/>
                  </a:schemeClr>
                </a:solidFill>
                <a:latin typeface="微软雅黑" pitchFamily="34" charset="-122"/>
                <a:ea typeface="微软雅黑" pitchFamily="34" charset="-122"/>
                <a:sym typeface="微软雅黑" pitchFamily="34" charset="-122"/>
              </a:rPr>
              <a:t>详写内容</a:t>
            </a:r>
            <a:r>
              <a:rPr lang="en-US" altLang="zh-CN" sz="1300">
                <a:solidFill>
                  <a:schemeClr val="tx1">
                    <a:lumMod val="50000"/>
                    <a:lumOff val="50000"/>
                  </a:schemeClr>
                </a:solidFill>
                <a:latin typeface="微软雅黑" pitchFamily="34" charset="-122"/>
                <a:ea typeface="微软雅黑" pitchFamily="34" charset="-122"/>
                <a:sym typeface="微软雅黑" pitchFamily="34" charset="-122"/>
              </a:rPr>
              <a:t>……</a:t>
            </a:r>
            <a:r>
              <a:rPr lang="zh-CN" altLang="en-US" sz="1300">
                <a:solidFill>
                  <a:schemeClr val="tx1">
                    <a:lumMod val="50000"/>
                    <a:lumOff val="50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3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75" name="TextBox 66"/>
          <p:cNvSpPr>
            <a:spLocks noChangeArrowheads="1"/>
          </p:cNvSpPr>
          <p:nvPr/>
        </p:nvSpPr>
        <p:spPr bwMode="auto">
          <a:xfrm>
            <a:off x="8919267" y="1451405"/>
            <a:ext cx="1593643"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sym typeface="微软雅黑" pitchFamily="34" charset="-122"/>
              </a:rPr>
              <a:t>添加标题内容</a:t>
            </a:r>
          </a:p>
        </p:txBody>
      </p:sp>
      <p:sp>
        <p:nvSpPr>
          <p:cNvPr id="76" name="TextBox 67"/>
          <p:cNvSpPr>
            <a:spLocks noChangeArrowheads="1"/>
          </p:cNvSpPr>
          <p:nvPr/>
        </p:nvSpPr>
        <p:spPr bwMode="auto">
          <a:xfrm>
            <a:off x="2146816" y="1967872"/>
            <a:ext cx="749202" cy="65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00" b="1" dirty="0">
                <a:solidFill>
                  <a:schemeClr val="bg1"/>
                </a:solidFill>
                <a:latin typeface="微软雅黑" pitchFamily="34" charset="-122"/>
                <a:ea typeface="微软雅黑" pitchFamily="34" charset="-122"/>
                <a:sym typeface="微软雅黑" pitchFamily="34" charset="-122"/>
              </a:rPr>
              <a:t>添加标题</a:t>
            </a:r>
          </a:p>
        </p:txBody>
      </p:sp>
      <p:sp>
        <p:nvSpPr>
          <p:cNvPr id="77" name="TextBox 68"/>
          <p:cNvSpPr>
            <a:spLocks noChangeArrowheads="1"/>
          </p:cNvSpPr>
          <p:nvPr/>
        </p:nvSpPr>
        <p:spPr bwMode="auto">
          <a:xfrm>
            <a:off x="7003935" y="1967872"/>
            <a:ext cx="747085"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00" b="1" dirty="0">
                <a:solidFill>
                  <a:schemeClr val="bg1"/>
                </a:solidFill>
                <a:latin typeface="微软雅黑" pitchFamily="34" charset="-122"/>
                <a:ea typeface="微软雅黑" pitchFamily="34" charset="-122"/>
                <a:sym typeface="微软雅黑" pitchFamily="34" charset="-122"/>
              </a:rPr>
              <a:t>添加标题</a:t>
            </a:r>
          </a:p>
        </p:txBody>
      </p:sp>
      <p:sp>
        <p:nvSpPr>
          <p:cNvPr id="78" name="TextBox 70"/>
          <p:cNvSpPr>
            <a:spLocks noChangeArrowheads="1"/>
          </p:cNvSpPr>
          <p:nvPr/>
        </p:nvSpPr>
        <p:spPr bwMode="auto">
          <a:xfrm>
            <a:off x="4658972" y="4725890"/>
            <a:ext cx="749202"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00" b="1" dirty="0">
                <a:solidFill>
                  <a:schemeClr val="bg1"/>
                </a:solidFill>
                <a:latin typeface="微软雅黑" pitchFamily="34" charset="-122"/>
                <a:ea typeface="微软雅黑" pitchFamily="34" charset="-122"/>
                <a:sym typeface="微软雅黑" pitchFamily="34" charset="-122"/>
              </a:rPr>
              <a:t>添加标题</a:t>
            </a:r>
          </a:p>
        </p:txBody>
      </p:sp>
      <p:sp>
        <p:nvSpPr>
          <p:cNvPr id="79" name="TextBox 72"/>
          <p:cNvSpPr>
            <a:spLocks noChangeArrowheads="1"/>
          </p:cNvSpPr>
          <p:nvPr/>
        </p:nvSpPr>
        <p:spPr bwMode="auto">
          <a:xfrm>
            <a:off x="9429318" y="4725890"/>
            <a:ext cx="749202"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00" b="1" dirty="0">
                <a:solidFill>
                  <a:schemeClr val="bg1"/>
                </a:solidFill>
                <a:latin typeface="微软雅黑" pitchFamily="34" charset="-122"/>
                <a:ea typeface="微软雅黑" pitchFamily="34" charset="-122"/>
                <a:sym typeface="微软雅黑" pitchFamily="34" charset="-122"/>
              </a:rPr>
              <a:t>添加标题</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05838064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autoUpdateAnimBg="0"/>
      <p:bldP spid="55" grpId="0" bldLvl="0" animBg="1" autoUpdateAnimBg="0"/>
      <p:bldP spid="59" grpId="0" bldLvl="0" animBg="1" autoUpdateAnimBg="0"/>
      <p:bldP spid="60" grpId="0" bldLvl="0" animBg="1" autoUpdateAnimBg="0"/>
      <p:bldP spid="61" grpId="0" bldLvl="0" autoUpdateAnimBg="0"/>
      <p:bldP spid="62" grpId="0" bldLvl="0" autoUpdateAnimBg="0"/>
      <p:bldP spid="63" grpId="0" bldLvl="0" autoUpdateAnimBg="0"/>
      <p:bldP spid="64" grpId="0" bldLvl="0" autoUpdateAnimBg="0"/>
      <p:bldP spid="65"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76340" y="1935452"/>
            <a:ext cx="2557091" cy="907751"/>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5" name="文本框 35"/>
            <p:cNvSpPr txBox="1"/>
            <p:nvPr/>
          </p:nvSpPr>
          <p:spPr>
            <a:xfrm>
              <a:off x="3971726" y="2389299"/>
              <a:ext cx="2230360" cy="638148"/>
            </a:xfrm>
            <a:prstGeom prst="rect">
              <a:avLst/>
            </a:prstGeom>
            <a:noFill/>
            <a:ln w="50800">
              <a:noFill/>
            </a:ln>
          </p:spPr>
          <p:txBody>
            <a:bodyPr wrap="square" rtlCol="0" anchor="ctr">
              <a:spAutoFit/>
            </a:bodyPr>
            <a:lstStyle/>
            <a:p>
              <a:pPr algn="ctr"/>
              <a:r>
                <a:rPr lang="zh-CN" altLang="en-US" sz="2000" b="1" dirty="0">
                  <a:solidFill>
                    <a:schemeClr val="bg1"/>
                  </a:solidFill>
                  <a:latin typeface="Arial" panose="020B0604020202020204" pitchFamily="34" charset="0"/>
                  <a:ea typeface="微软雅黑" pitchFamily="34" charset="-122"/>
                  <a:cs typeface="Arial" panose="020B0604020202020204" pitchFamily="34" charset="0"/>
                </a:rPr>
                <a:t>第二季度</a:t>
              </a:r>
              <a:endParaRPr lang="zh-CN" altLang="en-US" sz="20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6" name="组合 5"/>
          <p:cNvGrpSpPr/>
          <p:nvPr/>
        </p:nvGrpSpPr>
        <p:grpSpPr>
          <a:xfrm>
            <a:off x="1394395" y="1935452"/>
            <a:ext cx="2557091" cy="907751"/>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9" name="文本框 43"/>
            <p:cNvSpPr txBox="1"/>
            <p:nvPr/>
          </p:nvSpPr>
          <p:spPr>
            <a:xfrm>
              <a:off x="1709209" y="2340618"/>
              <a:ext cx="2293960" cy="735506"/>
            </a:xfrm>
            <a:prstGeom prst="rect">
              <a:avLst/>
            </a:prstGeom>
            <a:noFill/>
            <a:ln w="50800">
              <a:noFill/>
            </a:ln>
          </p:spPr>
          <p:txBody>
            <a:bodyPr wrap="square" rtlCol="0" anchor="ctr">
              <a:spAutoFit/>
            </a:bodyPr>
            <a:lstStyle/>
            <a:p>
              <a:pPr algn="ctr">
                <a:lnSpc>
                  <a:spcPct val="120000"/>
                </a:lnSpc>
              </a:pPr>
              <a:r>
                <a:rPr lang="zh-CN" altLang="en-US" sz="2000" b="1" dirty="0">
                  <a:solidFill>
                    <a:schemeClr val="bg1"/>
                  </a:solidFill>
                  <a:latin typeface="Arial" panose="020B0604020202020204" pitchFamily="34" charset="0"/>
                  <a:ea typeface="微软雅黑" pitchFamily="34" charset="-122"/>
                  <a:cs typeface="Arial" panose="020B0604020202020204" pitchFamily="34" charset="0"/>
                </a:rPr>
                <a:t>第一季度</a:t>
              </a:r>
              <a:endParaRPr lang="zh-CN" altLang="en-US" sz="20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10" name="组合 9"/>
          <p:cNvGrpSpPr/>
          <p:nvPr/>
        </p:nvGrpSpPr>
        <p:grpSpPr>
          <a:xfrm>
            <a:off x="8626813" y="1935452"/>
            <a:ext cx="2557091" cy="907751"/>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2" name="文本框 46"/>
            <p:cNvSpPr txBox="1"/>
            <p:nvPr/>
          </p:nvSpPr>
          <p:spPr>
            <a:xfrm>
              <a:off x="8439016" y="2340618"/>
              <a:ext cx="2230360" cy="735506"/>
            </a:xfrm>
            <a:prstGeom prst="rect">
              <a:avLst/>
            </a:prstGeom>
            <a:noFill/>
            <a:ln w="50800">
              <a:noFill/>
            </a:ln>
          </p:spPr>
          <p:txBody>
            <a:bodyPr wrap="square" rtlCol="0" anchor="ctr">
              <a:spAutoFit/>
            </a:bodyPr>
            <a:lstStyle/>
            <a:p>
              <a:pPr algn="ctr">
                <a:lnSpc>
                  <a:spcPct val="120000"/>
                </a:lnSpc>
              </a:pPr>
              <a:r>
                <a:rPr lang="zh-CN" altLang="en-US" sz="2000" b="1" dirty="0">
                  <a:solidFill>
                    <a:schemeClr val="bg1"/>
                  </a:solidFill>
                  <a:latin typeface="Arial" panose="020B0604020202020204" pitchFamily="34" charset="0"/>
                  <a:ea typeface="微软雅黑" pitchFamily="34" charset="-122"/>
                  <a:cs typeface="Arial" panose="020B0604020202020204" pitchFamily="34" charset="0"/>
                </a:rPr>
                <a:t>第四季度</a:t>
              </a:r>
              <a:endParaRPr lang="zh-CN" altLang="en-US" sz="20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13" name="组合 12"/>
          <p:cNvGrpSpPr/>
          <p:nvPr/>
        </p:nvGrpSpPr>
        <p:grpSpPr>
          <a:xfrm>
            <a:off x="6201576" y="1935452"/>
            <a:ext cx="2557091" cy="907751"/>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5" name="文本框 49"/>
            <p:cNvSpPr txBox="1"/>
            <p:nvPr/>
          </p:nvSpPr>
          <p:spPr>
            <a:xfrm>
              <a:off x="6227711" y="2340622"/>
              <a:ext cx="2205655" cy="735506"/>
            </a:xfrm>
            <a:prstGeom prst="rect">
              <a:avLst/>
            </a:prstGeom>
            <a:noFill/>
            <a:ln w="50800">
              <a:noFill/>
            </a:ln>
          </p:spPr>
          <p:txBody>
            <a:bodyPr wrap="square" rtlCol="0" anchor="ctr">
              <a:spAutoFit/>
            </a:bodyPr>
            <a:lstStyle/>
            <a:p>
              <a:pPr algn="ctr">
                <a:lnSpc>
                  <a:spcPct val="120000"/>
                </a:lnSpc>
              </a:pPr>
              <a:r>
                <a:rPr lang="zh-CN" altLang="en-US" sz="2000" b="1" dirty="0">
                  <a:solidFill>
                    <a:schemeClr val="bg1"/>
                  </a:solidFill>
                  <a:latin typeface="Arial" panose="020B0604020202020204" pitchFamily="34" charset="0"/>
                  <a:ea typeface="微软雅黑" pitchFamily="34" charset="-122"/>
                  <a:cs typeface="Arial" panose="020B0604020202020204" pitchFamily="34" charset="0"/>
                </a:rPr>
                <a:t>第三季度</a:t>
              </a:r>
              <a:endParaRPr lang="zh-CN" altLang="en-US" sz="20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sp>
        <p:nvSpPr>
          <p:cNvPr id="16" name="矩形 47"/>
          <p:cNvSpPr>
            <a:spLocks noChangeArrowheads="1"/>
          </p:cNvSpPr>
          <p:nvPr/>
        </p:nvSpPr>
        <p:spPr bwMode="auto">
          <a:xfrm>
            <a:off x="1415683" y="5337776"/>
            <a:ext cx="9384229" cy="58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tx1">
                    <a:lumMod val="50000"/>
                    <a:lumOff val="50000"/>
                  </a:schemeClr>
                </a:solidFill>
                <a:sym typeface="微软雅黑"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2019143" y="3275058"/>
            <a:ext cx="1415570" cy="338547"/>
          </a:xfrm>
          <a:prstGeom prst="rect">
            <a:avLst/>
          </a:prstGeom>
        </p:spPr>
        <p:txBody>
          <a:bodyPr wrap="none" lIns="91422" tIns="45711" rIns="91422" bIns="45711">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单击添加标题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18" name="矩形 47"/>
          <p:cNvSpPr>
            <a:spLocks noChangeArrowheads="1"/>
          </p:cNvSpPr>
          <p:nvPr/>
        </p:nvSpPr>
        <p:spPr bwMode="auto">
          <a:xfrm>
            <a:off x="1584087" y="3754179"/>
            <a:ext cx="2246690" cy="10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itchFamily="34" charset="-122"/>
              </a:rPr>
              <a:t>在此录入上述图表的描述说明，在此录入上述图表的描述说明，在此录入上述图表的描述说明。</a:t>
            </a:r>
          </a:p>
        </p:txBody>
      </p:sp>
      <p:sp>
        <p:nvSpPr>
          <p:cNvPr id="19" name="矩形 18"/>
          <p:cNvSpPr/>
          <p:nvPr/>
        </p:nvSpPr>
        <p:spPr>
          <a:xfrm>
            <a:off x="4351328" y="3275058"/>
            <a:ext cx="1415570" cy="338547"/>
          </a:xfrm>
          <a:prstGeom prst="rect">
            <a:avLst/>
          </a:prstGeom>
        </p:spPr>
        <p:txBody>
          <a:bodyPr wrap="none" lIns="91422" tIns="45711" rIns="91422" bIns="45711">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单击添加标题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20" name="矩形 47"/>
          <p:cNvSpPr>
            <a:spLocks noChangeArrowheads="1"/>
          </p:cNvSpPr>
          <p:nvPr/>
        </p:nvSpPr>
        <p:spPr bwMode="auto">
          <a:xfrm>
            <a:off x="3958939" y="3754179"/>
            <a:ext cx="2208391" cy="10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itchFamily="34" charset="-122"/>
              </a:rPr>
              <a:t>在此录入上述图表的描述说明，在此录入上述图表的描述说明，在此录入上述图表的描述说明。</a:t>
            </a:r>
          </a:p>
        </p:txBody>
      </p:sp>
      <p:sp>
        <p:nvSpPr>
          <p:cNvPr id="21" name="矩形 20"/>
          <p:cNvSpPr/>
          <p:nvPr/>
        </p:nvSpPr>
        <p:spPr>
          <a:xfrm>
            <a:off x="6766240" y="3275058"/>
            <a:ext cx="1415570" cy="338547"/>
          </a:xfrm>
          <a:prstGeom prst="rect">
            <a:avLst/>
          </a:prstGeom>
        </p:spPr>
        <p:txBody>
          <a:bodyPr wrap="none" lIns="91422" tIns="45711" rIns="91422" bIns="45711">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单击添加标题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22" name="矩形 47"/>
          <p:cNvSpPr>
            <a:spLocks noChangeArrowheads="1"/>
          </p:cNvSpPr>
          <p:nvPr/>
        </p:nvSpPr>
        <p:spPr bwMode="auto">
          <a:xfrm>
            <a:off x="6383997" y="3754179"/>
            <a:ext cx="2228699" cy="10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itchFamily="34" charset="-122"/>
              </a:rPr>
              <a:t>在此录入上述图表的描述说明，在此录入上述图表的描述说明，在此录入上述图表的描述说明。</a:t>
            </a:r>
          </a:p>
        </p:txBody>
      </p:sp>
      <p:sp>
        <p:nvSpPr>
          <p:cNvPr id="23" name="矩形 22"/>
          <p:cNvSpPr/>
          <p:nvPr/>
        </p:nvSpPr>
        <p:spPr>
          <a:xfrm>
            <a:off x="9138805" y="3275058"/>
            <a:ext cx="1415570" cy="338547"/>
          </a:xfrm>
          <a:prstGeom prst="rect">
            <a:avLst/>
          </a:prstGeom>
        </p:spPr>
        <p:txBody>
          <a:bodyPr wrap="none" lIns="91422" tIns="45711" rIns="91422" bIns="45711">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单击添加标题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24" name="矩形 47"/>
          <p:cNvSpPr>
            <a:spLocks noChangeArrowheads="1"/>
          </p:cNvSpPr>
          <p:nvPr/>
        </p:nvSpPr>
        <p:spPr bwMode="auto">
          <a:xfrm>
            <a:off x="8783951" y="3754179"/>
            <a:ext cx="2207958" cy="10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itchFamily="34" charset="-122"/>
              </a:rPr>
              <a:t>在此录入上述图表的描述说明，在此录入上述图表的描述说明，在此录入上述图表的描述说明。</a:t>
            </a:r>
          </a:p>
        </p:txBody>
      </p:sp>
      <p:cxnSp>
        <p:nvCxnSpPr>
          <p:cNvPr id="25" name="直接连接符 8"/>
          <p:cNvCxnSpPr/>
          <p:nvPr/>
        </p:nvCxnSpPr>
        <p:spPr>
          <a:xfrm>
            <a:off x="1428455" y="5215429"/>
            <a:ext cx="935868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77166890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p:nvPr/>
        </p:nvSpPr>
        <p:spPr>
          <a:xfrm>
            <a:off x="2142431" y="1090939"/>
            <a:ext cx="4552953" cy="1046428"/>
          </a:xfrm>
          <a:prstGeom prst="rect">
            <a:avLst/>
          </a:prstGeom>
          <a:noFill/>
        </p:spPr>
        <p:txBody>
          <a:bodyPr wrap="none" lIns="121908" tIns="60954" rIns="121908" bIns="60954" rtlCol="0">
            <a:spAutoFit/>
          </a:bodyPr>
          <a:lstStyle/>
          <a:p>
            <a:r>
              <a:rPr lang="en-US" altLang="zh-CN" sz="6000" b="1" dirty="0">
                <a:ln w="19050">
                  <a:noFill/>
                </a:ln>
                <a:solidFill>
                  <a:schemeClr val="bg2"/>
                </a:solidFill>
                <a:effectLst>
                  <a:glow rad="127000">
                    <a:schemeClr val="bg1"/>
                  </a:glow>
                </a:effectLst>
                <a:latin typeface="微软雅黑" panose="020B0503020204020204" pitchFamily="34" charset="-122"/>
                <a:ea typeface="微软雅黑" panose="020B0503020204020204" pitchFamily="34" charset="-122"/>
              </a:rPr>
              <a:t>CONTENTS</a:t>
            </a:r>
            <a:endParaRPr lang="zh-CN" altLang="en-US" sz="6000" b="1" dirty="0">
              <a:ln w="19050">
                <a:noFill/>
              </a:ln>
              <a:solidFill>
                <a:schemeClr val="bg2"/>
              </a:solidFill>
              <a:effectLst>
                <a:glow rad="127000">
                  <a:schemeClr val="bg1"/>
                </a:glow>
              </a:effectLst>
              <a:latin typeface="微软雅黑" panose="020B0503020204020204" pitchFamily="34" charset="-122"/>
              <a:ea typeface="微软雅黑" panose="020B0503020204020204" pitchFamily="34" charset="-122"/>
            </a:endParaRPr>
          </a:p>
        </p:txBody>
      </p:sp>
      <p:sp>
        <p:nvSpPr>
          <p:cNvPr id="5" name="Rectangle 7"/>
          <p:cNvSpPr>
            <a:spLocks/>
          </p:cNvSpPr>
          <p:nvPr/>
        </p:nvSpPr>
        <p:spPr bwMode="auto">
          <a:xfrm>
            <a:off x="1903781" y="2555068"/>
            <a:ext cx="4176464" cy="83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0" dirty="0">
                <a:solidFill>
                  <a:schemeClr val="accent1"/>
                </a:solidFill>
                <a:latin typeface="微软雅黑"/>
                <a:ea typeface="微软雅黑"/>
                <a:cs typeface="Lato Light" charset="0"/>
                <a:sym typeface="Lato Light" charset="0"/>
              </a:rPr>
              <a:t>输入标题名称</a:t>
            </a:r>
            <a:endParaRPr lang="en-US" altLang="zh-CN" b="1" spc="100" dirty="0">
              <a:solidFill>
                <a:schemeClr val="accent1"/>
              </a:solidFill>
              <a:latin typeface="微软雅黑"/>
              <a:ea typeface="微软雅黑"/>
              <a:cs typeface="Lato Light" charset="0"/>
              <a:sym typeface="Lato Light" charset="0"/>
            </a:endParaRPr>
          </a:p>
          <a:p>
            <a:pPr fontAlgn="base">
              <a:spcBef>
                <a:spcPct val="0"/>
              </a:spcBef>
              <a:spcAft>
                <a:spcPct val="0"/>
              </a:spcAft>
            </a:pPr>
            <a:r>
              <a:rPr lang="zh-CN" altLang="en-US" sz="1200" spc="1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此处添加详细文本描述，建议与标题相关并符合整体语言风格，语言描述尽量简活生活</a:t>
            </a:r>
            <a:r>
              <a:rPr lang="zh-CN" altLang="en-US" sz="1050" spc="100" dirty="0">
                <a:solidFill>
                  <a:schemeClr val="tx1">
                    <a:lumMod val="50000"/>
                    <a:lumOff val="50000"/>
                  </a:schemeClr>
                </a:solidFill>
                <a:latin typeface="微软雅黑"/>
                <a:ea typeface="微软雅黑"/>
                <a:cs typeface="Lato Light" charset="0"/>
                <a:sym typeface="Lato Light" charset="0"/>
              </a:rPr>
              <a:t>。</a:t>
            </a:r>
            <a:endParaRPr lang="en-US" sz="1050" spc="100" dirty="0">
              <a:solidFill>
                <a:schemeClr val="tx1">
                  <a:lumMod val="50000"/>
                  <a:lumOff val="50000"/>
                </a:schemeClr>
              </a:solidFill>
              <a:latin typeface="微软雅黑"/>
              <a:ea typeface="微软雅黑"/>
              <a:cs typeface="Lato Light" charset="0"/>
              <a:sym typeface="Lato Light" charset="0"/>
            </a:endParaRPr>
          </a:p>
        </p:txBody>
      </p:sp>
      <p:sp>
        <p:nvSpPr>
          <p:cNvPr id="6" name="Rectangle 7"/>
          <p:cNvSpPr>
            <a:spLocks/>
          </p:cNvSpPr>
          <p:nvPr/>
        </p:nvSpPr>
        <p:spPr bwMode="auto">
          <a:xfrm>
            <a:off x="623392" y="2505233"/>
            <a:ext cx="1296144" cy="93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altLang="zh-CN" sz="6000" b="1" spc="100" dirty="0">
                <a:solidFill>
                  <a:schemeClr val="accent2"/>
                </a:solidFill>
                <a:effectLst>
                  <a:glow rad="127000">
                    <a:schemeClr val="bg1"/>
                  </a:glow>
                </a:effectLst>
                <a:latin typeface="微软雅黑"/>
                <a:ea typeface="微软雅黑"/>
                <a:cs typeface="Lato Light" charset="0"/>
                <a:sym typeface="Lato Light" charset="0"/>
              </a:rPr>
              <a:t>01</a:t>
            </a:r>
            <a:endParaRPr lang="en-US" sz="3600" spc="100" dirty="0">
              <a:solidFill>
                <a:schemeClr val="accent2"/>
              </a:solidFill>
              <a:effectLst>
                <a:glow rad="127000">
                  <a:schemeClr val="bg1"/>
                </a:glow>
              </a:effectLst>
              <a:latin typeface="微软雅黑"/>
              <a:ea typeface="微软雅黑"/>
              <a:cs typeface="Lato Light" charset="0"/>
              <a:sym typeface="Lato Light" charset="0"/>
            </a:endParaRPr>
          </a:p>
        </p:txBody>
      </p:sp>
      <p:sp>
        <p:nvSpPr>
          <p:cNvPr id="7" name="Rectangle 7"/>
          <p:cNvSpPr>
            <a:spLocks/>
          </p:cNvSpPr>
          <p:nvPr/>
        </p:nvSpPr>
        <p:spPr bwMode="auto">
          <a:xfrm>
            <a:off x="1903781" y="3614219"/>
            <a:ext cx="4176464" cy="83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0" dirty="0">
                <a:solidFill>
                  <a:schemeClr val="bg2"/>
                </a:solidFill>
                <a:latin typeface="微软雅黑"/>
                <a:ea typeface="微软雅黑"/>
                <a:cs typeface="Lato Light" charset="0"/>
                <a:sym typeface="Lato Light" charset="0"/>
              </a:rPr>
              <a:t>输入标题名称</a:t>
            </a:r>
            <a:endParaRPr lang="en-US" altLang="zh-CN" b="1" spc="100" dirty="0">
              <a:solidFill>
                <a:schemeClr val="bg2"/>
              </a:solidFill>
              <a:latin typeface="微软雅黑"/>
              <a:ea typeface="微软雅黑"/>
              <a:cs typeface="Lato Light" charset="0"/>
              <a:sym typeface="Lato Light" charset="0"/>
            </a:endParaRPr>
          </a:p>
          <a:p>
            <a:pPr fontAlgn="base">
              <a:spcBef>
                <a:spcPct val="0"/>
              </a:spcBef>
              <a:spcAft>
                <a:spcPct val="0"/>
              </a:spcAft>
            </a:pPr>
            <a:r>
              <a:rPr lang="zh-CN" altLang="en-US" sz="1200" spc="1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此处添加详细文本描述，建议与标题相关并符合整体语言风格，语言描述尽量简活生活</a:t>
            </a:r>
            <a:r>
              <a:rPr lang="zh-CN" altLang="en-US" sz="1050" spc="100" dirty="0">
                <a:solidFill>
                  <a:schemeClr val="tx1">
                    <a:lumMod val="50000"/>
                    <a:lumOff val="50000"/>
                  </a:schemeClr>
                </a:solidFill>
                <a:latin typeface="微软雅黑"/>
                <a:ea typeface="微软雅黑"/>
                <a:cs typeface="Lato Light" charset="0"/>
                <a:sym typeface="Lato Light" charset="0"/>
              </a:rPr>
              <a:t>。</a:t>
            </a:r>
            <a:endParaRPr lang="en-US" sz="1050" spc="100" dirty="0">
              <a:solidFill>
                <a:schemeClr val="tx1">
                  <a:lumMod val="50000"/>
                  <a:lumOff val="50000"/>
                </a:schemeClr>
              </a:solidFill>
              <a:latin typeface="微软雅黑"/>
              <a:ea typeface="微软雅黑"/>
              <a:cs typeface="Lato Light" charset="0"/>
              <a:sym typeface="Lato Light" charset="0"/>
            </a:endParaRPr>
          </a:p>
        </p:txBody>
      </p:sp>
      <p:sp>
        <p:nvSpPr>
          <p:cNvPr id="8" name="Rectangle 7"/>
          <p:cNvSpPr>
            <a:spLocks/>
          </p:cNvSpPr>
          <p:nvPr/>
        </p:nvSpPr>
        <p:spPr bwMode="auto">
          <a:xfrm>
            <a:off x="623392" y="3564384"/>
            <a:ext cx="1296144" cy="93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altLang="zh-CN" sz="6000" b="1" spc="100" dirty="0">
                <a:solidFill>
                  <a:schemeClr val="accent2"/>
                </a:solidFill>
                <a:effectLst>
                  <a:glow rad="127000">
                    <a:schemeClr val="bg1"/>
                  </a:glow>
                </a:effectLst>
                <a:latin typeface="微软雅黑"/>
                <a:ea typeface="微软雅黑"/>
                <a:cs typeface="Lato Light" charset="0"/>
                <a:sym typeface="Lato Light" charset="0"/>
              </a:rPr>
              <a:t>02</a:t>
            </a:r>
            <a:endParaRPr lang="en-US" sz="3600" spc="100" dirty="0">
              <a:solidFill>
                <a:schemeClr val="accent2"/>
              </a:solidFill>
              <a:effectLst>
                <a:glow rad="127000">
                  <a:schemeClr val="bg1"/>
                </a:glow>
              </a:effectLst>
              <a:latin typeface="微软雅黑"/>
              <a:ea typeface="微软雅黑"/>
              <a:cs typeface="Lato Light" charset="0"/>
              <a:sym typeface="Lato Light" charset="0"/>
            </a:endParaRPr>
          </a:p>
        </p:txBody>
      </p:sp>
      <p:sp>
        <p:nvSpPr>
          <p:cNvPr id="9" name="Rectangle 7"/>
          <p:cNvSpPr>
            <a:spLocks/>
          </p:cNvSpPr>
          <p:nvPr/>
        </p:nvSpPr>
        <p:spPr bwMode="auto">
          <a:xfrm>
            <a:off x="7393442" y="2555068"/>
            <a:ext cx="4176464" cy="83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0" dirty="0">
                <a:solidFill>
                  <a:schemeClr val="accent1"/>
                </a:solidFill>
                <a:latin typeface="微软雅黑"/>
                <a:ea typeface="微软雅黑"/>
                <a:cs typeface="Lato Light" charset="0"/>
                <a:sym typeface="Lato Light" charset="0"/>
              </a:rPr>
              <a:t>输入标题名称</a:t>
            </a:r>
            <a:endParaRPr lang="en-US" altLang="zh-CN" b="1" spc="100" dirty="0">
              <a:solidFill>
                <a:schemeClr val="accent1"/>
              </a:solidFill>
              <a:latin typeface="微软雅黑"/>
              <a:ea typeface="微软雅黑"/>
              <a:cs typeface="Lato Light" charset="0"/>
              <a:sym typeface="Lato Light" charset="0"/>
            </a:endParaRPr>
          </a:p>
          <a:p>
            <a:pPr fontAlgn="base">
              <a:spcBef>
                <a:spcPct val="0"/>
              </a:spcBef>
              <a:spcAft>
                <a:spcPct val="0"/>
              </a:spcAft>
            </a:pPr>
            <a:r>
              <a:rPr lang="zh-CN" altLang="en-US" sz="1200" spc="1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此处添加详细文本描述，建议与标题相关并符合整体语言风格，语言描述尽量简活生活</a:t>
            </a:r>
            <a:r>
              <a:rPr lang="zh-CN" altLang="en-US" sz="1050" spc="100" dirty="0">
                <a:solidFill>
                  <a:schemeClr val="tx1">
                    <a:lumMod val="50000"/>
                    <a:lumOff val="50000"/>
                  </a:schemeClr>
                </a:solidFill>
                <a:latin typeface="微软雅黑"/>
                <a:ea typeface="微软雅黑"/>
                <a:cs typeface="Lato Light" charset="0"/>
                <a:sym typeface="Lato Light" charset="0"/>
              </a:rPr>
              <a:t>。</a:t>
            </a:r>
            <a:endParaRPr lang="en-US" sz="1050" spc="100" dirty="0">
              <a:solidFill>
                <a:schemeClr val="tx1">
                  <a:lumMod val="50000"/>
                  <a:lumOff val="50000"/>
                </a:schemeClr>
              </a:solidFill>
              <a:latin typeface="微软雅黑"/>
              <a:ea typeface="微软雅黑"/>
              <a:cs typeface="Lato Light" charset="0"/>
              <a:sym typeface="Lato Light" charset="0"/>
            </a:endParaRPr>
          </a:p>
        </p:txBody>
      </p:sp>
      <p:sp>
        <p:nvSpPr>
          <p:cNvPr id="10" name="Rectangle 7"/>
          <p:cNvSpPr>
            <a:spLocks/>
          </p:cNvSpPr>
          <p:nvPr/>
        </p:nvSpPr>
        <p:spPr bwMode="auto">
          <a:xfrm>
            <a:off x="6113053" y="2505233"/>
            <a:ext cx="1296144" cy="93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altLang="zh-CN" sz="6000" b="1" spc="100" dirty="0">
                <a:solidFill>
                  <a:schemeClr val="accent2"/>
                </a:solidFill>
                <a:effectLst>
                  <a:glow rad="127000">
                    <a:schemeClr val="bg1"/>
                  </a:glow>
                </a:effectLst>
                <a:latin typeface="微软雅黑"/>
                <a:ea typeface="微软雅黑"/>
                <a:cs typeface="Lato Light" charset="0"/>
                <a:sym typeface="Lato Light" charset="0"/>
              </a:rPr>
              <a:t>03</a:t>
            </a:r>
            <a:endParaRPr lang="en-US" sz="3600" spc="100" dirty="0">
              <a:solidFill>
                <a:schemeClr val="accent2"/>
              </a:solidFill>
              <a:effectLst>
                <a:glow rad="127000">
                  <a:schemeClr val="bg1"/>
                </a:glow>
              </a:effectLst>
              <a:latin typeface="微软雅黑"/>
              <a:ea typeface="微软雅黑"/>
              <a:cs typeface="Lato Light" charset="0"/>
              <a:sym typeface="Lato Light" charset="0"/>
            </a:endParaRPr>
          </a:p>
        </p:txBody>
      </p:sp>
      <p:sp>
        <p:nvSpPr>
          <p:cNvPr id="11" name="Rectangle 7"/>
          <p:cNvSpPr>
            <a:spLocks/>
          </p:cNvSpPr>
          <p:nvPr/>
        </p:nvSpPr>
        <p:spPr bwMode="auto">
          <a:xfrm>
            <a:off x="7393442" y="3614219"/>
            <a:ext cx="4176464" cy="83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0" dirty="0">
                <a:solidFill>
                  <a:schemeClr val="bg2"/>
                </a:solidFill>
                <a:latin typeface="微软雅黑"/>
                <a:ea typeface="微软雅黑"/>
                <a:cs typeface="Lato Light" charset="0"/>
                <a:sym typeface="Lato Light" charset="0"/>
              </a:rPr>
              <a:t>输入标题名称</a:t>
            </a:r>
            <a:endParaRPr lang="en-US" altLang="zh-CN" b="1" spc="100" dirty="0">
              <a:solidFill>
                <a:schemeClr val="bg2"/>
              </a:solidFill>
              <a:latin typeface="微软雅黑"/>
              <a:ea typeface="微软雅黑"/>
              <a:cs typeface="Lato Light" charset="0"/>
              <a:sym typeface="Lato Light" charset="0"/>
            </a:endParaRPr>
          </a:p>
          <a:p>
            <a:pPr fontAlgn="base">
              <a:spcBef>
                <a:spcPct val="0"/>
              </a:spcBef>
              <a:spcAft>
                <a:spcPct val="0"/>
              </a:spcAft>
            </a:pPr>
            <a:r>
              <a:rPr lang="zh-CN" altLang="en-US" sz="1200" spc="1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此处添加详细文本描述，建议与标题相关并符合整体语言风格，语言描述尽量简活生活</a:t>
            </a:r>
            <a:r>
              <a:rPr lang="zh-CN" altLang="en-US" sz="1050" spc="100" dirty="0">
                <a:solidFill>
                  <a:schemeClr val="tx1">
                    <a:lumMod val="50000"/>
                    <a:lumOff val="50000"/>
                  </a:schemeClr>
                </a:solidFill>
                <a:latin typeface="微软雅黑"/>
                <a:ea typeface="微软雅黑"/>
                <a:cs typeface="Lato Light" charset="0"/>
                <a:sym typeface="Lato Light" charset="0"/>
              </a:rPr>
              <a:t>。</a:t>
            </a:r>
            <a:endParaRPr lang="en-US" sz="1050" spc="100" dirty="0">
              <a:solidFill>
                <a:schemeClr val="tx1">
                  <a:lumMod val="50000"/>
                  <a:lumOff val="50000"/>
                </a:schemeClr>
              </a:solidFill>
              <a:latin typeface="微软雅黑"/>
              <a:ea typeface="微软雅黑"/>
              <a:cs typeface="Lato Light" charset="0"/>
              <a:sym typeface="Lato Light" charset="0"/>
            </a:endParaRPr>
          </a:p>
        </p:txBody>
      </p:sp>
      <p:sp>
        <p:nvSpPr>
          <p:cNvPr id="12" name="Rectangle 7"/>
          <p:cNvSpPr>
            <a:spLocks/>
          </p:cNvSpPr>
          <p:nvPr/>
        </p:nvSpPr>
        <p:spPr bwMode="auto">
          <a:xfrm>
            <a:off x="6113053" y="3564384"/>
            <a:ext cx="1296144" cy="93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altLang="zh-CN" sz="6000" b="1" spc="100" dirty="0">
                <a:solidFill>
                  <a:schemeClr val="accent2"/>
                </a:solidFill>
                <a:effectLst>
                  <a:glow rad="127000">
                    <a:schemeClr val="bg1"/>
                  </a:glow>
                </a:effectLst>
                <a:latin typeface="微软雅黑"/>
                <a:ea typeface="微软雅黑"/>
                <a:cs typeface="Lato Light" charset="0"/>
                <a:sym typeface="Lato Light" charset="0"/>
              </a:rPr>
              <a:t>04</a:t>
            </a:r>
            <a:endParaRPr lang="en-US" sz="3600" spc="100" dirty="0">
              <a:solidFill>
                <a:schemeClr val="accent2"/>
              </a:solidFill>
              <a:effectLst>
                <a:glow rad="127000">
                  <a:schemeClr val="bg1"/>
                </a:glow>
              </a:effectLst>
              <a:latin typeface="微软雅黑"/>
              <a:ea typeface="微软雅黑"/>
              <a:cs typeface="Lato Light" charset="0"/>
              <a:sym typeface="Lato Light"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52" y="499704"/>
            <a:ext cx="1947094" cy="1829562"/>
          </a:xfrm>
          <a:prstGeom prst="rect">
            <a:avLst/>
          </a:prstGeom>
        </p:spPr>
      </p:pic>
    </p:spTree>
    <p:extLst>
      <p:ext uri="{BB962C8B-B14F-4D97-AF65-F5344CB8AC3E}">
        <p14:creationId xmlns:p14="http://schemas.microsoft.com/office/powerpoint/2010/main" val="386186962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500"/>
                            </p:stCondLst>
                            <p:childTnLst>
                              <p:par>
                                <p:cTn id="53" presetID="22" presetClass="entr" presetSubtype="2"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righ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784347" y="1930465"/>
            <a:ext cx="1677162" cy="515317"/>
          </a:xfrm>
          <a:prstGeom prst="homePlate">
            <a:avLst/>
          </a:prstGeom>
          <a:solidFill>
            <a:schemeClr val="accent2"/>
          </a:solidFill>
          <a:ln w="38100" cap="flat" cmpd="sng">
            <a:solidFill>
              <a:srgbClr val="FFFFFF"/>
            </a:solidFill>
            <a:bevel/>
            <a:headEnd/>
            <a:tailEnd/>
          </a:ln>
          <a:effectLst>
            <a:outerShdw blurRad="127000" dist="38100" dir="8100000" algn="tr" rotWithShape="0">
              <a:prstClr val="black">
                <a:alpha val="40000"/>
              </a:prstClr>
            </a:outerShdw>
          </a:effectLst>
        </p:spPr>
        <p:txBody>
          <a:bodyPr lIns="82816" tIns="41407" rIns="82816" bIns="41407" anchor="ctr"/>
          <a:lstStyle/>
          <a:p>
            <a:pPr algn="ctr"/>
            <a:endParaRPr lang="zh-CN" altLang="en-US" sz="1900" b="1" dirty="0">
              <a:solidFill>
                <a:srgbClr val="F8F8F8"/>
              </a:solidFill>
              <a:latin typeface="Arial" pitchFamily="34" charset="0"/>
              <a:ea typeface="微软雅黑" pitchFamily="34" charset="-122"/>
            </a:endParaRPr>
          </a:p>
        </p:txBody>
      </p:sp>
      <p:sp>
        <p:nvSpPr>
          <p:cNvPr id="27" name="TextBox 22"/>
          <p:cNvSpPr txBox="1">
            <a:spLocks noChangeArrowheads="1"/>
          </p:cNvSpPr>
          <p:nvPr/>
        </p:nvSpPr>
        <p:spPr bwMode="auto">
          <a:xfrm>
            <a:off x="2966085" y="2012701"/>
            <a:ext cx="1408433" cy="334792"/>
          </a:xfrm>
          <a:prstGeom prst="rect">
            <a:avLst/>
          </a:prstGeom>
          <a:noFill/>
          <a:ln w="3175" cap="flat" cmpd="sng">
            <a:noFill/>
            <a:bevel/>
            <a:headEnd/>
            <a:tailEnd/>
          </a:ln>
        </p:spPr>
        <p:txBody>
          <a:bodyPr lIns="82816" tIns="41407" rIns="82816" bIns="41407" anchor="ctr"/>
          <a:lstStyle>
            <a:defPPr>
              <a:defRPr lang="zh-CN"/>
            </a:defPPr>
            <a:lvl1pPr algn="ctr">
              <a:defRPr sz="2000" b="1">
                <a:solidFill>
                  <a:srgbClr val="F8F8F8"/>
                </a:solidFill>
                <a:ea typeface="微软雅黑" pitchFamily="34" charset="-122"/>
              </a:defRPr>
            </a:lvl1pPr>
          </a:lstStyle>
          <a:p>
            <a:pPr algn="l"/>
            <a:r>
              <a:rPr lang="zh-CN" altLang="en-US" sz="1600" dirty="0"/>
              <a:t>添加标题</a:t>
            </a:r>
          </a:p>
        </p:txBody>
      </p:sp>
      <p:sp>
        <p:nvSpPr>
          <p:cNvPr id="28" name="五边形 27"/>
          <p:cNvSpPr/>
          <p:nvPr/>
        </p:nvSpPr>
        <p:spPr bwMode="auto">
          <a:xfrm>
            <a:off x="2784346" y="3517435"/>
            <a:ext cx="1677163" cy="515317"/>
          </a:xfrm>
          <a:prstGeom prst="homePlate">
            <a:avLst/>
          </a:prstGeom>
          <a:solidFill>
            <a:schemeClr val="accent3"/>
          </a:solidFill>
          <a:ln w="38100" cap="flat" cmpd="sng">
            <a:solidFill>
              <a:srgbClr val="FFFFFF"/>
            </a:solidFill>
            <a:bevel/>
            <a:headEnd/>
            <a:tailEnd/>
          </a:ln>
          <a:effectLst>
            <a:outerShdw blurRad="127000" dist="38100" dir="8100000" algn="tr" rotWithShape="0">
              <a:prstClr val="black">
                <a:alpha val="40000"/>
              </a:prstClr>
            </a:outerShdw>
          </a:effectLst>
        </p:spPr>
        <p:txBody>
          <a:bodyPr lIns="82816" tIns="41407" rIns="82816" bIns="41407" anchor="ctr"/>
          <a:lstStyle/>
          <a:p>
            <a:pPr algn="ctr"/>
            <a:endParaRPr lang="zh-CN" altLang="en-US" sz="1900" b="1" dirty="0">
              <a:solidFill>
                <a:srgbClr val="F8F8F8"/>
              </a:solidFill>
              <a:latin typeface="Arial" pitchFamily="34" charset="0"/>
              <a:ea typeface="微软雅黑" pitchFamily="34" charset="-122"/>
            </a:endParaRPr>
          </a:p>
        </p:txBody>
      </p:sp>
      <p:sp>
        <p:nvSpPr>
          <p:cNvPr id="29" name="TextBox 22"/>
          <p:cNvSpPr txBox="1">
            <a:spLocks noChangeArrowheads="1"/>
          </p:cNvSpPr>
          <p:nvPr/>
        </p:nvSpPr>
        <p:spPr bwMode="auto">
          <a:xfrm>
            <a:off x="2973645" y="3619036"/>
            <a:ext cx="1400870" cy="334792"/>
          </a:xfrm>
          <a:prstGeom prst="rect">
            <a:avLst/>
          </a:prstGeom>
          <a:noFill/>
          <a:ln w="3175" cap="flat" cmpd="sng">
            <a:noFill/>
            <a:bevel/>
            <a:headEnd/>
            <a:tailEnd/>
          </a:ln>
        </p:spPr>
        <p:txBody>
          <a:bodyPr lIns="82816" tIns="41407" rIns="82816" bIns="41407" anchor="ctr"/>
          <a:lstStyle>
            <a:defPPr>
              <a:defRPr lang="zh-CN"/>
            </a:defPPr>
            <a:lvl1pPr algn="ctr">
              <a:defRPr sz="2000" b="1">
                <a:solidFill>
                  <a:srgbClr val="F8F8F8"/>
                </a:solidFill>
                <a:ea typeface="微软雅黑" pitchFamily="34" charset="-122"/>
              </a:defRPr>
            </a:lvl1pPr>
          </a:lstStyle>
          <a:p>
            <a:pPr algn="l"/>
            <a:r>
              <a:rPr lang="zh-CN" altLang="en-US" sz="1600" dirty="0"/>
              <a:t>添加标题</a:t>
            </a:r>
          </a:p>
        </p:txBody>
      </p:sp>
      <p:sp>
        <p:nvSpPr>
          <p:cNvPr id="30" name="五边形 29"/>
          <p:cNvSpPr/>
          <p:nvPr/>
        </p:nvSpPr>
        <p:spPr bwMode="auto">
          <a:xfrm>
            <a:off x="2784346" y="5180009"/>
            <a:ext cx="1677163" cy="515317"/>
          </a:xfrm>
          <a:prstGeom prst="homePlate">
            <a:avLst/>
          </a:prstGeom>
          <a:solidFill>
            <a:schemeClr val="accent4"/>
          </a:solidFill>
          <a:ln w="38100" cap="flat" cmpd="sng">
            <a:solidFill>
              <a:srgbClr val="FFFFFF"/>
            </a:solidFill>
            <a:bevel/>
            <a:headEnd/>
            <a:tailEnd/>
          </a:ln>
          <a:effectLst>
            <a:outerShdw blurRad="127000" dist="38100" dir="8100000" algn="tr" rotWithShape="0">
              <a:prstClr val="black">
                <a:alpha val="40000"/>
              </a:prstClr>
            </a:outerShdw>
          </a:effectLst>
        </p:spPr>
        <p:txBody>
          <a:bodyPr lIns="82816" tIns="41407" rIns="82816" bIns="41407" anchor="ctr"/>
          <a:lstStyle/>
          <a:p>
            <a:pPr algn="ctr"/>
            <a:endParaRPr lang="zh-CN" altLang="en-US" sz="1900" b="1" dirty="0">
              <a:solidFill>
                <a:srgbClr val="F8F8F8"/>
              </a:solidFill>
              <a:latin typeface="Arial" pitchFamily="34" charset="0"/>
              <a:ea typeface="微软雅黑" pitchFamily="34" charset="-122"/>
            </a:endParaRPr>
          </a:p>
        </p:txBody>
      </p:sp>
      <p:sp>
        <p:nvSpPr>
          <p:cNvPr id="31" name="TextBox 22"/>
          <p:cNvSpPr txBox="1">
            <a:spLocks noChangeArrowheads="1"/>
          </p:cNvSpPr>
          <p:nvPr/>
        </p:nvSpPr>
        <p:spPr bwMode="auto">
          <a:xfrm>
            <a:off x="2973645" y="5263349"/>
            <a:ext cx="1400870" cy="334792"/>
          </a:xfrm>
          <a:prstGeom prst="rect">
            <a:avLst/>
          </a:prstGeom>
          <a:noFill/>
          <a:ln w="3175" cap="flat" cmpd="sng">
            <a:noFill/>
            <a:bevel/>
            <a:headEnd/>
            <a:tailEnd/>
          </a:ln>
        </p:spPr>
        <p:txBody>
          <a:bodyPr lIns="82816" tIns="41407" rIns="82816" bIns="41407" anchor="ctr"/>
          <a:lstStyle>
            <a:defPPr>
              <a:defRPr lang="zh-CN"/>
            </a:defPPr>
            <a:lvl1pPr algn="ctr">
              <a:defRPr sz="2000" b="1">
                <a:solidFill>
                  <a:srgbClr val="F8F8F8"/>
                </a:solidFill>
                <a:ea typeface="微软雅黑" pitchFamily="34" charset="-122"/>
              </a:defRPr>
            </a:lvl1pPr>
          </a:lstStyle>
          <a:p>
            <a:pPr algn="l"/>
            <a:r>
              <a:rPr lang="zh-CN" altLang="en-US" sz="1600" dirty="0"/>
              <a:t>添加标题</a:t>
            </a:r>
          </a:p>
        </p:txBody>
      </p:sp>
      <p:sp>
        <p:nvSpPr>
          <p:cNvPr id="32" name="任意多边形 31"/>
          <p:cNvSpPr/>
          <p:nvPr/>
        </p:nvSpPr>
        <p:spPr bwMode="auto">
          <a:xfrm>
            <a:off x="1621654" y="2172282"/>
            <a:ext cx="1140778" cy="1606332"/>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16" tIns="41407" rIns="82816" bIns="41407" anchor="ctr">
            <a:sp3d/>
          </a:bodyPr>
          <a:lstStyle/>
          <a:p>
            <a:pPr algn="ctr" eaLnBrk="0" fontAlgn="ctr" hangingPunct="0">
              <a:buClr>
                <a:srgbClr val="FF0000"/>
              </a:buClr>
              <a:buSzPct val="70000"/>
              <a:defRPr/>
            </a:pPr>
            <a:endParaRPr lang="zh-CN" altLang="en-US" sz="1500" b="1" dirty="0">
              <a:solidFill>
                <a:schemeClr val="bg1"/>
              </a:solidFill>
              <a:latin typeface="微软雅黑" pitchFamily="34" charset="-122"/>
              <a:ea typeface="微软雅黑" pitchFamily="34" charset="-122"/>
            </a:endParaRPr>
          </a:p>
        </p:txBody>
      </p:sp>
      <p:sp>
        <p:nvSpPr>
          <p:cNvPr id="33" name="任意多边形 32"/>
          <p:cNvSpPr/>
          <p:nvPr/>
        </p:nvSpPr>
        <p:spPr bwMode="auto">
          <a:xfrm flipV="1">
            <a:off x="1621657" y="3801217"/>
            <a:ext cx="1140778" cy="163645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16" tIns="41407" rIns="82816" bIns="41407" anchor="ctr">
            <a:sp3d/>
          </a:bodyPr>
          <a:lstStyle/>
          <a:p>
            <a:pPr algn="ctr" eaLnBrk="0" fontAlgn="ctr" hangingPunct="0">
              <a:buClr>
                <a:srgbClr val="FF0000"/>
              </a:buClr>
              <a:buSzPct val="70000"/>
              <a:defRPr/>
            </a:pPr>
            <a:endParaRPr lang="zh-CN" altLang="en-US" sz="1500" b="1" dirty="0">
              <a:solidFill>
                <a:schemeClr val="bg1"/>
              </a:solidFill>
              <a:latin typeface="微软雅黑" pitchFamily="34" charset="-122"/>
              <a:ea typeface="微软雅黑" pitchFamily="34" charset="-122"/>
            </a:endParaRPr>
          </a:p>
        </p:txBody>
      </p:sp>
      <p:cxnSp>
        <p:nvCxnSpPr>
          <p:cNvPr id="34" name="直接连接符 33"/>
          <p:cNvCxnSpPr/>
          <p:nvPr/>
        </p:nvCxnSpPr>
        <p:spPr bwMode="auto">
          <a:xfrm>
            <a:off x="1621654" y="3801212"/>
            <a:ext cx="1140778" cy="3"/>
          </a:xfrm>
          <a:prstGeom prst="line">
            <a:avLst/>
          </a:prstGeom>
          <a:ln>
            <a:solidFill>
              <a:schemeClr val="tx1">
                <a:lumMod val="65000"/>
                <a:lumOff val="35000"/>
              </a:schemeClr>
            </a:solidFill>
            <a:headEnd type="oval"/>
            <a:tailEnd type="oval"/>
          </a:ln>
          <a:extLst/>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12100" y="3173076"/>
            <a:ext cx="1257176" cy="1256272"/>
          </a:xfrm>
          <a:prstGeom prst="ellipse">
            <a:avLst/>
          </a:prstGeom>
          <a:solidFill>
            <a:schemeClr val="accent1"/>
          </a:solidFill>
          <a:ln w="76200" cap="flat" cmpd="sng">
            <a:solidFill>
              <a:srgbClr val="FFFFFF"/>
            </a:solidFill>
            <a:bevel/>
            <a:headEnd/>
            <a:tailEnd/>
          </a:ln>
          <a:effectLst>
            <a:outerShdw blurRad="127000" dist="38100" dir="8100000" algn="tr" rotWithShape="0">
              <a:prstClr val="black">
                <a:alpha val="40000"/>
              </a:prstClr>
            </a:outerShdw>
          </a:effectLst>
          <a:extLst/>
        </p:spPr>
        <p:txBody>
          <a:bodyPr lIns="82816" tIns="41407" rIns="82816" bIns="41407" anchor="ctr"/>
          <a:lstStyle/>
          <a:p>
            <a:pPr algn="ctr"/>
            <a:r>
              <a:rPr lang="zh-CN" altLang="en-US" sz="1900" b="1" dirty="0">
                <a:solidFill>
                  <a:srgbClr val="F8F8F8"/>
                </a:solidFill>
                <a:ea typeface="微软雅黑" pitchFamily="34" charset="-122"/>
              </a:rPr>
              <a:t>添加</a:t>
            </a:r>
            <a:endParaRPr lang="en-US" altLang="zh-CN" sz="1900" b="1" dirty="0">
              <a:solidFill>
                <a:srgbClr val="F8F8F8"/>
              </a:solidFill>
              <a:ea typeface="微软雅黑" pitchFamily="34" charset="-122"/>
            </a:endParaRPr>
          </a:p>
          <a:p>
            <a:pPr algn="ctr"/>
            <a:r>
              <a:rPr lang="zh-CN" altLang="en-US" sz="1900" b="1" dirty="0">
                <a:solidFill>
                  <a:srgbClr val="F8F8F8"/>
                </a:solidFill>
                <a:ea typeface="微软雅黑" pitchFamily="34" charset="-122"/>
              </a:rPr>
              <a:t>标题</a:t>
            </a:r>
          </a:p>
        </p:txBody>
      </p:sp>
      <p:sp>
        <p:nvSpPr>
          <p:cNvPr id="36" name="右弧形箭头 35"/>
          <p:cNvSpPr/>
          <p:nvPr/>
        </p:nvSpPr>
        <p:spPr>
          <a:xfrm>
            <a:off x="8620060" y="1852831"/>
            <a:ext cx="898230" cy="1878641"/>
          </a:xfrm>
          <a:prstGeom prst="curvedLeftArrow">
            <a:avLst/>
          </a:prstGeom>
          <a:solidFill>
            <a:schemeClr val="accent1"/>
          </a:solidFill>
          <a:ln w="19050">
            <a:noFill/>
          </a:ln>
        </p:spPr>
        <p:txBody>
          <a:bodyPr vert="horz" wrap="square" lIns="74533" tIns="37267" rIns="74533" bIns="37267" numCol="1" anchor="t" anchorCtr="0" compatLnSpc="1">
            <a:prstTxWarp prst="textNoShape">
              <a:avLst/>
            </a:prstTxWarp>
          </a:bodyPr>
          <a:lstStyle/>
          <a:p>
            <a:endParaRPr lang="zh-CN" altLang="en-US" sz="1500" kern="0">
              <a:solidFill>
                <a:schemeClr val="bg2">
                  <a:lumMod val="10000"/>
                </a:schemeClr>
              </a:solidFill>
              <a:latin typeface="Calibri"/>
              <a:ea typeface="微软雅黑"/>
            </a:endParaRPr>
          </a:p>
        </p:txBody>
      </p:sp>
      <p:sp>
        <p:nvSpPr>
          <p:cNvPr id="37" name="右弧形箭头 36"/>
          <p:cNvSpPr/>
          <p:nvPr/>
        </p:nvSpPr>
        <p:spPr>
          <a:xfrm>
            <a:off x="8629172" y="3735261"/>
            <a:ext cx="889116" cy="2076537"/>
          </a:xfrm>
          <a:prstGeom prst="curvedLeftArrow">
            <a:avLst/>
          </a:prstGeom>
          <a:solidFill>
            <a:schemeClr val="accent4"/>
          </a:solidFill>
          <a:ln w="19050">
            <a:noFill/>
          </a:ln>
        </p:spPr>
        <p:txBody>
          <a:bodyPr vert="horz" wrap="square" lIns="74533" tIns="37267" rIns="74533" bIns="37267" numCol="1" anchor="t" anchorCtr="0" compatLnSpc="1">
            <a:prstTxWarp prst="textNoShape">
              <a:avLst/>
            </a:prstTxWarp>
          </a:bodyPr>
          <a:lstStyle/>
          <a:p>
            <a:endParaRPr lang="zh-CN" altLang="en-US" sz="1500" kern="0">
              <a:solidFill>
                <a:schemeClr val="tx1">
                  <a:lumMod val="50000"/>
                  <a:lumOff val="50000"/>
                </a:schemeClr>
              </a:solidFill>
              <a:latin typeface="Calibri"/>
              <a:ea typeface="微软雅黑"/>
            </a:endParaRPr>
          </a:p>
        </p:txBody>
      </p:sp>
      <p:sp>
        <p:nvSpPr>
          <p:cNvPr id="38" name="右弧形箭头 37"/>
          <p:cNvSpPr/>
          <p:nvPr/>
        </p:nvSpPr>
        <p:spPr>
          <a:xfrm rot="10800000" flipH="1">
            <a:off x="8363607" y="2262488"/>
            <a:ext cx="1027106" cy="3047895"/>
          </a:xfrm>
          <a:prstGeom prst="curvedLeftArrow">
            <a:avLst/>
          </a:prstGeom>
          <a:solidFill>
            <a:schemeClr val="accent3"/>
          </a:solidFill>
          <a:ln w="19050">
            <a:noFill/>
          </a:ln>
        </p:spPr>
        <p:txBody>
          <a:bodyPr vert="horz" wrap="square" lIns="74533" tIns="37267" rIns="74533" bIns="37267" numCol="1" anchor="t" anchorCtr="0" compatLnSpc="1">
            <a:prstTxWarp prst="textNoShape">
              <a:avLst/>
            </a:prstTxWarp>
          </a:bodyPr>
          <a:lstStyle/>
          <a:p>
            <a:endParaRPr lang="zh-CN" altLang="en-US" sz="1500" kern="0">
              <a:solidFill>
                <a:schemeClr val="bg2">
                  <a:lumMod val="10000"/>
                </a:schemeClr>
              </a:solidFill>
              <a:latin typeface="Calibri"/>
              <a:ea typeface="微软雅黑"/>
            </a:endParaRPr>
          </a:p>
        </p:txBody>
      </p:sp>
      <p:sp>
        <p:nvSpPr>
          <p:cNvPr id="39" name="TextBox 31"/>
          <p:cNvSpPr txBox="1"/>
          <p:nvPr/>
        </p:nvSpPr>
        <p:spPr>
          <a:xfrm>
            <a:off x="9514948" y="3632985"/>
            <a:ext cx="1621613" cy="314455"/>
          </a:xfrm>
          <a:prstGeom prst="rect">
            <a:avLst/>
          </a:prstGeom>
          <a:noFill/>
        </p:spPr>
        <p:txBody>
          <a:bodyPr wrap="square" lIns="82816" tIns="41407" rIns="82816" bIns="41407" rtlCol="0">
            <a:spAutoFit/>
          </a:bodyPr>
          <a:lstStyle/>
          <a:p>
            <a:pPr algn="ctr"/>
            <a:r>
              <a:rPr lang="zh-CN" altLang="en-US" sz="1500" b="1" dirty="0">
                <a:solidFill>
                  <a:schemeClr val="tx1">
                    <a:lumMod val="50000"/>
                    <a:lumOff val="50000"/>
                  </a:schemeClr>
                </a:solidFill>
                <a:latin typeface="Broadway BT"/>
                <a:ea typeface="微软雅黑"/>
              </a:rPr>
              <a:t>补充性文字</a:t>
            </a:r>
          </a:p>
        </p:txBody>
      </p:sp>
      <p:sp>
        <p:nvSpPr>
          <p:cNvPr id="40" name="TextBox 31"/>
          <p:cNvSpPr txBox="1"/>
          <p:nvPr/>
        </p:nvSpPr>
        <p:spPr>
          <a:xfrm>
            <a:off x="9696029" y="4629192"/>
            <a:ext cx="1621613" cy="314455"/>
          </a:xfrm>
          <a:prstGeom prst="rect">
            <a:avLst/>
          </a:prstGeom>
          <a:noFill/>
        </p:spPr>
        <p:txBody>
          <a:bodyPr wrap="square" lIns="82816" tIns="41407" rIns="82816" bIns="41407" rtlCol="0">
            <a:spAutoFit/>
          </a:bodyPr>
          <a:lstStyle/>
          <a:p>
            <a:pPr algn="ctr"/>
            <a:r>
              <a:rPr lang="zh-CN" altLang="en-US" sz="1500" b="1" dirty="0">
                <a:solidFill>
                  <a:schemeClr val="tx1">
                    <a:lumMod val="50000"/>
                    <a:lumOff val="50000"/>
                  </a:schemeClr>
                </a:solidFill>
                <a:latin typeface="Broadway BT"/>
                <a:ea typeface="微软雅黑"/>
              </a:rPr>
              <a:t>补充性文字</a:t>
            </a:r>
          </a:p>
        </p:txBody>
      </p:sp>
      <p:sp>
        <p:nvSpPr>
          <p:cNvPr id="41" name="TextBox 31"/>
          <p:cNvSpPr txBox="1"/>
          <p:nvPr/>
        </p:nvSpPr>
        <p:spPr>
          <a:xfrm>
            <a:off x="9696029" y="2611427"/>
            <a:ext cx="1621613" cy="314455"/>
          </a:xfrm>
          <a:prstGeom prst="rect">
            <a:avLst/>
          </a:prstGeom>
          <a:noFill/>
        </p:spPr>
        <p:txBody>
          <a:bodyPr wrap="square" lIns="82816" tIns="41407" rIns="82816" bIns="41407" rtlCol="0">
            <a:spAutoFit/>
          </a:bodyPr>
          <a:lstStyle/>
          <a:p>
            <a:pPr algn="ctr"/>
            <a:r>
              <a:rPr lang="zh-CN" altLang="en-US" sz="1500" b="1" dirty="0">
                <a:solidFill>
                  <a:schemeClr val="tx1">
                    <a:lumMod val="50000"/>
                    <a:lumOff val="50000"/>
                  </a:schemeClr>
                </a:solidFill>
                <a:latin typeface="Broadway BT"/>
                <a:ea typeface="微软雅黑"/>
              </a:rPr>
              <a:t>补充性文字</a:t>
            </a:r>
          </a:p>
        </p:txBody>
      </p:sp>
      <p:sp>
        <p:nvSpPr>
          <p:cNvPr id="42" name="圆角矩形 41"/>
          <p:cNvSpPr/>
          <p:nvPr/>
        </p:nvSpPr>
        <p:spPr bwMode="auto">
          <a:xfrm>
            <a:off x="4176038" y="3217392"/>
            <a:ext cx="4065007" cy="1167651"/>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82816" tIns="41407" rIns="82816" bIns="41407" anchor="ctr"/>
          <a:lstStyle/>
          <a:p>
            <a:pPr lvl="2"/>
            <a:endParaRPr lang="zh-CN" altLang="en-US" sz="1300" dirty="0">
              <a:solidFill>
                <a:schemeClr val="tx1">
                  <a:lumMod val="50000"/>
                  <a:lumOff val="50000"/>
                </a:schemeClr>
              </a:solidFill>
            </a:endParaRPr>
          </a:p>
        </p:txBody>
      </p:sp>
      <p:sp>
        <p:nvSpPr>
          <p:cNvPr id="43" name="圆角矩形 42"/>
          <p:cNvSpPr/>
          <p:nvPr/>
        </p:nvSpPr>
        <p:spPr bwMode="auto">
          <a:xfrm>
            <a:off x="4176038" y="4853638"/>
            <a:ext cx="4065007" cy="1167651"/>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82816" tIns="41407" rIns="82816" bIns="41407" anchor="ctr"/>
          <a:lstStyle/>
          <a:p>
            <a:pPr lvl="2"/>
            <a:endParaRPr lang="zh-CN" altLang="en-US" sz="1300" dirty="0">
              <a:solidFill>
                <a:schemeClr val="tx1">
                  <a:lumMod val="50000"/>
                  <a:lumOff val="50000"/>
                </a:schemeClr>
              </a:solidFill>
              <a:latin typeface="Arial" pitchFamily="34" charset="0"/>
              <a:ea typeface="宋体" pitchFamily="2" charset="-122"/>
            </a:endParaRPr>
          </a:p>
        </p:txBody>
      </p:sp>
      <p:sp>
        <p:nvSpPr>
          <p:cNvPr id="44" name="圆角矩形 43"/>
          <p:cNvSpPr/>
          <p:nvPr/>
        </p:nvSpPr>
        <p:spPr bwMode="auto">
          <a:xfrm>
            <a:off x="4176038" y="1597220"/>
            <a:ext cx="4065007" cy="1167651"/>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82816" tIns="41407" rIns="82816" bIns="41407" anchor="ctr"/>
          <a:lstStyle/>
          <a:p>
            <a:pPr lvl="2"/>
            <a:endParaRPr lang="zh-CN" altLang="en-US" sz="1300" dirty="0">
              <a:solidFill>
                <a:schemeClr val="tx1">
                  <a:lumMod val="50000"/>
                  <a:lumOff val="50000"/>
                </a:schemeClr>
              </a:solidFill>
              <a:latin typeface="Arial" pitchFamily="34" charset="0"/>
              <a:ea typeface="宋体" pitchFamily="2" charset="-122"/>
            </a:endParaRPr>
          </a:p>
        </p:txBody>
      </p:sp>
      <p:sp>
        <p:nvSpPr>
          <p:cNvPr id="45" name="TextBox 32"/>
          <p:cNvSpPr txBox="1">
            <a:spLocks noChangeArrowheads="1"/>
          </p:cNvSpPr>
          <p:nvPr/>
        </p:nvSpPr>
        <p:spPr bwMode="auto">
          <a:xfrm>
            <a:off x="4431547" y="5146377"/>
            <a:ext cx="3543524" cy="628163"/>
          </a:xfrm>
          <a:prstGeom prst="rect">
            <a:avLst/>
          </a:prstGeom>
          <a:noFill/>
          <a:ln w="3175" cap="flat" cmpd="sng">
            <a:noFill/>
            <a:bevel/>
            <a:headEnd/>
            <a:tailEnd/>
          </a:ln>
        </p:spPr>
        <p:txBody>
          <a:bodyPr lIns="82816" tIns="41407" rIns="82816" bIns="41407" anchor="ctr"/>
          <a:lstStyle>
            <a:defPPr>
              <a:defRPr lang="zh-CN"/>
            </a:defPPr>
            <a:lvl1pPr algn="ctr">
              <a:defRPr>
                <a:solidFill>
                  <a:srgbClr val="FFFFFF"/>
                </a:solidFill>
                <a:ea typeface="微软雅黑" pitchFamily="34" charset="-122"/>
              </a:defRPr>
            </a:lvl1pPr>
          </a:lstStyle>
          <a:p>
            <a:pPr algn="l"/>
            <a:r>
              <a:rPr lang="zh-CN" altLang="en-US" sz="1600" dirty="0">
                <a:solidFill>
                  <a:schemeClr val="tx1">
                    <a:lumMod val="50000"/>
                    <a:lumOff val="50000"/>
                  </a:schemeClr>
                </a:solidFill>
              </a:rPr>
              <a:t>您的内容打在这里，或者通过复制您的文本后，在此框中选择粘贴，并选择只保留文字。</a:t>
            </a:r>
          </a:p>
        </p:txBody>
      </p:sp>
      <p:sp>
        <p:nvSpPr>
          <p:cNvPr id="46" name="TextBox 32"/>
          <p:cNvSpPr txBox="1">
            <a:spLocks noChangeArrowheads="1"/>
          </p:cNvSpPr>
          <p:nvPr/>
        </p:nvSpPr>
        <p:spPr bwMode="auto">
          <a:xfrm>
            <a:off x="4416052" y="3422874"/>
            <a:ext cx="3543524" cy="628163"/>
          </a:xfrm>
          <a:prstGeom prst="rect">
            <a:avLst/>
          </a:prstGeom>
          <a:noFill/>
          <a:ln w="3175" cap="flat" cmpd="sng">
            <a:noFill/>
            <a:bevel/>
            <a:headEnd/>
            <a:tailEnd/>
          </a:ln>
        </p:spPr>
        <p:txBody>
          <a:bodyPr lIns="82816" tIns="41407" rIns="82816" bIns="41407" anchor="ctr"/>
          <a:lstStyle>
            <a:defPPr>
              <a:defRPr lang="zh-CN"/>
            </a:defPPr>
            <a:lvl1pPr algn="ctr">
              <a:defRPr>
                <a:solidFill>
                  <a:srgbClr val="FFFFFF"/>
                </a:solidFill>
                <a:ea typeface="微软雅黑" pitchFamily="34" charset="-122"/>
              </a:defRPr>
            </a:lvl1pPr>
          </a:lstStyle>
          <a:p>
            <a:pPr algn="l"/>
            <a:r>
              <a:rPr lang="zh-CN" altLang="en-US" sz="1600" dirty="0">
                <a:solidFill>
                  <a:schemeClr val="tx1">
                    <a:lumMod val="50000"/>
                    <a:lumOff val="50000"/>
                  </a:schemeClr>
                </a:solidFill>
              </a:rPr>
              <a:t>您的内容打在这里，或者通过复制您的文本后，在此框中选择粘贴，并选择只保留文字。</a:t>
            </a:r>
          </a:p>
        </p:txBody>
      </p:sp>
      <p:sp>
        <p:nvSpPr>
          <p:cNvPr id="47" name="TextBox 32"/>
          <p:cNvSpPr txBox="1">
            <a:spLocks noChangeArrowheads="1"/>
          </p:cNvSpPr>
          <p:nvPr/>
        </p:nvSpPr>
        <p:spPr bwMode="auto">
          <a:xfrm>
            <a:off x="4421314" y="1858314"/>
            <a:ext cx="3543524" cy="628163"/>
          </a:xfrm>
          <a:prstGeom prst="rect">
            <a:avLst/>
          </a:prstGeom>
          <a:noFill/>
          <a:ln w="3175" cap="flat" cmpd="sng">
            <a:noFill/>
            <a:bevel/>
            <a:headEnd/>
            <a:tailEnd/>
          </a:ln>
        </p:spPr>
        <p:txBody>
          <a:bodyPr lIns="82816" tIns="41407" rIns="82816" bIns="41407" anchor="ctr"/>
          <a:lstStyle>
            <a:defPPr>
              <a:defRPr lang="zh-CN"/>
            </a:defPPr>
            <a:lvl1pPr algn="ctr">
              <a:defRPr>
                <a:solidFill>
                  <a:srgbClr val="FFFFFF"/>
                </a:solidFill>
                <a:ea typeface="微软雅黑" pitchFamily="34" charset="-122"/>
              </a:defRPr>
            </a:lvl1pPr>
          </a:lstStyle>
          <a:p>
            <a:pPr algn="l"/>
            <a:r>
              <a:rPr lang="zh-CN" altLang="en-US" sz="1600" dirty="0">
                <a:solidFill>
                  <a:schemeClr val="tx1">
                    <a:lumMod val="50000"/>
                    <a:lumOff val="50000"/>
                  </a:schemeClr>
                </a:solidFill>
              </a:rPr>
              <a:t>您的内容打在这里，或者通过复制您的文本后，在此框中选择粘贴，并选择只保留文字。</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272666456"/>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3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18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3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26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1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36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39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44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49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54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59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64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69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6969371" y="2198812"/>
            <a:ext cx="3350550" cy="3350987"/>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88" name="TextBox 87"/>
            <p:cNvSpPr txBox="1"/>
            <p:nvPr/>
          </p:nvSpPr>
          <p:spPr>
            <a:xfrm>
              <a:off x="5652171" y="3110883"/>
              <a:ext cx="2124555" cy="692773"/>
            </a:xfrm>
            <a:prstGeom prst="rect">
              <a:avLst/>
            </a:prstGeom>
            <a:noFill/>
          </p:spPr>
          <p:txBody>
            <a:bodyPr wrap="square" lIns="0" tIns="0" rIns="0" bIns="0" rtlCol="0">
              <a:spAutoFit/>
            </a:bodyPr>
            <a:lstStyle/>
            <a:p>
              <a:pPr algn="ctr">
                <a:lnSpc>
                  <a:spcPct val="120000"/>
                </a:lnSpc>
              </a:pPr>
              <a:r>
                <a:rPr lang="zh-CN" altLang="en-US" sz="13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300" dirty="0">
                <a:solidFill>
                  <a:schemeClr val="bg1"/>
                </a:solidFill>
                <a:latin typeface="微软雅黑" pitchFamily="34" charset="-122"/>
                <a:ea typeface="微软雅黑" pitchFamily="34" charset="-122"/>
              </a:endParaRPr>
            </a:p>
          </p:txBody>
        </p:sp>
        <p:sp>
          <p:nvSpPr>
            <p:cNvPr id="89" name="TextBox 88"/>
            <p:cNvSpPr txBox="1"/>
            <p:nvPr/>
          </p:nvSpPr>
          <p:spPr>
            <a:xfrm>
              <a:off x="5992957" y="1822648"/>
              <a:ext cx="1453301" cy="846722"/>
            </a:xfrm>
            <a:prstGeom prst="rect">
              <a:avLst/>
            </a:prstGeom>
            <a:noFill/>
          </p:spPr>
          <p:txBody>
            <a:bodyPr wrap="none" lIns="0" tIns="0" rIns="0" bIns="0" rtlCol="0">
              <a:spAutoFit/>
            </a:bodyPr>
            <a:lstStyle/>
            <a:p>
              <a:pPr algn="ctr"/>
              <a:r>
                <a:rPr lang="en-US" sz="5900" dirty="0">
                  <a:solidFill>
                    <a:schemeClr val="bg1"/>
                  </a:solidFill>
                  <a:latin typeface="微软雅黑" panose="020B0503020204020204" pitchFamily="34" charset="-122"/>
                  <a:ea typeface="微软雅黑" panose="020B0503020204020204" pitchFamily="34" charset="-122"/>
                  <a:cs typeface="Roboto Regular"/>
                </a:rPr>
                <a:t>86%</a:t>
              </a:r>
            </a:p>
          </p:txBody>
        </p:sp>
        <p:sp>
          <p:nvSpPr>
            <p:cNvPr id="90" name="TextBox 89"/>
            <p:cNvSpPr txBox="1"/>
            <p:nvPr/>
          </p:nvSpPr>
          <p:spPr>
            <a:xfrm>
              <a:off x="5909931" y="2707136"/>
              <a:ext cx="1539496" cy="307899"/>
            </a:xfrm>
            <a:prstGeom prst="rect">
              <a:avLst/>
            </a:prstGeom>
            <a:noFill/>
          </p:spPr>
          <p:txBody>
            <a:bodyPr wrap="non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91" name="组合 90"/>
          <p:cNvGrpSpPr/>
          <p:nvPr/>
        </p:nvGrpSpPr>
        <p:grpSpPr>
          <a:xfrm>
            <a:off x="1488090" y="1628418"/>
            <a:ext cx="3163107" cy="316351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3" name="TextBox 92"/>
            <p:cNvSpPr txBox="1"/>
            <p:nvPr/>
          </p:nvSpPr>
          <p:spPr>
            <a:xfrm>
              <a:off x="1261338" y="2666615"/>
              <a:ext cx="1798494" cy="570731"/>
            </a:xfrm>
            <a:prstGeom prst="rect">
              <a:avLst/>
            </a:prstGeom>
            <a:noFill/>
          </p:spPr>
          <p:txBody>
            <a:bodyPr wrap="square" lIns="0" tIns="0" rIns="0" bIns="0" rtlCol="0">
              <a:spAutoFit/>
            </a:bodyPr>
            <a:lstStyle/>
            <a:p>
              <a:pPr algn="ctr">
                <a:lnSpc>
                  <a:spcPct val="120000"/>
                </a:lnSpc>
              </a:pPr>
              <a:r>
                <a:rPr lang="zh-CN" altLang="en-US" sz="13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300" dirty="0">
                <a:solidFill>
                  <a:schemeClr val="bg1"/>
                </a:solidFill>
                <a:latin typeface="微软雅黑" pitchFamily="34" charset="-122"/>
                <a:ea typeface="微软雅黑" pitchFamily="34" charset="-122"/>
              </a:endParaRPr>
            </a:p>
          </p:txBody>
        </p:sp>
        <p:sp>
          <p:nvSpPr>
            <p:cNvPr id="94" name="TextBox 93"/>
            <p:cNvSpPr txBox="1"/>
            <p:nvPr/>
          </p:nvSpPr>
          <p:spPr>
            <a:xfrm>
              <a:off x="1614212" y="1637353"/>
              <a:ext cx="1119579" cy="650406"/>
            </a:xfrm>
            <a:prstGeom prst="rect">
              <a:avLst/>
            </a:prstGeom>
            <a:noFill/>
          </p:spPr>
          <p:txBody>
            <a:bodyPr wrap="none" lIns="0" tIns="0" rIns="0" bIns="0" rtlCol="0">
              <a:spAutoFit/>
            </a:bodyPr>
            <a:lstStyle/>
            <a:p>
              <a:pPr algn="ctr"/>
              <a:r>
                <a:rPr lang="en-US" sz="53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95" name="TextBox 94"/>
            <p:cNvSpPr txBox="1"/>
            <p:nvPr/>
          </p:nvSpPr>
          <p:spPr>
            <a:xfrm>
              <a:off x="1619301" y="2306575"/>
              <a:ext cx="1097704" cy="219512"/>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96" name="组合 95"/>
          <p:cNvGrpSpPr/>
          <p:nvPr/>
        </p:nvGrpSpPr>
        <p:grpSpPr>
          <a:xfrm>
            <a:off x="3994871" y="3473960"/>
            <a:ext cx="2712367" cy="271272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98" name="TextBox 97"/>
            <p:cNvSpPr txBox="1"/>
            <p:nvPr/>
          </p:nvSpPr>
          <p:spPr>
            <a:xfrm>
              <a:off x="3256432" y="3700222"/>
              <a:ext cx="1400331" cy="457049"/>
            </a:xfrm>
            <a:prstGeom prst="rect">
              <a:avLst/>
            </a:prstGeom>
            <a:noFill/>
          </p:spPr>
          <p:txBody>
            <a:bodyPr wrap="square" lIns="0" tIns="0" rIns="0" bIns="0" rtlCol="0">
              <a:spAutoFit/>
            </a:bodyPr>
            <a:lstStyle/>
            <a:p>
              <a:pPr algn="ctr">
                <a:lnSpc>
                  <a:spcPct val="120000"/>
                </a:lnSpc>
              </a:pPr>
              <a:r>
                <a:rPr lang="zh-CN" altLang="en-US" sz="11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100" dirty="0">
                <a:solidFill>
                  <a:schemeClr val="bg1"/>
                </a:solidFill>
                <a:latin typeface="微软雅黑" pitchFamily="34" charset="-122"/>
                <a:ea typeface="微软雅黑" pitchFamily="34" charset="-122"/>
              </a:endParaRPr>
            </a:p>
          </p:txBody>
        </p:sp>
        <p:sp>
          <p:nvSpPr>
            <p:cNvPr id="99" name="TextBox 98"/>
            <p:cNvSpPr txBox="1"/>
            <p:nvPr/>
          </p:nvSpPr>
          <p:spPr>
            <a:xfrm>
              <a:off x="3529234" y="2957625"/>
              <a:ext cx="846386" cy="492443"/>
            </a:xfrm>
            <a:prstGeom prst="rect">
              <a:avLst/>
            </a:prstGeom>
            <a:noFill/>
          </p:spPr>
          <p:txBody>
            <a:bodyPr wrap="none" lIns="0" tIns="0" rIns="0" bIns="0" rtlCol="0">
              <a:spAutoFit/>
            </a:bodyPr>
            <a:lstStyle/>
            <a:p>
              <a:pPr algn="ctr"/>
              <a:r>
                <a:rPr lang="en-US" sz="4300" dirty="0">
                  <a:solidFill>
                    <a:schemeClr val="bg1"/>
                  </a:solidFill>
                  <a:latin typeface="微软雅黑" panose="020B0503020204020204" pitchFamily="34" charset="-122"/>
                  <a:ea typeface="微软雅黑" panose="020B0503020204020204" pitchFamily="34" charset="-122"/>
                  <a:cs typeface="Roboto Regular"/>
                </a:rPr>
                <a:t>53%</a:t>
              </a:r>
            </a:p>
          </p:txBody>
        </p:sp>
        <p:sp>
          <p:nvSpPr>
            <p:cNvPr id="100" name="TextBox 99"/>
            <p:cNvSpPr txBox="1"/>
            <p:nvPr/>
          </p:nvSpPr>
          <p:spPr>
            <a:xfrm>
              <a:off x="3563888" y="3499899"/>
              <a:ext cx="769441" cy="153888"/>
            </a:xfrm>
            <a:prstGeom prst="rect">
              <a:avLst/>
            </a:prstGeom>
            <a:noFill/>
          </p:spPr>
          <p:txBody>
            <a:bodyPr wrap="none" lIns="0" tIns="0" rIns="0" bIns="0" rtlCol="0">
              <a:spAutoFit/>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101" name="组合 100"/>
          <p:cNvGrpSpPr/>
          <p:nvPr/>
        </p:nvGrpSpPr>
        <p:grpSpPr>
          <a:xfrm>
            <a:off x="5086910" y="1508788"/>
            <a:ext cx="2217821" cy="2218109"/>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103" name="TextBox 102"/>
            <p:cNvSpPr txBox="1"/>
            <p:nvPr/>
          </p:nvSpPr>
          <p:spPr>
            <a:xfrm>
              <a:off x="3889740" y="2007393"/>
              <a:ext cx="1330331" cy="609398"/>
            </a:xfrm>
            <a:prstGeom prst="rect">
              <a:avLst/>
            </a:prstGeom>
            <a:noFill/>
          </p:spPr>
          <p:txBody>
            <a:bodyPr wrap="square" lIns="0" tIns="0" rIns="0" bIns="0" rtlCol="0">
              <a:spAutoFit/>
            </a:bodyPr>
            <a:lstStyle/>
            <a:p>
              <a:pPr algn="ctr">
                <a:lnSpc>
                  <a:spcPct val="120000"/>
                </a:lnSpc>
              </a:pPr>
              <a:r>
                <a:rPr lang="zh-CN" altLang="en-US" sz="11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100" dirty="0">
                <a:solidFill>
                  <a:schemeClr val="bg1"/>
                </a:solidFill>
                <a:latin typeface="微软雅黑" pitchFamily="34" charset="-122"/>
                <a:ea typeface="微软雅黑"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43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点击输入标题</a:t>
              </a: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4050458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7"/>
          <p:cNvSpPr>
            <a:spLocks noChangeArrowheads="1"/>
          </p:cNvSpPr>
          <p:nvPr/>
        </p:nvSpPr>
        <p:spPr bwMode="auto">
          <a:xfrm>
            <a:off x="4722557" y="3968751"/>
            <a:ext cx="1516860" cy="1323975"/>
          </a:xfrm>
          <a:prstGeom prst="hexagon">
            <a:avLst>
              <a:gd name="adj" fmla="val 28652"/>
              <a:gd name="vf" fmla="val 115470"/>
            </a:avLst>
          </a:prstGeom>
          <a:solidFill>
            <a:schemeClr val="accent5"/>
          </a:solidFill>
          <a:ln>
            <a:noFill/>
          </a:ln>
        </p:spPr>
        <p:txBody>
          <a:bodyPr vert="horz" wrap="square" lIns="91440" tIns="45720" rIns="91440" bIns="45720" numCol="1" anchor="t" anchorCtr="0" compatLnSpc="1">
            <a:prstTxWarp prst="textNoShape">
              <a:avLst/>
            </a:prstTxWarp>
          </a:bodyPr>
          <a:lstStyle/>
          <a:p>
            <a:pPr lvl="2"/>
            <a:r>
              <a:rPr lang="en-US" dirty="0">
                <a:solidFill>
                  <a:schemeClr val="tx1">
                    <a:lumMod val="50000"/>
                    <a:lumOff val="50000"/>
                  </a:schemeClr>
                </a:solidFill>
                <a:sym typeface="微软雅黑" pitchFamily="34" charset="-122"/>
              </a:rPr>
              <a:t> </a:t>
            </a:r>
            <a:endParaRPr lang="zh-CN" altLang="en-US" dirty="0">
              <a:solidFill>
                <a:schemeClr val="tx1">
                  <a:lumMod val="50000"/>
                  <a:lumOff val="50000"/>
                </a:schemeClr>
              </a:solidFill>
            </a:endParaRPr>
          </a:p>
        </p:txBody>
      </p:sp>
      <p:sp>
        <p:nvSpPr>
          <p:cNvPr id="14" name="AutoShape 8"/>
          <p:cNvSpPr>
            <a:spLocks noChangeArrowheads="1"/>
          </p:cNvSpPr>
          <p:nvPr/>
        </p:nvSpPr>
        <p:spPr bwMode="auto">
          <a:xfrm>
            <a:off x="7286623" y="3517899"/>
            <a:ext cx="2598971" cy="2216150"/>
          </a:xfrm>
          <a:prstGeom prst="hexagon">
            <a:avLst>
              <a:gd name="adj" fmla="val 29334"/>
              <a:gd name="vf" fmla="val 115470"/>
            </a:avLst>
          </a:prstGeom>
          <a:solidFill>
            <a:schemeClr val="accent5"/>
          </a:solidFill>
          <a:ln w="3175" cap="flat" cmpd="sng">
            <a:noFill/>
            <a:bevel/>
            <a:headEnd/>
            <a:tailEnd/>
          </a:ln>
        </p:spPr>
        <p:txBody>
          <a:bodyPr anchor="ctr"/>
          <a:lstStyle/>
          <a:p>
            <a:pPr algn="ctr"/>
            <a:endParaRPr lang="zh-CN" altLang="zh-CN">
              <a:solidFill>
                <a:srgbClr val="F8F8F8"/>
              </a:solidFill>
              <a:ea typeface="微软雅黑" pitchFamily="34" charset="-122"/>
              <a:sym typeface="微软雅黑" pitchFamily="34" charset="-122"/>
            </a:endParaRPr>
          </a:p>
        </p:txBody>
      </p:sp>
      <p:cxnSp>
        <p:nvCxnSpPr>
          <p:cNvPr id="15" name="AutoShape 9"/>
          <p:cNvCxnSpPr>
            <a:cxnSpLocks noChangeShapeType="1"/>
            <a:stCxn id="13" idx="1"/>
            <a:endCxn id="14" idx="2"/>
          </p:cNvCxnSpPr>
          <p:nvPr/>
        </p:nvCxnSpPr>
        <p:spPr bwMode="auto">
          <a:xfrm>
            <a:off x="5469880" y="4619624"/>
            <a:ext cx="1818328" cy="6350"/>
          </a:xfrm>
          <a:prstGeom prst="straightConnector1">
            <a:avLst/>
          </a:prstGeom>
          <a:noFill/>
          <a:ln w="38100" cmpd="sng">
            <a:solidFill>
              <a:schemeClr val="accent5"/>
            </a:solidFill>
            <a:bevel/>
            <a:headEnd/>
            <a:tailEnd type="triangle" w="med" len="med"/>
          </a:ln>
          <a:extLst>
            <a:ext uri="{909E8E84-426E-40DD-AFC4-6F175D3DCCD1}">
              <a14:hiddenFill xmlns:a14="http://schemas.microsoft.com/office/drawing/2010/main">
                <a:noFill/>
              </a14:hiddenFill>
            </a:ext>
          </a:extLst>
        </p:spPr>
      </p:cxnSp>
      <p:sp>
        <p:nvSpPr>
          <p:cNvPr id="16" name="TextBox 147"/>
          <p:cNvSpPr>
            <a:spLocks noChangeArrowheads="1"/>
          </p:cNvSpPr>
          <p:nvPr/>
        </p:nvSpPr>
        <p:spPr bwMode="auto">
          <a:xfrm>
            <a:off x="7418316" y="4380675"/>
            <a:ext cx="2267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2000" b="1" dirty="0">
                <a:solidFill>
                  <a:srgbClr val="F8F8F8"/>
                </a:solidFill>
                <a:latin typeface="微软雅黑" pitchFamily="34" charset="-122"/>
                <a:ea typeface="微软雅黑" pitchFamily="34" charset="-122"/>
                <a:sym typeface="微软雅黑" pitchFamily="34" charset="-122"/>
              </a:rPr>
              <a:t>添加标题</a:t>
            </a:r>
            <a:endParaRPr lang="zh-CN" altLang="en-US" sz="2000" b="1" dirty="0">
              <a:solidFill>
                <a:srgbClr val="F8F8F8"/>
              </a:solidFill>
            </a:endParaRPr>
          </a:p>
        </p:txBody>
      </p:sp>
      <p:grpSp>
        <p:nvGrpSpPr>
          <p:cNvPr id="17" name="组合 16"/>
          <p:cNvGrpSpPr/>
          <p:nvPr/>
        </p:nvGrpSpPr>
        <p:grpSpPr>
          <a:xfrm>
            <a:off x="3500819" y="1881188"/>
            <a:ext cx="1516860" cy="1323975"/>
            <a:chOff x="3044412" y="1849437"/>
            <a:chExt cx="1517650" cy="1323975"/>
          </a:xfrm>
        </p:grpSpPr>
        <p:sp>
          <p:nvSpPr>
            <p:cNvPr id="18" name="AutoShape 1"/>
            <p:cNvSpPr>
              <a:spLocks noChangeArrowheads="1"/>
            </p:cNvSpPr>
            <p:nvPr/>
          </p:nvSpPr>
          <p:spPr bwMode="auto">
            <a:xfrm>
              <a:off x="3044412" y="1849437"/>
              <a:ext cx="1517650" cy="1323975"/>
            </a:xfrm>
            <a:prstGeom prst="hexagon">
              <a:avLst>
                <a:gd name="adj" fmla="val 28652"/>
                <a:gd name="vf" fmla="val 115470"/>
              </a:avLst>
            </a:prstGeom>
            <a:noFill/>
            <a:ln w="25400" cap="flat" cmpd="sng">
              <a:solidFill>
                <a:schemeClr val="accent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zh-CN" sz="16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19" name="TextBox 147"/>
            <p:cNvSpPr>
              <a:spLocks noChangeArrowheads="1"/>
            </p:cNvSpPr>
            <p:nvPr/>
          </p:nvSpPr>
          <p:spPr bwMode="auto">
            <a:xfrm>
              <a:off x="3249199" y="2349500"/>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添加标题</a:t>
              </a:r>
              <a:endParaRPr lang="zh-CN" altLang="en-US" dirty="0">
                <a:solidFill>
                  <a:schemeClr val="tx1">
                    <a:lumMod val="50000"/>
                    <a:lumOff val="50000"/>
                  </a:schemeClr>
                </a:solidFill>
              </a:endParaRPr>
            </a:p>
          </p:txBody>
        </p:sp>
      </p:grpSp>
      <p:grpSp>
        <p:nvGrpSpPr>
          <p:cNvPr id="20" name="组合 19"/>
          <p:cNvGrpSpPr/>
          <p:nvPr/>
        </p:nvGrpSpPr>
        <p:grpSpPr>
          <a:xfrm>
            <a:off x="4724143" y="2565401"/>
            <a:ext cx="1516860" cy="1323975"/>
            <a:chOff x="4268374" y="2533650"/>
            <a:chExt cx="1517650" cy="1323975"/>
          </a:xfrm>
        </p:grpSpPr>
        <p:sp>
          <p:nvSpPr>
            <p:cNvPr id="21" name="AutoShape 4"/>
            <p:cNvSpPr>
              <a:spLocks noChangeArrowheads="1"/>
            </p:cNvSpPr>
            <p:nvPr/>
          </p:nvSpPr>
          <p:spPr bwMode="auto">
            <a:xfrm>
              <a:off x="4268374" y="2533650"/>
              <a:ext cx="1517650" cy="1323975"/>
            </a:xfrm>
            <a:prstGeom prst="hexagon">
              <a:avLst>
                <a:gd name="adj" fmla="val 28652"/>
                <a:gd name="vf" fmla="val 115470"/>
              </a:avLst>
            </a:prstGeom>
            <a:noFill/>
            <a:ln w="25400" cap="flat" cmpd="sng">
              <a:solidFill>
                <a:schemeClr val="accent3"/>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zh-CN" sz="16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24" name="TextBox 147"/>
            <p:cNvSpPr>
              <a:spLocks noChangeArrowheads="1"/>
            </p:cNvSpPr>
            <p:nvPr/>
          </p:nvSpPr>
          <p:spPr bwMode="auto">
            <a:xfrm>
              <a:off x="4463637" y="299243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添加标题</a:t>
              </a:r>
              <a:endParaRPr lang="zh-CN" altLang="en-US" dirty="0">
                <a:solidFill>
                  <a:schemeClr val="tx1">
                    <a:lumMod val="50000"/>
                    <a:lumOff val="50000"/>
                  </a:schemeClr>
                </a:solidFill>
              </a:endParaRPr>
            </a:p>
          </p:txBody>
        </p:sp>
      </p:grpSp>
      <p:grpSp>
        <p:nvGrpSpPr>
          <p:cNvPr id="25" name="组合 24"/>
          <p:cNvGrpSpPr/>
          <p:nvPr/>
        </p:nvGrpSpPr>
        <p:grpSpPr>
          <a:xfrm>
            <a:off x="2277493" y="2565401"/>
            <a:ext cx="1516860" cy="1323975"/>
            <a:chOff x="1820449" y="2533650"/>
            <a:chExt cx="1517650" cy="1323975"/>
          </a:xfrm>
        </p:grpSpPr>
        <p:sp>
          <p:nvSpPr>
            <p:cNvPr id="26" name="AutoShape 2"/>
            <p:cNvSpPr>
              <a:spLocks noChangeArrowheads="1"/>
            </p:cNvSpPr>
            <p:nvPr/>
          </p:nvSpPr>
          <p:spPr bwMode="auto">
            <a:xfrm>
              <a:off x="1820449" y="2533650"/>
              <a:ext cx="1517650" cy="1323975"/>
            </a:xfrm>
            <a:prstGeom prst="hexagon">
              <a:avLst>
                <a:gd name="adj" fmla="val 28652"/>
                <a:gd name="vf" fmla="val 115470"/>
              </a:avLst>
            </a:prstGeom>
            <a:noFill/>
            <a:ln w="25400" cap="flat" cmpd="sng">
              <a:solidFill>
                <a:schemeClr val="accent2"/>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zh-CN" sz="16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31" name="TextBox 147"/>
            <p:cNvSpPr>
              <a:spLocks noChangeArrowheads="1"/>
            </p:cNvSpPr>
            <p:nvPr/>
          </p:nvSpPr>
          <p:spPr bwMode="auto">
            <a:xfrm>
              <a:off x="2034762" y="299243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添加标题</a:t>
              </a:r>
              <a:endParaRPr lang="zh-CN" altLang="en-US" dirty="0">
                <a:solidFill>
                  <a:schemeClr val="tx1">
                    <a:lumMod val="50000"/>
                    <a:lumOff val="50000"/>
                  </a:schemeClr>
                </a:solidFill>
              </a:endParaRPr>
            </a:p>
          </p:txBody>
        </p:sp>
      </p:grpSp>
      <p:grpSp>
        <p:nvGrpSpPr>
          <p:cNvPr id="32" name="组合 31"/>
          <p:cNvGrpSpPr/>
          <p:nvPr/>
        </p:nvGrpSpPr>
        <p:grpSpPr>
          <a:xfrm>
            <a:off x="2277493" y="3968751"/>
            <a:ext cx="1516860" cy="1323975"/>
            <a:chOff x="1820449" y="3937000"/>
            <a:chExt cx="1517650" cy="1323975"/>
          </a:xfrm>
        </p:grpSpPr>
        <p:sp>
          <p:nvSpPr>
            <p:cNvPr id="33" name="AutoShape 3"/>
            <p:cNvSpPr>
              <a:spLocks noChangeArrowheads="1"/>
            </p:cNvSpPr>
            <p:nvPr/>
          </p:nvSpPr>
          <p:spPr bwMode="auto">
            <a:xfrm>
              <a:off x="1820449" y="3937000"/>
              <a:ext cx="1517650" cy="1323975"/>
            </a:xfrm>
            <a:prstGeom prst="hexagon">
              <a:avLst>
                <a:gd name="adj" fmla="val 28652"/>
                <a:gd name="vf" fmla="val 115470"/>
              </a:avLst>
            </a:prstGeom>
            <a:noFill/>
            <a:ln w="25400" cap="flat" cmpd="sng">
              <a:solidFill>
                <a:schemeClr val="tx2"/>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zh-CN" sz="16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34" name="TextBox 147"/>
            <p:cNvSpPr>
              <a:spLocks noChangeArrowheads="1"/>
            </p:cNvSpPr>
            <p:nvPr/>
          </p:nvSpPr>
          <p:spPr bwMode="auto">
            <a:xfrm>
              <a:off x="2034762" y="442118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添加标题</a:t>
              </a:r>
              <a:endParaRPr lang="zh-CN" altLang="en-US" dirty="0">
                <a:solidFill>
                  <a:schemeClr val="tx1">
                    <a:lumMod val="50000"/>
                    <a:lumOff val="50000"/>
                  </a:schemeClr>
                </a:solidFill>
              </a:endParaRPr>
            </a:p>
          </p:txBody>
        </p:sp>
      </p:grpSp>
      <p:grpSp>
        <p:nvGrpSpPr>
          <p:cNvPr id="35" name="组合 34"/>
          <p:cNvGrpSpPr/>
          <p:nvPr/>
        </p:nvGrpSpPr>
        <p:grpSpPr>
          <a:xfrm>
            <a:off x="3500819" y="4689476"/>
            <a:ext cx="1516860" cy="1323975"/>
            <a:chOff x="3044412" y="4657725"/>
            <a:chExt cx="1517650" cy="1323975"/>
          </a:xfrm>
        </p:grpSpPr>
        <p:sp>
          <p:nvSpPr>
            <p:cNvPr id="36" name="AutoShape 6"/>
            <p:cNvSpPr>
              <a:spLocks noChangeArrowheads="1"/>
            </p:cNvSpPr>
            <p:nvPr/>
          </p:nvSpPr>
          <p:spPr bwMode="auto">
            <a:xfrm>
              <a:off x="3044412" y="4657725"/>
              <a:ext cx="1517650" cy="1323975"/>
            </a:xfrm>
            <a:prstGeom prst="hexagon">
              <a:avLst>
                <a:gd name="adj" fmla="val 28652"/>
                <a:gd name="vf" fmla="val 115470"/>
              </a:avLst>
            </a:prstGeom>
            <a:noFill/>
            <a:ln w="25400" cap="flat" cmpd="sng">
              <a:solidFill>
                <a:schemeClr val="accent4"/>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zh-CN" sz="16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37" name="TextBox 147"/>
            <p:cNvSpPr>
              <a:spLocks noChangeArrowheads="1"/>
            </p:cNvSpPr>
            <p:nvPr/>
          </p:nvSpPr>
          <p:spPr bwMode="auto">
            <a:xfrm>
              <a:off x="3249199" y="5135562"/>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chemeClr val="tx1">
                      <a:lumMod val="50000"/>
                      <a:lumOff val="50000"/>
                    </a:schemeClr>
                  </a:solidFill>
                  <a:latin typeface="微软雅黑" pitchFamily="34" charset="-122"/>
                  <a:ea typeface="微软雅黑" pitchFamily="34" charset="-122"/>
                  <a:sym typeface="微软雅黑" pitchFamily="34" charset="-122"/>
                </a:rPr>
                <a:t>添加标题</a:t>
              </a:r>
              <a:endParaRPr lang="zh-CN" altLang="en-US">
                <a:solidFill>
                  <a:schemeClr val="tx1">
                    <a:lumMod val="50000"/>
                    <a:lumOff val="50000"/>
                  </a:schemeClr>
                </a:solidFill>
              </a:endParaRPr>
            </a:p>
          </p:txBody>
        </p:sp>
      </p:grpSp>
      <p:sp>
        <p:nvSpPr>
          <p:cNvPr id="39" name="AutoShape 5"/>
          <p:cNvSpPr>
            <a:spLocks noChangeArrowheads="1"/>
          </p:cNvSpPr>
          <p:nvPr/>
        </p:nvSpPr>
        <p:spPr bwMode="auto">
          <a:xfrm>
            <a:off x="3500819" y="3284538"/>
            <a:ext cx="1516860" cy="1323975"/>
          </a:xfrm>
          <a:prstGeom prst="hexagon">
            <a:avLst>
              <a:gd name="adj" fmla="val 28652"/>
              <a:gd name="vf" fmla="val 115470"/>
            </a:avLst>
          </a:prstGeom>
          <a:solidFill>
            <a:schemeClr val="accent4"/>
          </a:solidFill>
          <a:ln w="3175" cap="flat" cmpd="sng">
            <a:noFill/>
            <a:bevel/>
            <a:headEnd/>
            <a:tailEnd/>
          </a:ln>
        </p:spPr>
        <p:txBody>
          <a:bodyPr anchor="ctr"/>
          <a:lstStyle/>
          <a:p>
            <a:pPr algn="ctr"/>
            <a:endParaRPr lang="zh-CN" altLang="zh-CN">
              <a:solidFill>
                <a:schemeClr val="tx1">
                  <a:lumMod val="50000"/>
                  <a:lumOff val="50000"/>
                </a:schemeClr>
              </a:solidFill>
              <a:ea typeface="微软雅黑" pitchFamily="34" charset="-122"/>
              <a:sym typeface="微软雅黑" pitchFamily="34" charset="-122"/>
            </a:endParaRPr>
          </a:p>
        </p:txBody>
      </p:sp>
      <p:sp>
        <p:nvSpPr>
          <p:cNvPr id="40" name="TextBox 147"/>
          <p:cNvSpPr>
            <a:spLocks noChangeArrowheads="1"/>
          </p:cNvSpPr>
          <p:nvPr/>
        </p:nvSpPr>
        <p:spPr bwMode="auto">
          <a:xfrm>
            <a:off x="3722954" y="3618598"/>
            <a:ext cx="1053551" cy="646331"/>
          </a:xfrm>
          <a:prstGeom prst="rect">
            <a:avLst/>
          </a:prstGeom>
          <a:noFill/>
          <a:ln w="3175" cap="flat" cmpd="sng">
            <a:noFill/>
            <a:bevel/>
            <a:headEnd/>
            <a:tailEnd/>
          </a:ln>
          <a:extLst/>
        </p:spPr>
        <p:txBody>
          <a:bodyPr anchor="ctr"/>
          <a:lstStyle/>
          <a:p>
            <a:pPr algn="ctr"/>
            <a:r>
              <a:rPr lang="zh-CN" altLang="en-US" dirty="0">
                <a:solidFill>
                  <a:schemeClr val="bg1"/>
                </a:solidFill>
                <a:ea typeface="微软雅黑" pitchFamily="34" charset="-122"/>
                <a:sym typeface="微软雅黑" pitchFamily="34" charset="-122"/>
              </a:rPr>
              <a:t>添加标题</a:t>
            </a:r>
            <a:endParaRPr lang="zh-CN" altLang="en-US" dirty="0">
              <a:solidFill>
                <a:schemeClr val="bg1"/>
              </a:solidFill>
              <a:ea typeface="微软雅黑" pitchFamily="34" charset="-122"/>
            </a:endParaRPr>
          </a:p>
        </p:txBody>
      </p:sp>
      <p:sp>
        <p:nvSpPr>
          <p:cNvPr id="41" name="TextBox 40"/>
          <p:cNvSpPr txBox="1"/>
          <p:nvPr/>
        </p:nvSpPr>
        <p:spPr>
          <a:xfrm>
            <a:off x="7393794" y="1984113"/>
            <a:ext cx="3814774"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accent6"/>
              </a:solidFill>
              <a:latin typeface="+mn-ea"/>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59275119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grpId="0" nodeType="afterEffect">
                                  <p:stCondLst>
                                    <p:cond delay="0"/>
                                  </p:stCondLst>
                                  <p:childTnLst>
                                    <p:animMotion origin="layout" path="M 0.35931 0.3963 L -4.18629E-6 -1.85185E-6 " pathEditMode="relative" rAng="0" ptsTypes="AA">
                                      <p:cBhvr>
                                        <p:cTn id="9" dur="1000" fill="hold"/>
                                        <p:tgtEl>
                                          <p:spTgt spid="13"/>
                                        </p:tgtEl>
                                        <p:attrNameLst>
                                          <p:attrName>ppt_x</p:attrName>
                                          <p:attrName>ppt_y</p:attrName>
                                        </p:attrNameLst>
                                      </p:cBhvr>
                                      <p:rCtr x="-17965" y="-19815"/>
                                    </p:animMotion>
                                  </p:childTnLst>
                                </p:cTn>
                              </p:par>
                              <p:par>
                                <p:cTn id="10" presetID="1"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49" presetClass="path" presetSubtype="0" accel="50000" decel="50000" fill="hold" nodeType="withEffect">
                                  <p:stCondLst>
                                    <p:cond delay="0"/>
                                  </p:stCondLst>
                                  <p:childTnLst>
                                    <p:animMotion origin="layout" path="M 4.9304E-6 -0.49629 L 4.9304E-6 -3.7037E-6 " pathEditMode="relative" rAng="0" ptsTypes="AA">
                                      <p:cBhvr>
                                        <p:cTn id="13" dur="1000" fill="hold"/>
                                        <p:tgtEl>
                                          <p:spTgt spid="17"/>
                                        </p:tgtEl>
                                        <p:attrNameLst>
                                          <p:attrName>ppt_x</p:attrName>
                                          <p:attrName>ppt_y</p:attrName>
                                        </p:attrNameLst>
                                      </p:cBhvr>
                                      <p:rCtr x="0" y="24815"/>
                                    </p:animMotion>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49" presetClass="path" presetSubtype="0" accel="50000" decel="50000" fill="hold" nodeType="withEffect">
                                  <p:stCondLst>
                                    <p:cond delay="0"/>
                                  </p:stCondLst>
                                  <p:childTnLst>
                                    <p:animMotion origin="layout" path="M -0.27814 -0.39653 L 4.13685E-6 -2.22222E-6 " pathEditMode="relative" rAng="0" ptsTypes="AA">
                                      <p:cBhvr>
                                        <p:cTn id="17" dur="1000" fill="hold"/>
                                        <p:tgtEl>
                                          <p:spTgt spid="25"/>
                                        </p:tgtEl>
                                        <p:attrNameLst>
                                          <p:attrName>ppt_x</p:attrName>
                                          <p:attrName>ppt_y</p:attrName>
                                        </p:attrNameLst>
                                      </p:cBhvr>
                                      <p:rCtr x="13907" y="19815"/>
                                    </p:animMotion>
                                  </p:childTnLst>
                                </p:cTn>
                              </p:par>
                              <p:par>
                                <p:cTn id="18" presetID="1"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par>
                                <p:cTn id="20" presetID="49" presetClass="path" presetSubtype="0" accel="50000" decel="50000" fill="hold" nodeType="withEffect">
                                  <p:stCondLst>
                                    <p:cond delay="0"/>
                                  </p:stCondLst>
                                  <p:childTnLst>
                                    <p:animMotion origin="layout" path="M -0.27814 0.25996 L 4.13685E-6 -1.85185E-6 " pathEditMode="relative" rAng="0" ptsTypes="AA">
                                      <p:cBhvr>
                                        <p:cTn id="21" dur="1000" fill="hold"/>
                                        <p:tgtEl>
                                          <p:spTgt spid="32"/>
                                        </p:tgtEl>
                                        <p:attrNameLst>
                                          <p:attrName>ppt_x</p:attrName>
                                          <p:attrName>ppt_y</p:attrName>
                                        </p:attrNameLst>
                                      </p:cBhvr>
                                      <p:rCtr x="13907" y="-13009"/>
                                    </p:animMotion>
                                  </p:childTnLst>
                                </p:cTn>
                              </p:par>
                              <p:par>
                                <p:cTn id="22" presetID="1"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49" presetClass="path" presetSubtype="0" accel="50000" decel="50000" fill="hold" nodeType="withEffect">
                                  <p:stCondLst>
                                    <p:cond delay="0"/>
                                  </p:stCondLst>
                                  <p:childTnLst>
                                    <p:animMotion origin="layout" path="M 4.9304E-6 0.32269 L 4.9304E-6 -4.44444E-6 " pathEditMode="relative" rAng="0" ptsTypes="AA">
                                      <p:cBhvr>
                                        <p:cTn id="25" dur="1000" fill="hold"/>
                                        <p:tgtEl>
                                          <p:spTgt spid="35"/>
                                        </p:tgtEl>
                                        <p:attrNameLst>
                                          <p:attrName>ppt_x</p:attrName>
                                          <p:attrName>ppt_y</p:attrName>
                                        </p:attrNameLst>
                                      </p:cBhvr>
                                      <p:rCtr x="0" y="-16134"/>
                                    </p:animMotion>
                                  </p:childTnLst>
                                </p:cTn>
                              </p:par>
                              <p:par>
                                <p:cTn id="26" presetID="1"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56" presetClass="path" presetSubtype="0" accel="50000" decel="50000" fill="hold" nodeType="withEffect">
                                  <p:stCondLst>
                                    <p:cond delay="0"/>
                                  </p:stCondLst>
                                  <p:childTnLst>
                                    <p:animMotion origin="layout" path="M -4.27605E-6 -2.22222E-6 L 0.37687 -0.50139 " pathEditMode="relative" rAng="0" ptsTypes="AA">
                                      <p:cBhvr>
                                        <p:cTn id="29" dur="1000" spd="-100000" fill="hold"/>
                                        <p:tgtEl>
                                          <p:spTgt spid="20"/>
                                        </p:tgtEl>
                                        <p:attrNameLst>
                                          <p:attrName>ppt_x</p:attrName>
                                          <p:attrName>ppt_y</p:attrName>
                                        </p:attrNameLst>
                                      </p:cBhvr>
                                      <p:rCtr x="18837" y="-25069"/>
                                    </p:animMotion>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childTnLst>
                          </p:cTn>
                        </p:par>
                        <p:par>
                          <p:cTn id="41" fill="hold">
                            <p:stCondLst>
                              <p:cond delay="1500"/>
                            </p:stCondLst>
                            <p:childTnLst>
                              <p:par>
                                <p:cTn id="42" presetID="26" presetClass="emph" presetSubtype="0" fill="hold" grpId="2" nodeType="afterEffect">
                                  <p:stCondLst>
                                    <p:cond delay="0"/>
                                  </p:stCondLst>
                                  <p:childTnLst>
                                    <p:animEffect transition="out" filter="fade">
                                      <p:cBhvr>
                                        <p:cTn id="43" dur="500" tmFilter="0, 0; .2, .5; .8, .5; 1, 0"/>
                                        <p:tgtEl>
                                          <p:spTgt spid="13"/>
                                        </p:tgtEl>
                                      </p:cBhvr>
                                    </p:animEffect>
                                    <p:animScale>
                                      <p:cBhvr>
                                        <p:cTn id="44" dur="250" autoRev="1" fill="hold"/>
                                        <p:tgtEl>
                                          <p:spTgt spid="13"/>
                                        </p:tgtEl>
                                      </p:cBhvr>
                                      <p:by x="105000" y="105000"/>
                                    </p:animScale>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3000"/>
                            </p:stCondLst>
                            <p:childTnLst>
                              <p:par>
                                <p:cTn id="54" presetID="26" presetClass="emph" presetSubtype="0" fill="hold" grpId="1" nodeType="afterEffect">
                                  <p:stCondLst>
                                    <p:cond delay="0"/>
                                  </p:stCondLst>
                                  <p:childTnLst>
                                    <p:animEffect transition="out" filter="fade">
                                      <p:cBhvr>
                                        <p:cTn id="55" dur="500" tmFilter="0, 0; .2, .5; .8, .5; 1, 0"/>
                                        <p:tgtEl>
                                          <p:spTgt spid="14"/>
                                        </p:tgtEl>
                                      </p:cBhvr>
                                    </p:animEffect>
                                    <p:animScale>
                                      <p:cBhvr>
                                        <p:cTn id="56" dur="250" autoRev="1" fill="hold"/>
                                        <p:tgtEl>
                                          <p:spTgt spid="14"/>
                                        </p:tgtEl>
                                      </p:cBhvr>
                                      <p:by x="105000" y="105000"/>
                                    </p:animScale>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anim calcmode="lin" valueType="num">
                                      <p:cBhvr>
                                        <p:cTn id="61" dur="500" fill="hold"/>
                                        <p:tgtEl>
                                          <p:spTgt spid="41"/>
                                        </p:tgtEl>
                                        <p:attrNameLst>
                                          <p:attrName>ppt_x</p:attrName>
                                        </p:attrNameLst>
                                      </p:cBhvr>
                                      <p:tavLst>
                                        <p:tav tm="0">
                                          <p:val>
                                            <p:strVal val="#ppt_x"/>
                                          </p:val>
                                        </p:tav>
                                        <p:tav tm="100000">
                                          <p:val>
                                            <p:strVal val="#ppt_x"/>
                                          </p:val>
                                        </p:tav>
                                      </p:tavLst>
                                    </p:anim>
                                    <p:anim calcmode="lin" valueType="num">
                                      <p:cBhvr>
                                        <p:cTn id="62"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39" grpId="0" animBg="1"/>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700354"/>
            <a:ext cx="12192000" cy="1727742"/>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 name="矩形 2"/>
          <p:cNvSpPr/>
          <p:nvPr/>
        </p:nvSpPr>
        <p:spPr>
          <a:xfrm>
            <a:off x="2612803" y="1570064"/>
            <a:ext cx="2316565" cy="1302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4" name="组合 3"/>
          <p:cNvGrpSpPr/>
          <p:nvPr/>
        </p:nvGrpSpPr>
        <p:grpSpPr>
          <a:xfrm>
            <a:off x="2799230" y="1570064"/>
            <a:ext cx="1943710" cy="2798400"/>
            <a:chOff x="841003" y="360040"/>
            <a:chExt cx="504056" cy="836712"/>
          </a:xfrm>
          <a:solidFill>
            <a:srgbClr val="0070C0"/>
          </a:solidFill>
        </p:grpSpPr>
        <p:sp>
          <p:nvSpPr>
            <p:cNvPr id="5" name="矩形 4"/>
            <p:cNvSpPr/>
            <p:nvPr/>
          </p:nvSpPr>
          <p:spPr>
            <a:xfrm>
              <a:off x="841003" y="360040"/>
              <a:ext cx="504056" cy="548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 name="等腰三角形 5"/>
            <p:cNvSpPr/>
            <p:nvPr/>
          </p:nvSpPr>
          <p:spPr>
            <a:xfrm rot="10800000">
              <a:off x="841003" y="908720"/>
              <a:ext cx="504056" cy="2880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7" name="文本框 9"/>
          <p:cNvSpPr txBox="1"/>
          <p:nvPr/>
        </p:nvSpPr>
        <p:spPr>
          <a:xfrm>
            <a:off x="2697701" y="1772344"/>
            <a:ext cx="2087688" cy="1838486"/>
          </a:xfrm>
          <a:prstGeom prst="rect">
            <a:avLst/>
          </a:prstGeom>
          <a:noFill/>
        </p:spPr>
        <p:txBody>
          <a:bodyPr wrap="square" lIns="68562" tIns="34281" rIns="68562" bIns="34281" rtlCol="0">
            <a:spAutoFit/>
          </a:bodyPr>
          <a:lstStyle/>
          <a:p>
            <a:pPr marL="0" lvl="1" algn="ctr"/>
            <a:r>
              <a:rPr lang="en-US" altLang="zh-CN" sz="11497" dirty="0">
                <a:solidFill>
                  <a:schemeClr val="bg1"/>
                </a:solidFill>
                <a:latin typeface="Impact MT Std" pitchFamily="34" charset="0"/>
                <a:ea typeface="微软雅黑" pitchFamily="34" charset="-122"/>
              </a:rPr>
              <a:t>03</a:t>
            </a:r>
            <a:endParaRPr lang="zh-CN" altLang="en-US" sz="8797" b="1" dirty="0">
              <a:solidFill>
                <a:schemeClr val="tx1">
                  <a:lumMod val="65000"/>
                  <a:lumOff val="35000"/>
                </a:schemeClr>
              </a:solidFill>
              <a:latin typeface="微软雅黑" pitchFamily="34" charset="-122"/>
              <a:ea typeface="微软雅黑" pitchFamily="34" charset="-122"/>
            </a:endParaRPr>
          </a:p>
        </p:txBody>
      </p:sp>
      <p:sp>
        <p:nvSpPr>
          <p:cNvPr id="8" name="文本框 9"/>
          <p:cNvSpPr txBox="1"/>
          <p:nvPr/>
        </p:nvSpPr>
        <p:spPr>
          <a:xfrm>
            <a:off x="5001357" y="2023579"/>
            <a:ext cx="4838084" cy="684625"/>
          </a:xfrm>
          <a:prstGeom prst="rect">
            <a:avLst/>
          </a:prstGeom>
          <a:noFill/>
        </p:spPr>
        <p:txBody>
          <a:bodyPr wrap="square" lIns="68562" tIns="34281" rIns="68562" bIns="34281" rtlCol="0">
            <a:spAutoFit/>
          </a:bodyPr>
          <a:lstStyle/>
          <a:p>
            <a:pPr marL="0" lvl="1"/>
            <a:r>
              <a:rPr lang="zh-CN" altLang="en-US" sz="3999" b="1" dirty="0">
                <a:solidFill>
                  <a:schemeClr val="tx1">
                    <a:lumMod val="65000"/>
                    <a:lumOff val="35000"/>
                  </a:schemeClr>
                </a:solidFill>
                <a:latin typeface="微软雅黑" pitchFamily="34" charset="-122"/>
                <a:ea typeface="微软雅黑" pitchFamily="34" charset="-122"/>
              </a:rPr>
              <a:t>添加内容概述</a:t>
            </a:r>
            <a:endParaRPr lang="zh-CN" altLang="en-US" sz="4399" b="1" dirty="0">
              <a:solidFill>
                <a:schemeClr val="tx1">
                  <a:lumMod val="65000"/>
                  <a:lumOff val="35000"/>
                </a:schemeClr>
              </a:solidFill>
              <a:latin typeface="微软雅黑" pitchFamily="34" charset="-122"/>
              <a:ea typeface="微软雅黑" pitchFamily="34" charset="-122"/>
            </a:endParaRPr>
          </a:p>
        </p:txBody>
      </p:sp>
      <p:sp>
        <p:nvSpPr>
          <p:cNvPr id="9" name="TextBox 7"/>
          <p:cNvSpPr>
            <a:spLocks noChangeArrowheads="1"/>
          </p:cNvSpPr>
          <p:nvPr/>
        </p:nvSpPr>
        <p:spPr bwMode="auto">
          <a:xfrm>
            <a:off x="5073347" y="2780193"/>
            <a:ext cx="4103387" cy="4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在此输入章节详细文字介绍，表达主题的含义合图表的意义，在此输入章节详细文字介绍。</a:t>
            </a:r>
          </a:p>
        </p:txBody>
      </p:sp>
      <p:grpSp>
        <p:nvGrpSpPr>
          <p:cNvPr id="10" name="组合 9"/>
          <p:cNvGrpSpPr/>
          <p:nvPr/>
        </p:nvGrpSpPr>
        <p:grpSpPr>
          <a:xfrm>
            <a:off x="5088151" y="3576582"/>
            <a:ext cx="575914" cy="575914"/>
            <a:chOff x="6097588" y="1828640"/>
            <a:chExt cx="576064" cy="576064"/>
          </a:xfrm>
        </p:grpSpPr>
        <p:sp>
          <p:nvSpPr>
            <p:cNvPr id="11" name="椭圆 10"/>
            <p:cNvSpPr/>
            <p:nvPr/>
          </p:nvSpPr>
          <p:spPr>
            <a:xfrm>
              <a:off x="6097588" y="1828640"/>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2" name="KSO_Shape"/>
            <p:cNvSpPr>
              <a:spLocks/>
            </p:cNvSpPr>
            <p:nvPr/>
          </p:nvSpPr>
          <p:spPr bwMode="auto">
            <a:xfrm>
              <a:off x="6225456" y="1995215"/>
              <a:ext cx="320327" cy="2429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811925" y="3576582"/>
            <a:ext cx="575914" cy="575914"/>
            <a:chOff x="6821550" y="1828640"/>
            <a:chExt cx="576064" cy="576064"/>
          </a:xfrm>
        </p:grpSpPr>
        <p:sp>
          <p:nvSpPr>
            <p:cNvPr id="14" name="椭圆 13"/>
            <p:cNvSpPr/>
            <p:nvPr/>
          </p:nvSpPr>
          <p:spPr>
            <a:xfrm>
              <a:off x="6821550" y="1828640"/>
              <a:ext cx="576064" cy="57606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5" name="KSO_Shape"/>
            <p:cNvSpPr>
              <a:spLocks/>
            </p:cNvSpPr>
            <p:nvPr/>
          </p:nvSpPr>
          <p:spPr bwMode="auto">
            <a:xfrm>
              <a:off x="6947440" y="2028536"/>
              <a:ext cx="324284" cy="24732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ea typeface="宋体" panose="02010600030101010101" pitchFamily="2" charset="-122"/>
              </a:endParaRPr>
            </a:p>
          </p:txBody>
        </p:sp>
      </p:grpSp>
      <p:grpSp>
        <p:nvGrpSpPr>
          <p:cNvPr id="16" name="组合 15"/>
          <p:cNvGrpSpPr/>
          <p:nvPr/>
        </p:nvGrpSpPr>
        <p:grpSpPr>
          <a:xfrm>
            <a:off x="6527936" y="3576582"/>
            <a:ext cx="575914" cy="575914"/>
            <a:chOff x="7537747" y="1828640"/>
            <a:chExt cx="576064" cy="576064"/>
          </a:xfrm>
        </p:grpSpPr>
        <p:sp>
          <p:nvSpPr>
            <p:cNvPr id="17" name="椭圆 16"/>
            <p:cNvSpPr/>
            <p:nvPr/>
          </p:nvSpPr>
          <p:spPr>
            <a:xfrm>
              <a:off x="7537747" y="1828640"/>
              <a:ext cx="576064" cy="57606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8" name="KSO_Shape"/>
            <p:cNvSpPr>
              <a:spLocks/>
            </p:cNvSpPr>
            <p:nvPr/>
          </p:nvSpPr>
          <p:spPr bwMode="auto">
            <a:xfrm>
              <a:off x="7677487" y="1973096"/>
              <a:ext cx="296583" cy="29361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ea typeface="宋体" panose="02010600030101010101" pitchFamily="2" charset="-122"/>
              </a:endParaRPr>
            </a:p>
          </p:txBody>
        </p:sp>
      </p:grpSp>
      <p:grpSp>
        <p:nvGrpSpPr>
          <p:cNvPr id="19" name="组合 18"/>
          <p:cNvGrpSpPr/>
          <p:nvPr/>
        </p:nvGrpSpPr>
        <p:grpSpPr>
          <a:xfrm>
            <a:off x="7247828" y="3576582"/>
            <a:ext cx="575914" cy="575914"/>
            <a:chOff x="8257827" y="1828640"/>
            <a:chExt cx="576064" cy="576064"/>
          </a:xfrm>
        </p:grpSpPr>
        <p:sp>
          <p:nvSpPr>
            <p:cNvPr id="20" name="椭圆 19"/>
            <p:cNvSpPr/>
            <p:nvPr/>
          </p:nvSpPr>
          <p:spPr>
            <a:xfrm>
              <a:off x="8257827" y="1828640"/>
              <a:ext cx="576064" cy="57606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1" name="KSO_Shape"/>
            <p:cNvSpPr>
              <a:spLocks/>
            </p:cNvSpPr>
            <p:nvPr/>
          </p:nvSpPr>
          <p:spPr bwMode="auto">
            <a:xfrm>
              <a:off x="8401843" y="1973096"/>
              <a:ext cx="292127" cy="2921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7967721" y="3576582"/>
            <a:ext cx="575914" cy="575914"/>
            <a:chOff x="8977907" y="1828640"/>
            <a:chExt cx="576064" cy="576064"/>
          </a:xfrm>
        </p:grpSpPr>
        <p:sp>
          <p:nvSpPr>
            <p:cNvPr id="23" name="椭圆 22"/>
            <p:cNvSpPr/>
            <p:nvPr/>
          </p:nvSpPr>
          <p:spPr>
            <a:xfrm>
              <a:off x="8977907" y="1828640"/>
              <a:ext cx="576064" cy="576064"/>
            </a:xfrm>
            <a:prstGeom prst="ellipse">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4" name="KSO_Shape"/>
            <p:cNvSpPr>
              <a:spLocks/>
            </p:cNvSpPr>
            <p:nvPr/>
          </p:nvSpPr>
          <p:spPr bwMode="auto">
            <a:xfrm>
              <a:off x="9121923" y="1989931"/>
              <a:ext cx="316789" cy="2692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ea typeface="宋体" panose="02010600030101010101" pitchFamily="2" charset="-122"/>
              </a:endParaRPr>
            </a:p>
          </p:txBody>
        </p:sp>
      </p:gr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0342" y="2290506"/>
            <a:ext cx="5041402" cy="5041402"/>
          </a:xfrm>
          <a:prstGeom prst="rect">
            <a:avLst/>
          </a:prstGeom>
        </p:spPr>
      </p:pic>
    </p:spTree>
    <p:extLst>
      <p:ext uri="{BB962C8B-B14F-4D97-AF65-F5344CB8AC3E}">
        <p14:creationId xmlns:p14="http://schemas.microsoft.com/office/powerpoint/2010/main" val="334227195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8" fill="hold" grpId="0" nodeType="with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5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1750"/>
                            </p:stCondLst>
                            <p:childTnLst>
                              <p:par>
                                <p:cTn id="23" presetID="2" presetClass="entr" presetSubtype="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10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10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10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4"/>
          <p:cNvGrpSpPr>
            <a:grpSpLocks/>
          </p:cNvGrpSpPr>
          <p:nvPr/>
        </p:nvGrpSpPr>
        <p:grpSpPr bwMode="auto">
          <a:xfrm flipH="1">
            <a:off x="7924756" y="938442"/>
            <a:ext cx="2734879" cy="5298870"/>
            <a:chOff x="0" y="0"/>
            <a:chExt cx="1718" cy="3327"/>
          </a:xfrm>
        </p:grpSpPr>
        <p:sp>
          <p:nvSpPr>
            <p:cNvPr id="14" name="Freeform 29"/>
            <p:cNvSpPr>
              <a:spLocks noChangeArrowheads="1"/>
            </p:cNvSpPr>
            <p:nvPr/>
          </p:nvSpPr>
          <p:spPr bwMode="auto">
            <a:xfrm flipH="1">
              <a:off x="0" y="0"/>
              <a:ext cx="1718" cy="3327"/>
            </a:xfrm>
            <a:custGeom>
              <a:avLst/>
              <a:gdLst>
                <a:gd name="T0" fmla="*/ 15328 w 859"/>
                <a:gd name="T1" fmla="*/ 7432 h 1663"/>
                <a:gd name="T2" fmla="*/ 10816 w 859"/>
                <a:gd name="T3" fmla="*/ 9097 h 1663"/>
                <a:gd name="T4" fmla="*/ 10496 w 859"/>
                <a:gd name="T5" fmla="*/ 10955 h 1663"/>
                <a:gd name="T6" fmla="*/ 7904 w 859"/>
                <a:gd name="T7" fmla="*/ 15605 h 1663"/>
                <a:gd name="T8" fmla="*/ 4832 w 859"/>
                <a:gd name="T9" fmla="*/ 21564 h 1663"/>
                <a:gd name="T10" fmla="*/ 1728 w 859"/>
                <a:gd name="T11" fmla="*/ 23743 h 1663"/>
                <a:gd name="T12" fmla="*/ 0 w 859"/>
                <a:gd name="T13" fmla="*/ 24575 h 1663"/>
                <a:gd name="T14" fmla="*/ 5472 w 859"/>
                <a:gd name="T15" fmla="*/ 24703 h 1663"/>
                <a:gd name="T16" fmla="*/ 11424 w 859"/>
                <a:gd name="T17" fmla="*/ 16695 h 1663"/>
                <a:gd name="T18" fmla="*/ 11136 w 859"/>
                <a:gd name="T19" fmla="*/ 25216 h 1663"/>
                <a:gd name="T20" fmla="*/ 11264 w 859"/>
                <a:gd name="T21" fmla="*/ 30099 h 1663"/>
                <a:gd name="T22" fmla="*/ 15008 w 859"/>
                <a:gd name="T23" fmla="*/ 28881 h 1663"/>
                <a:gd name="T24" fmla="*/ 18176 w 859"/>
                <a:gd name="T25" fmla="*/ 37691 h 1663"/>
                <a:gd name="T26" fmla="*/ 20192 w 859"/>
                <a:gd name="T27" fmla="*/ 44903 h 1663"/>
                <a:gd name="T28" fmla="*/ 19136 w 859"/>
                <a:gd name="T29" fmla="*/ 46988 h 1663"/>
                <a:gd name="T30" fmla="*/ 19872 w 859"/>
                <a:gd name="T31" fmla="*/ 49999 h 1663"/>
                <a:gd name="T32" fmla="*/ 21344 w 859"/>
                <a:gd name="T33" fmla="*/ 52560 h 1663"/>
                <a:gd name="T34" fmla="*/ 22208 w 859"/>
                <a:gd name="T35" fmla="*/ 50127 h 1663"/>
                <a:gd name="T36" fmla="*/ 23936 w 859"/>
                <a:gd name="T37" fmla="*/ 51600 h 1663"/>
                <a:gd name="T38" fmla="*/ 26592 w 859"/>
                <a:gd name="T39" fmla="*/ 51215 h 1663"/>
                <a:gd name="T40" fmla="*/ 26240 w 859"/>
                <a:gd name="T41" fmla="*/ 48973 h 1663"/>
                <a:gd name="T42" fmla="*/ 24448 w 859"/>
                <a:gd name="T43" fmla="*/ 43303 h 1663"/>
                <a:gd name="T44" fmla="*/ 25472 w 859"/>
                <a:gd name="T45" fmla="*/ 31924 h 1663"/>
                <a:gd name="T46" fmla="*/ 27040 w 859"/>
                <a:gd name="T47" fmla="*/ 30131 h 1663"/>
                <a:gd name="T48" fmla="*/ 27040 w 859"/>
                <a:gd name="T49" fmla="*/ 27856 h 1663"/>
                <a:gd name="T50" fmla="*/ 25344 w 859"/>
                <a:gd name="T51" fmla="*/ 10059 h 1663"/>
                <a:gd name="T52" fmla="*/ 20320 w 859"/>
                <a:gd name="T53" fmla="*/ 7912 h 1663"/>
                <a:gd name="T54" fmla="*/ 19712 w 859"/>
                <a:gd name="T55" fmla="*/ 6372 h 1663"/>
                <a:gd name="T56" fmla="*/ 20352 w 859"/>
                <a:gd name="T57" fmla="*/ 4483 h 1663"/>
                <a:gd name="T58" fmla="*/ 17120 w 859"/>
                <a:gd name="T59" fmla="*/ 736 h 1663"/>
                <a:gd name="T60" fmla="*/ 15488 w 859"/>
                <a:gd name="T61" fmla="*/ 4067 h 1663"/>
                <a:gd name="T62" fmla="*/ 15680 w 859"/>
                <a:gd name="T63" fmla="*/ 5828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close/>
                </a:path>
              </a:pathLst>
            </a:custGeom>
            <a:solidFill>
              <a:schemeClr val="tx2"/>
            </a:solidFill>
            <a:ln w="9525" cmpd="sng">
              <a:noFill/>
              <a:bevel/>
              <a:headEnd/>
              <a:tailEnd/>
            </a:ln>
          </p:spPr>
          <p:txBody>
            <a:bodyPr/>
            <a:lstStyle/>
            <a:p>
              <a:endParaRPr lang="zh-CN" altLang="zh-CN"/>
            </a:p>
          </p:txBody>
        </p:sp>
        <p:sp>
          <p:nvSpPr>
            <p:cNvPr id="15" name="Freeform 30"/>
            <p:cNvSpPr>
              <a:spLocks noChangeArrowheads="1"/>
            </p:cNvSpPr>
            <p:nvPr/>
          </p:nvSpPr>
          <p:spPr bwMode="auto">
            <a:xfrm flipH="1">
              <a:off x="476" y="440"/>
              <a:ext cx="248" cy="932"/>
            </a:xfrm>
            <a:custGeom>
              <a:avLst/>
              <a:gdLst>
                <a:gd name="T0" fmla="*/ 64 w 124"/>
                <a:gd name="T1" fmla="*/ 32 h 466"/>
                <a:gd name="T2" fmla="*/ 1472 w 124"/>
                <a:gd name="T3" fmla="*/ 1760 h 466"/>
                <a:gd name="T4" fmla="*/ 1952 w 124"/>
                <a:gd name="T5" fmla="*/ 1792 h 466"/>
                <a:gd name="T6" fmla="*/ 2496 w 124"/>
                <a:gd name="T7" fmla="*/ 1632 h 466"/>
                <a:gd name="T8" fmla="*/ 3808 w 124"/>
                <a:gd name="T9" fmla="*/ 128 h 466"/>
                <a:gd name="T10" fmla="*/ 3840 w 124"/>
                <a:gd name="T11" fmla="*/ 0 h 466"/>
                <a:gd name="T12" fmla="*/ 3968 w 124"/>
                <a:gd name="T13" fmla="*/ 224 h 466"/>
                <a:gd name="T14" fmla="*/ 3424 w 124"/>
                <a:gd name="T15" fmla="*/ 10464 h 466"/>
                <a:gd name="T16" fmla="*/ 3744 w 124"/>
                <a:gd name="T17" fmla="*/ 13760 h 466"/>
                <a:gd name="T18" fmla="*/ 640 w 124"/>
                <a:gd name="T19" fmla="*/ 14592 h 466"/>
                <a:gd name="T20" fmla="*/ 0 w 124"/>
                <a:gd name="T21" fmla="*/ 160 h 466"/>
                <a:gd name="T22" fmla="*/ 64 w 124"/>
                <a:gd name="T23" fmla="*/ 32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cmpd="sng">
              <a:noFill/>
              <a:bevel/>
              <a:headEnd/>
              <a:tailEnd/>
            </a:ln>
          </p:spPr>
          <p:txBody>
            <a:bodyPr/>
            <a:lstStyle/>
            <a:p>
              <a:endParaRPr lang="zh-CN" altLang="zh-CN">
                <a:solidFill>
                  <a:srgbClr val="000000"/>
                </a:solidFill>
              </a:endParaRPr>
            </a:p>
          </p:txBody>
        </p:sp>
        <p:sp>
          <p:nvSpPr>
            <p:cNvPr id="16" name="Freeform 31"/>
            <p:cNvSpPr>
              <a:spLocks noChangeArrowheads="1"/>
            </p:cNvSpPr>
            <p:nvPr/>
          </p:nvSpPr>
          <p:spPr bwMode="auto">
            <a:xfrm flipH="1">
              <a:off x="524" y="550"/>
              <a:ext cx="126" cy="776"/>
            </a:xfrm>
            <a:custGeom>
              <a:avLst/>
              <a:gdLst>
                <a:gd name="T0" fmla="*/ 288 w 63"/>
                <a:gd name="T1" fmla="*/ 0 h 388"/>
                <a:gd name="T2" fmla="*/ 1152 w 63"/>
                <a:gd name="T3" fmla="*/ 0 h 388"/>
                <a:gd name="T4" fmla="*/ 1504 w 63"/>
                <a:gd name="T5" fmla="*/ 512 h 388"/>
                <a:gd name="T6" fmla="*/ 1280 w 63"/>
                <a:gd name="T7" fmla="*/ 1088 h 388"/>
                <a:gd name="T8" fmla="*/ 1856 w 63"/>
                <a:gd name="T9" fmla="*/ 11584 h 388"/>
                <a:gd name="T10" fmla="*/ 1056 w 63"/>
                <a:gd name="T11" fmla="*/ 12416 h 388"/>
                <a:gd name="T12" fmla="*/ 0 w 63"/>
                <a:gd name="T13" fmla="*/ 11840 h 388"/>
                <a:gd name="T14" fmla="*/ 544 w 63"/>
                <a:gd name="T15" fmla="*/ 1216 h 388"/>
                <a:gd name="T16" fmla="*/ 96 w 63"/>
                <a:gd name="T17" fmla="*/ 608 h 388"/>
                <a:gd name="T18" fmla="*/ 288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close/>
                </a:path>
              </a:pathLst>
            </a:custGeom>
            <a:solidFill>
              <a:schemeClr val="accent1"/>
            </a:solidFill>
            <a:ln w="9525" cmpd="sng">
              <a:noFill/>
              <a:bevel/>
              <a:headEnd/>
              <a:tailEnd/>
            </a:ln>
          </p:spPr>
          <p:txBody>
            <a:bodyPr/>
            <a:lstStyle/>
            <a:p>
              <a:endParaRPr lang="zh-CN" altLang="zh-CN">
                <a:solidFill>
                  <a:srgbClr val="000000"/>
                </a:solidFill>
              </a:endParaRPr>
            </a:p>
          </p:txBody>
        </p:sp>
        <p:sp>
          <p:nvSpPr>
            <p:cNvPr id="17" name="Line 32"/>
            <p:cNvSpPr>
              <a:spLocks noChangeShapeType="1"/>
            </p:cNvSpPr>
            <p:nvPr/>
          </p:nvSpPr>
          <p:spPr bwMode="auto">
            <a:xfrm flipH="1">
              <a:off x="1432" y="554"/>
              <a:ext cx="1" cy="1"/>
            </a:xfrm>
            <a:prstGeom prst="line">
              <a:avLst/>
            </a:prstGeom>
            <a:noFill/>
            <a:ln w="9525" cmpd="sng">
              <a:noFill/>
              <a:bevel/>
              <a:headEnd/>
              <a:tailEnd/>
            </a:ln>
            <a:extLst>
              <a:ext uri="{909E8E84-426E-40DD-AFC4-6F175D3DCCD1}">
                <a14:hiddenFill xmlns:a14="http://schemas.microsoft.com/office/drawing/2010/main">
                  <a:noFill/>
                </a14:hiddenFill>
              </a:ext>
            </a:extLst>
          </p:spPr>
          <p:txBody>
            <a:bodyPr/>
            <a:lstStyle/>
            <a:p>
              <a:endParaRPr lang="zh-CN" altLang="zh-CN">
                <a:solidFill>
                  <a:srgbClr val="000000"/>
                </a:solidFill>
                <a:sym typeface="宋体" pitchFamily="2" charset="-122"/>
              </a:endParaRPr>
            </a:p>
          </p:txBody>
        </p:sp>
        <p:sp>
          <p:nvSpPr>
            <p:cNvPr id="18" name="Line 33"/>
            <p:cNvSpPr>
              <a:spLocks noChangeShapeType="1"/>
            </p:cNvSpPr>
            <p:nvPr/>
          </p:nvSpPr>
          <p:spPr bwMode="auto">
            <a:xfrm flipH="1">
              <a:off x="1432" y="554"/>
              <a:ext cx="1" cy="1"/>
            </a:xfrm>
            <a:prstGeom prst="line">
              <a:avLst/>
            </a:prstGeom>
            <a:noFill/>
            <a:ln w="9525" cmpd="sng">
              <a:noFill/>
              <a:bevel/>
              <a:headEnd/>
              <a:tailEnd/>
            </a:ln>
            <a:extLst>
              <a:ext uri="{909E8E84-426E-40DD-AFC4-6F175D3DCCD1}">
                <a14:hiddenFill xmlns:a14="http://schemas.microsoft.com/office/drawing/2010/main">
                  <a:noFill/>
                </a14:hiddenFill>
              </a:ext>
            </a:extLst>
          </p:spPr>
          <p:txBody>
            <a:bodyPr/>
            <a:lstStyle/>
            <a:p>
              <a:endParaRPr lang="zh-CN" altLang="zh-CN">
                <a:solidFill>
                  <a:srgbClr val="000000"/>
                </a:solidFill>
                <a:sym typeface="宋体" pitchFamily="2" charset="-122"/>
              </a:endParaRPr>
            </a:p>
          </p:txBody>
        </p:sp>
      </p:grpSp>
      <p:grpSp>
        <p:nvGrpSpPr>
          <p:cNvPr id="19" name="组合 18"/>
          <p:cNvGrpSpPr/>
          <p:nvPr/>
        </p:nvGrpSpPr>
        <p:grpSpPr>
          <a:xfrm>
            <a:off x="1600313" y="3384433"/>
            <a:ext cx="8106805" cy="2724686"/>
            <a:chOff x="1600351" y="3177351"/>
            <a:chExt cx="8111028" cy="2724686"/>
          </a:xfrm>
          <a:solidFill>
            <a:schemeClr val="bg1"/>
          </a:solidFill>
        </p:grpSpPr>
        <p:pic>
          <p:nvPicPr>
            <p:cNvPr id="20" name="Picture 74"/>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8530717" y="4329875"/>
              <a:ext cx="1180662" cy="1567213"/>
            </a:xfrm>
            <a:prstGeom prst="rect">
              <a:avLst/>
            </a:prstGeom>
            <a:noFill/>
            <a:ln>
              <a:noFill/>
            </a:ln>
            <a:extLst>
              <a:ext uri="{91240B29-F687-4F45-9708-019B960494DF}">
                <a14:hiddenLine xmlns:a14="http://schemas.microsoft.com/office/drawing/2010/main" w="9525" cmpd="sng">
                  <a:solidFill>
                    <a:srgbClr val="000000"/>
                  </a:solidFill>
                  <a:miter lim="800000"/>
                  <a:headEnd/>
                  <a:tailEnd/>
                </a14:hiddenLine>
              </a:ext>
            </a:extLst>
          </p:spPr>
        </p:pic>
        <p:sp>
          <p:nvSpPr>
            <p:cNvPr id="21" name="AutoShape 35" descr="Bild20"/>
            <p:cNvSpPr>
              <a:spLocks noChangeArrowheads="1"/>
            </p:cNvSpPr>
            <p:nvPr/>
          </p:nvSpPr>
          <p:spPr bwMode="auto">
            <a:xfrm>
              <a:off x="1600351" y="3177351"/>
              <a:ext cx="6953719" cy="2724686"/>
            </a:xfrm>
            <a:prstGeom prst="roundRect">
              <a:avLst>
                <a:gd name="adj" fmla="val 5556"/>
              </a:avLst>
            </a:prstGeom>
            <a:solidFill>
              <a:schemeClr val="tx2"/>
            </a:solidFill>
            <a:ln w="25400" cap="flat" cmpd="sng">
              <a:solidFill>
                <a:schemeClr val="bg1"/>
              </a:solidFill>
              <a:bevel/>
              <a:headEnd/>
              <a:tailEnd/>
            </a:ln>
          </p:spPr>
          <p:txBody>
            <a:bodyPr lIns="108000" tIns="108000" rIns="36000" bIns="36000"/>
            <a:lstStyle/>
            <a:p>
              <a:endParaRPr lang="zh-CN" altLang="zh-CN">
                <a:solidFill>
                  <a:srgbClr val="000000"/>
                </a:solidFill>
              </a:endParaRPr>
            </a:p>
          </p:txBody>
        </p:sp>
      </p:grpSp>
      <p:sp>
        <p:nvSpPr>
          <p:cNvPr id="24" name="Rectangle 18"/>
          <p:cNvSpPr>
            <a:spLocks noChangeArrowheads="1"/>
          </p:cNvSpPr>
          <p:nvPr/>
        </p:nvSpPr>
        <p:spPr bwMode="auto">
          <a:xfrm>
            <a:off x="1905670" y="3708090"/>
            <a:ext cx="587924" cy="602936"/>
          </a:xfrm>
          <a:prstGeom prst="rect">
            <a:avLst/>
          </a:prstGeom>
          <a:solidFill>
            <a:schemeClr val="accent1"/>
          </a:solidFill>
          <a:ln w="9525" cmpd="sng">
            <a:noFill/>
            <a:miter lim="800000"/>
            <a:headEnd/>
            <a:tailEnd/>
          </a:ln>
        </p:spPr>
        <p:txBody>
          <a:bodyPr wrap="none" anchor="ctr"/>
          <a:lstStyle/>
          <a:p>
            <a:pPr algn="ctr"/>
            <a:r>
              <a:rPr lang="zh-CN" altLang="en-US" sz="2000" b="1">
                <a:solidFill>
                  <a:srgbClr val="F8F8F8"/>
                </a:solidFill>
                <a:sym typeface="宋体" pitchFamily="2" charset="-122"/>
              </a:rPr>
              <a:t>1</a:t>
            </a:r>
            <a:endParaRPr lang="zh-CN" altLang="en-US">
              <a:solidFill>
                <a:srgbClr val="F8F8F8"/>
              </a:solidFill>
            </a:endParaRPr>
          </a:p>
        </p:txBody>
      </p:sp>
      <p:sp>
        <p:nvSpPr>
          <p:cNvPr id="25" name="Rectangle 19"/>
          <p:cNvSpPr>
            <a:spLocks noChangeArrowheads="1"/>
          </p:cNvSpPr>
          <p:nvPr/>
        </p:nvSpPr>
        <p:spPr bwMode="auto">
          <a:xfrm>
            <a:off x="1905670" y="4444338"/>
            <a:ext cx="587924" cy="602936"/>
          </a:xfrm>
          <a:prstGeom prst="rect">
            <a:avLst/>
          </a:prstGeom>
          <a:solidFill>
            <a:schemeClr val="accent2"/>
          </a:solidFill>
          <a:ln w="9525" cmpd="sng">
            <a:noFill/>
            <a:miter lim="800000"/>
            <a:headEnd/>
            <a:tailEnd/>
          </a:ln>
        </p:spPr>
        <p:txBody>
          <a:bodyPr wrap="none" anchor="ctr"/>
          <a:lstStyle/>
          <a:p>
            <a:pPr algn="ctr"/>
            <a:r>
              <a:rPr lang="zh-CN" altLang="en-US" sz="2000" b="1">
                <a:solidFill>
                  <a:srgbClr val="F8F8F8"/>
                </a:solidFill>
                <a:sym typeface="宋体" pitchFamily="2" charset="-122"/>
              </a:rPr>
              <a:t>2</a:t>
            </a:r>
            <a:endParaRPr lang="zh-CN" altLang="en-US">
              <a:solidFill>
                <a:srgbClr val="F8F8F8"/>
              </a:solidFill>
            </a:endParaRPr>
          </a:p>
        </p:txBody>
      </p:sp>
      <p:sp>
        <p:nvSpPr>
          <p:cNvPr id="26" name="Rectangle 20"/>
          <p:cNvSpPr>
            <a:spLocks noChangeArrowheads="1"/>
          </p:cNvSpPr>
          <p:nvPr/>
        </p:nvSpPr>
        <p:spPr bwMode="auto">
          <a:xfrm>
            <a:off x="1905670" y="5175729"/>
            <a:ext cx="587924" cy="602936"/>
          </a:xfrm>
          <a:prstGeom prst="rect">
            <a:avLst/>
          </a:prstGeom>
          <a:solidFill>
            <a:schemeClr val="accent3"/>
          </a:solidFill>
          <a:ln w="9525" cmpd="sng">
            <a:noFill/>
            <a:miter lim="800000"/>
            <a:headEnd/>
            <a:tailEnd/>
          </a:ln>
        </p:spPr>
        <p:txBody>
          <a:bodyPr wrap="none" anchor="ctr"/>
          <a:lstStyle/>
          <a:p>
            <a:pPr algn="ctr"/>
            <a:r>
              <a:rPr lang="zh-CN" altLang="en-US" sz="2000" b="1">
                <a:solidFill>
                  <a:srgbClr val="F8F8F8"/>
                </a:solidFill>
                <a:sym typeface="宋体" pitchFamily="2" charset="-122"/>
              </a:rPr>
              <a:t>3</a:t>
            </a:r>
            <a:endParaRPr lang="zh-CN" altLang="en-US">
              <a:solidFill>
                <a:srgbClr val="F8F8F8"/>
              </a:solidFill>
            </a:endParaRPr>
          </a:p>
        </p:txBody>
      </p:sp>
      <p:sp>
        <p:nvSpPr>
          <p:cNvPr id="31" name="Rectangle 27"/>
          <p:cNvSpPr>
            <a:spLocks noChangeArrowheads="1"/>
          </p:cNvSpPr>
          <p:nvPr/>
        </p:nvSpPr>
        <p:spPr bwMode="auto">
          <a:xfrm>
            <a:off x="2553779" y="3708090"/>
            <a:ext cx="5629367" cy="602936"/>
          </a:xfrm>
          <a:prstGeom prst="rect">
            <a:avLst/>
          </a:prstGeom>
          <a:solidFill>
            <a:schemeClr val="accent1"/>
          </a:solidFill>
          <a:ln w="9525" cap="flat" cmpd="sng">
            <a:noFill/>
            <a:bevel/>
            <a:headEnd/>
            <a:tailEnd/>
          </a:ln>
        </p:spPr>
        <p:txBody>
          <a:bodyPr wrap="none" anchor="ctr"/>
          <a:lstStyle/>
          <a:p>
            <a:r>
              <a:rPr lang="zh-CN" altLang="en-US" dirty="0">
                <a:solidFill>
                  <a:srgbClr val="F8F8F8"/>
                </a:solidFill>
                <a:latin typeface="+mn-ea"/>
              </a:rPr>
              <a:t>请输入您的文字</a:t>
            </a:r>
          </a:p>
        </p:txBody>
      </p:sp>
      <p:sp>
        <p:nvSpPr>
          <p:cNvPr id="32" name="Rectangle 28"/>
          <p:cNvSpPr>
            <a:spLocks noChangeArrowheads="1"/>
          </p:cNvSpPr>
          <p:nvPr/>
        </p:nvSpPr>
        <p:spPr bwMode="auto">
          <a:xfrm>
            <a:off x="2553779" y="4444338"/>
            <a:ext cx="5629367" cy="602936"/>
          </a:xfrm>
          <a:prstGeom prst="rect">
            <a:avLst/>
          </a:prstGeom>
          <a:solidFill>
            <a:schemeClr val="accent2"/>
          </a:solidFill>
          <a:ln w="9525" cap="flat" cmpd="sng">
            <a:noFill/>
            <a:bevel/>
            <a:headEnd/>
            <a:tailEnd/>
          </a:ln>
        </p:spPr>
        <p:txBody>
          <a:bodyPr wrap="none" anchor="ctr"/>
          <a:lstStyle/>
          <a:p>
            <a:r>
              <a:rPr lang="zh-CN" altLang="en-US" dirty="0">
                <a:solidFill>
                  <a:srgbClr val="F8F8F8"/>
                </a:solidFill>
                <a:latin typeface="+mn-ea"/>
              </a:rPr>
              <a:t>请输入您的文字</a:t>
            </a:r>
          </a:p>
        </p:txBody>
      </p:sp>
      <p:sp>
        <p:nvSpPr>
          <p:cNvPr id="33" name="Rectangle 29"/>
          <p:cNvSpPr>
            <a:spLocks noChangeArrowheads="1"/>
          </p:cNvSpPr>
          <p:nvPr/>
        </p:nvSpPr>
        <p:spPr bwMode="auto">
          <a:xfrm>
            <a:off x="2553779" y="5175729"/>
            <a:ext cx="5629367" cy="602936"/>
          </a:xfrm>
          <a:prstGeom prst="rect">
            <a:avLst/>
          </a:prstGeom>
          <a:solidFill>
            <a:schemeClr val="accent3"/>
          </a:solidFill>
          <a:ln w="9525" cap="flat" cmpd="sng">
            <a:noFill/>
            <a:bevel/>
            <a:headEnd/>
            <a:tailEnd/>
          </a:ln>
        </p:spPr>
        <p:txBody>
          <a:bodyPr wrap="none" anchor="ctr"/>
          <a:lstStyle/>
          <a:p>
            <a:r>
              <a:rPr lang="zh-CN" altLang="en-US" dirty="0">
                <a:solidFill>
                  <a:srgbClr val="F8F8F8"/>
                </a:solidFill>
                <a:latin typeface="+mn-ea"/>
              </a:rPr>
              <a:t>请输入您的文字</a:t>
            </a:r>
          </a:p>
        </p:txBody>
      </p:sp>
      <p:sp>
        <p:nvSpPr>
          <p:cNvPr id="34" name="Rectangle 37"/>
          <p:cNvSpPr>
            <a:spLocks noChangeArrowheads="1"/>
          </p:cNvSpPr>
          <p:nvPr/>
        </p:nvSpPr>
        <p:spPr bwMode="auto">
          <a:xfrm>
            <a:off x="1905670" y="1688919"/>
            <a:ext cx="59298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none">
            <a:spAutoFit/>
          </a:bodyPr>
          <a:lstStyle/>
          <a:p>
            <a:pPr>
              <a:lnSpc>
                <a:spcPct val="150000"/>
              </a:lnSpc>
            </a:pPr>
            <a:r>
              <a:rPr lang="zh-CN" altLang="en-US" sz="1400" dirty="0">
                <a:solidFill>
                  <a:schemeClr val="tx1">
                    <a:lumMod val="50000"/>
                    <a:lumOff val="50000"/>
                  </a:schemeClr>
                </a:solidFill>
                <a:sym typeface="微软雅黑" pitchFamily="34" charset="-122"/>
              </a:rPr>
              <a:t>在此录入上述图表的综合描述说明，在此录入上述图表的综合描述说明。</a:t>
            </a:r>
            <a:endParaRPr lang="en-US" altLang="zh-CN" sz="1400" dirty="0">
              <a:solidFill>
                <a:schemeClr val="tx1">
                  <a:lumMod val="50000"/>
                  <a:lumOff val="50000"/>
                </a:schemeClr>
              </a:solidFill>
              <a:sym typeface="微软雅黑" pitchFamily="34" charset="-122"/>
            </a:endParaRPr>
          </a:p>
          <a:p>
            <a:pPr>
              <a:lnSpc>
                <a:spcPct val="150000"/>
              </a:lnSpc>
            </a:pPr>
            <a:r>
              <a:rPr lang="zh-CN" altLang="en-US" sz="1400" dirty="0">
                <a:solidFill>
                  <a:schemeClr val="tx1">
                    <a:lumMod val="50000"/>
                    <a:lumOff val="50000"/>
                  </a:schemeClr>
                </a:solidFill>
                <a:sym typeface="微软雅黑" pitchFamily="34" charset="-122"/>
              </a:rPr>
              <a:t>在此录入上述图表的综合描述说明，在此录入上述图表的综合描述说明。</a:t>
            </a:r>
            <a:endParaRPr lang="en-US" altLang="zh-CN" sz="1400" dirty="0">
              <a:solidFill>
                <a:schemeClr val="tx1">
                  <a:lumMod val="50000"/>
                  <a:lumOff val="50000"/>
                </a:schemeClr>
              </a:solidFill>
              <a:sym typeface="微软雅黑" pitchFamily="34" charset="-122"/>
            </a:endParaRPr>
          </a:p>
          <a:p>
            <a:pPr>
              <a:lnSpc>
                <a:spcPct val="150000"/>
              </a:lnSpc>
            </a:pPr>
            <a:r>
              <a:rPr lang="zh-CN" altLang="en-US" sz="1400" dirty="0">
                <a:solidFill>
                  <a:schemeClr val="tx1">
                    <a:lumMod val="50000"/>
                    <a:lumOff val="50000"/>
                  </a:schemeClr>
                </a:solidFill>
                <a:sym typeface="微软雅黑" pitchFamily="34" charset="-122"/>
              </a:rPr>
              <a:t>在此录入上述图表的综合描述说明，在此录入上述图表的综合描述说明。</a:t>
            </a:r>
            <a:endParaRPr lang="zh-CN" altLang="en-US" sz="1400" dirty="0">
              <a:solidFill>
                <a:schemeClr val="tx1">
                  <a:lumMod val="50000"/>
                  <a:lumOff val="50000"/>
                </a:schemeClr>
              </a:solidFill>
              <a:latin typeface="+mn-ea"/>
            </a:endParaRPr>
          </a:p>
          <a:p>
            <a:pPr>
              <a:lnSpc>
                <a:spcPct val="150000"/>
              </a:lnSpc>
            </a:pPr>
            <a:endParaRPr lang="zh-CN" altLang="en-US" sz="1400" dirty="0">
              <a:solidFill>
                <a:schemeClr val="tx1">
                  <a:lumMod val="50000"/>
                  <a:lumOff val="50000"/>
                </a:schemeClr>
              </a:solidFill>
              <a:latin typeface="+mn-ea"/>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06778284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3000"/>
                            </p:stCondLst>
                            <p:childTnLst>
                              <p:par>
                                <p:cTn id="32" presetID="22" presetClass="entr" presetSubtype="8" fill="hold" grpId="0" nodeType="afterEffect">
                                  <p:stCondLst>
                                    <p:cond delay="0"/>
                                  </p:stCondLst>
                                  <p:iterate type="lt">
                                    <p:tmPct val="0"/>
                                  </p:iterate>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4000"/>
                            </p:stCondLst>
                            <p:childTnLst>
                              <p:par>
                                <p:cTn id="40" presetID="22" presetClass="entr" presetSubtype="8" fill="hold" grpId="0" nodeType="afterEffect">
                                  <p:stCondLst>
                                    <p:cond delay="0"/>
                                  </p:stCondLst>
                                  <p:iterate type="lt">
                                    <p:tmPct val="0"/>
                                  </p:iterate>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1" grpId="0" animBg="1"/>
      <p:bldP spid="32" grpId="0" animBg="1"/>
      <p:bldP spid="33"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
          <p:cNvSpPr>
            <a:spLocks noChangeAspect="1" noChangeArrowheads="1" noTextEdit="1"/>
          </p:cNvSpPr>
          <p:nvPr/>
        </p:nvSpPr>
        <p:spPr bwMode="auto">
          <a:xfrm>
            <a:off x="1869873" y="3386474"/>
            <a:ext cx="766998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3" name="Freeform 6"/>
          <p:cNvSpPr>
            <a:spLocks/>
          </p:cNvSpPr>
          <p:nvPr/>
        </p:nvSpPr>
        <p:spPr bwMode="auto">
          <a:xfrm>
            <a:off x="3759602" y="3969089"/>
            <a:ext cx="1034511" cy="415925"/>
          </a:xfrm>
          <a:custGeom>
            <a:avLst/>
            <a:gdLst>
              <a:gd name="T0" fmla="*/ 768 w 1520"/>
              <a:gd name="T1" fmla="*/ 447 h 612"/>
              <a:gd name="T2" fmla="*/ 1207 w 1520"/>
              <a:gd name="T3" fmla="*/ 601 h 612"/>
              <a:gd name="T4" fmla="*/ 1520 w 1520"/>
              <a:gd name="T5" fmla="*/ 280 h 612"/>
              <a:gd name="T6" fmla="*/ 768 w 1520"/>
              <a:gd name="T7" fmla="*/ 0 h 612"/>
              <a:gd name="T8" fmla="*/ 0 w 1520"/>
              <a:gd name="T9" fmla="*/ 295 h 612"/>
              <a:gd name="T10" fmla="*/ 314 w 1520"/>
              <a:gd name="T11" fmla="*/ 612 h 612"/>
              <a:gd name="T12" fmla="*/ 768 w 1520"/>
              <a:gd name="T13" fmla="*/ 447 h 612"/>
            </a:gdLst>
            <a:ahLst/>
            <a:cxnLst>
              <a:cxn ang="0">
                <a:pos x="T0" y="T1"/>
              </a:cxn>
              <a:cxn ang="0">
                <a:pos x="T2" y="T3"/>
              </a:cxn>
              <a:cxn ang="0">
                <a:pos x="T4" y="T5"/>
              </a:cxn>
              <a:cxn ang="0">
                <a:pos x="T6" y="T7"/>
              </a:cxn>
              <a:cxn ang="0">
                <a:pos x="T8" y="T9"/>
              </a:cxn>
              <a:cxn ang="0">
                <a:pos x="T10" y="T11"/>
              </a:cxn>
              <a:cxn ang="0">
                <a:pos x="T12" y="T13"/>
              </a:cxn>
            </a:cxnLst>
            <a:rect l="0" t="0" r="r" b="b"/>
            <a:pathLst>
              <a:path w="1520" h="612">
                <a:moveTo>
                  <a:pt x="768" y="447"/>
                </a:moveTo>
                <a:cubicBezTo>
                  <a:pt x="933" y="447"/>
                  <a:pt x="1086" y="505"/>
                  <a:pt x="1207" y="601"/>
                </a:cubicBezTo>
                <a:lnTo>
                  <a:pt x="1520" y="280"/>
                </a:lnTo>
                <a:cubicBezTo>
                  <a:pt x="1318" y="104"/>
                  <a:pt x="1056" y="0"/>
                  <a:pt x="768" y="0"/>
                </a:cubicBezTo>
                <a:cubicBezTo>
                  <a:pt x="473" y="0"/>
                  <a:pt x="204" y="112"/>
                  <a:pt x="0" y="295"/>
                </a:cubicBezTo>
                <a:lnTo>
                  <a:pt x="314" y="612"/>
                </a:lnTo>
                <a:cubicBezTo>
                  <a:pt x="437" y="509"/>
                  <a:pt x="595" y="447"/>
                  <a:pt x="768" y="44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7" name="Freeform 7"/>
          <p:cNvSpPr>
            <a:spLocks/>
          </p:cNvSpPr>
          <p:nvPr/>
        </p:nvSpPr>
        <p:spPr bwMode="auto">
          <a:xfrm>
            <a:off x="3345479" y="3386474"/>
            <a:ext cx="1864342" cy="749300"/>
          </a:xfrm>
          <a:custGeom>
            <a:avLst/>
            <a:gdLst>
              <a:gd name="T0" fmla="*/ 1379 w 2739"/>
              <a:gd name="T1" fmla="*/ 802 h 1100"/>
              <a:gd name="T2" fmla="*/ 2176 w 2739"/>
              <a:gd name="T3" fmla="*/ 1086 h 1100"/>
              <a:gd name="T4" fmla="*/ 2739 w 2739"/>
              <a:gd name="T5" fmla="*/ 513 h 1100"/>
              <a:gd name="T6" fmla="*/ 1379 w 2739"/>
              <a:gd name="T7" fmla="*/ 0 h 1100"/>
              <a:gd name="T8" fmla="*/ 0 w 2739"/>
              <a:gd name="T9" fmla="*/ 530 h 1100"/>
              <a:gd name="T10" fmla="*/ 567 w 2739"/>
              <a:gd name="T11" fmla="*/ 1100 h 1100"/>
              <a:gd name="T12" fmla="*/ 1379 w 2739"/>
              <a:gd name="T13" fmla="*/ 802 h 1100"/>
            </a:gdLst>
            <a:ahLst/>
            <a:cxnLst>
              <a:cxn ang="0">
                <a:pos x="T0" y="T1"/>
              </a:cxn>
              <a:cxn ang="0">
                <a:pos x="T2" y="T3"/>
              </a:cxn>
              <a:cxn ang="0">
                <a:pos x="T4" y="T5"/>
              </a:cxn>
              <a:cxn ang="0">
                <a:pos x="T6" y="T7"/>
              </a:cxn>
              <a:cxn ang="0">
                <a:pos x="T8" y="T9"/>
              </a:cxn>
              <a:cxn ang="0">
                <a:pos x="T10" y="T11"/>
              </a:cxn>
              <a:cxn ang="0">
                <a:pos x="T12" y="T13"/>
              </a:cxn>
            </a:cxnLst>
            <a:rect l="0" t="0" r="r" b="b"/>
            <a:pathLst>
              <a:path w="2739" h="1100">
                <a:moveTo>
                  <a:pt x="1379" y="802"/>
                </a:moveTo>
                <a:cubicBezTo>
                  <a:pt x="1676" y="802"/>
                  <a:pt x="1958" y="909"/>
                  <a:pt x="2176" y="1086"/>
                </a:cubicBezTo>
                <a:lnTo>
                  <a:pt x="2739" y="513"/>
                </a:lnTo>
                <a:cubicBezTo>
                  <a:pt x="2376" y="196"/>
                  <a:pt x="1896" y="0"/>
                  <a:pt x="1379" y="0"/>
                </a:cubicBezTo>
                <a:cubicBezTo>
                  <a:pt x="849" y="0"/>
                  <a:pt x="366" y="200"/>
                  <a:pt x="0" y="530"/>
                </a:cubicBezTo>
                <a:lnTo>
                  <a:pt x="567" y="1100"/>
                </a:lnTo>
                <a:cubicBezTo>
                  <a:pt x="787" y="915"/>
                  <a:pt x="1069" y="802"/>
                  <a:pt x="1379" y="8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8" name="Freeform 8"/>
          <p:cNvSpPr>
            <a:spLocks/>
          </p:cNvSpPr>
          <p:nvPr/>
        </p:nvSpPr>
        <p:spPr bwMode="auto">
          <a:xfrm>
            <a:off x="6715573" y="3967499"/>
            <a:ext cx="1036098" cy="419100"/>
          </a:xfrm>
          <a:custGeom>
            <a:avLst/>
            <a:gdLst>
              <a:gd name="T0" fmla="*/ 772 w 1523"/>
              <a:gd name="T1" fmla="*/ 447 h 615"/>
              <a:gd name="T2" fmla="*/ 1211 w 1523"/>
              <a:gd name="T3" fmla="*/ 600 h 615"/>
              <a:gd name="T4" fmla="*/ 1523 w 1523"/>
              <a:gd name="T5" fmla="*/ 281 h 615"/>
              <a:gd name="T6" fmla="*/ 772 w 1523"/>
              <a:gd name="T7" fmla="*/ 0 h 615"/>
              <a:gd name="T8" fmla="*/ 0 w 1523"/>
              <a:gd name="T9" fmla="*/ 299 h 615"/>
              <a:gd name="T10" fmla="*/ 314 w 1523"/>
              <a:gd name="T11" fmla="*/ 615 h 615"/>
              <a:gd name="T12" fmla="*/ 772 w 1523"/>
              <a:gd name="T13" fmla="*/ 447 h 615"/>
            </a:gdLst>
            <a:ahLst/>
            <a:cxnLst>
              <a:cxn ang="0">
                <a:pos x="T0" y="T1"/>
              </a:cxn>
              <a:cxn ang="0">
                <a:pos x="T2" y="T3"/>
              </a:cxn>
              <a:cxn ang="0">
                <a:pos x="T4" y="T5"/>
              </a:cxn>
              <a:cxn ang="0">
                <a:pos x="T6" y="T7"/>
              </a:cxn>
              <a:cxn ang="0">
                <a:pos x="T8" y="T9"/>
              </a:cxn>
              <a:cxn ang="0">
                <a:pos x="T10" y="T11"/>
              </a:cxn>
              <a:cxn ang="0">
                <a:pos x="T12" y="T13"/>
              </a:cxn>
            </a:cxnLst>
            <a:rect l="0" t="0" r="r" b="b"/>
            <a:pathLst>
              <a:path w="1523" h="615">
                <a:moveTo>
                  <a:pt x="772" y="447"/>
                </a:moveTo>
                <a:cubicBezTo>
                  <a:pt x="938" y="447"/>
                  <a:pt x="1090" y="504"/>
                  <a:pt x="1211" y="600"/>
                </a:cubicBezTo>
                <a:lnTo>
                  <a:pt x="1523" y="281"/>
                </a:lnTo>
                <a:cubicBezTo>
                  <a:pt x="1321" y="105"/>
                  <a:pt x="1060" y="0"/>
                  <a:pt x="772" y="0"/>
                </a:cubicBezTo>
                <a:cubicBezTo>
                  <a:pt x="477" y="0"/>
                  <a:pt x="204" y="115"/>
                  <a:pt x="0" y="299"/>
                </a:cubicBezTo>
                <a:lnTo>
                  <a:pt x="314" y="615"/>
                </a:lnTo>
                <a:cubicBezTo>
                  <a:pt x="437" y="512"/>
                  <a:pt x="599" y="447"/>
                  <a:pt x="772" y="4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9" name="Freeform 9"/>
          <p:cNvSpPr>
            <a:spLocks/>
          </p:cNvSpPr>
          <p:nvPr/>
        </p:nvSpPr>
        <p:spPr bwMode="auto">
          <a:xfrm>
            <a:off x="6301453" y="3391237"/>
            <a:ext cx="1859581" cy="749300"/>
          </a:xfrm>
          <a:custGeom>
            <a:avLst/>
            <a:gdLst>
              <a:gd name="T0" fmla="*/ 1379 w 2733"/>
              <a:gd name="T1" fmla="*/ 802 h 1099"/>
              <a:gd name="T2" fmla="*/ 2171 w 2733"/>
              <a:gd name="T3" fmla="*/ 1082 h 1099"/>
              <a:gd name="T4" fmla="*/ 2733 w 2733"/>
              <a:gd name="T5" fmla="*/ 508 h 1099"/>
              <a:gd name="T6" fmla="*/ 1379 w 2733"/>
              <a:gd name="T7" fmla="*/ 0 h 1099"/>
              <a:gd name="T8" fmla="*/ 0 w 2733"/>
              <a:gd name="T9" fmla="*/ 530 h 1099"/>
              <a:gd name="T10" fmla="*/ 565 w 2733"/>
              <a:gd name="T11" fmla="*/ 1099 h 1099"/>
              <a:gd name="T12" fmla="*/ 1379 w 2733"/>
              <a:gd name="T13" fmla="*/ 802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9" y="802"/>
                </a:moveTo>
                <a:cubicBezTo>
                  <a:pt x="1676" y="802"/>
                  <a:pt x="1954" y="909"/>
                  <a:pt x="2171" y="1082"/>
                </a:cubicBezTo>
                <a:lnTo>
                  <a:pt x="2733" y="508"/>
                </a:lnTo>
                <a:cubicBezTo>
                  <a:pt x="2370" y="191"/>
                  <a:pt x="1897" y="0"/>
                  <a:pt x="1379" y="0"/>
                </a:cubicBezTo>
                <a:cubicBezTo>
                  <a:pt x="849" y="0"/>
                  <a:pt x="366" y="200"/>
                  <a:pt x="0" y="530"/>
                </a:cubicBezTo>
                <a:lnTo>
                  <a:pt x="565" y="1099"/>
                </a:lnTo>
                <a:cubicBezTo>
                  <a:pt x="786" y="913"/>
                  <a:pt x="1069" y="802"/>
                  <a:pt x="1379" y="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0" name="Freeform 10"/>
          <p:cNvSpPr>
            <a:spLocks/>
          </p:cNvSpPr>
          <p:nvPr/>
        </p:nvSpPr>
        <p:spPr bwMode="auto">
          <a:xfrm>
            <a:off x="2285581" y="3483314"/>
            <a:ext cx="1036098" cy="417513"/>
          </a:xfrm>
          <a:custGeom>
            <a:avLst/>
            <a:gdLst>
              <a:gd name="T0" fmla="*/ 767 w 1522"/>
              <a:gd name="T1" fmla="*/ 165 h 612"/>
              <a:gd name="T2" fmla="*/ 1207 w 1522"/>
              <a:gd name="T3" fmla="*/ 11 h 612"/>
              <a:gd name="T4" fmla="*/ 1522 w 1522"/>
              <a:gd name="T5" fmla="*/ 329 h 612"/>
              <a:gd name="T6" fmla="*/ 767 w 1522"/>
              <a:gd name="T7" fmla="*/ 612 h 612"/>
              <a:gd name="T8" fmla="*/ 0 w 1522"/>
              <a:gd name="T9" fmla="*/ 317 h 612"/>
              <a:gd name="T10" fmla="*/ 314 w 1522"/>
              <a:gd name="T11" fmla="*/ 0 h 612"/>
              <a:gd name="T12" fmla="*/ 767 w 1522"/>
              <a:gd name="T13" fmla="*/ 165 h 612"/>
            </a:gdLst>
            <a:ahLst/>
            <a:cxnLst>
              <a:cxn ang="0">
                <a:pos x="T0" y="T1"/>
              </a:cxn>
              <a:cxn ang="0">
                <a:pos x="T2" y="T3"/>
              </a:cxn>
              <a:cxn ang="0">
                <a:pos x="T4" y="T5"/>
              </a:cxn>
              <a:cxn ang="0">
                <a:pos x="T6" y="T7"/>
              </a:cxn>
              <a:cxn ang="0">
                <a:pos x="T8" y="T9"/>
              </a:cxn>
              <a:cxn ang="0">
                <a:pos x="T10" y="T11"/>
              </a:cxn>
              <a:cxn ang="0">
                <a:pos x="T12" y="T13"/>
              </a:cxn>
            </a:cxnLst>
            <a:rect l="0" t="0" r="r" b="b"/>
            <a:pathLst>
              <a:path w="1522" h="612">
                <a:moveTo>
                  <a:pt x="767" y="165"/>
                </a:moveTo>
                <a:cubicBezTo>
                  <a:pt x="933" y="165"/>
                  <a:pt x="1086" y="107"/>
                  <a:pt x="1207" y="11"/>
                </a:cubicBezTo>
                <a:lnTo>
                  <a:pt x="1522" y="329"/>
                </a:lnTo>
                <a:cubicBezTo>
                  <a:pt x="1320" y="505"/>
                  <a:pt x="1056" y="612"/>
                  <a:pt x="767" y="612"/>
                </a:cubicBezTo>
                <a:cubicBezTo>
                  <a:pt x="472" y="612"/>
                  <a:pt x="204" y="501"/>
                  <a:pt x="0" y="317"/>
                </a:cubicBezTo>
                <a:lnTo>
                  <a:pt x="314" y="0"/>
                </a:lnTo>
                <a:cubicBezTo>
                  <a:pt x="437" y="103"/>
                  <a:pt x="595" y="165"/>
                  <a:pt x="767" y="1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4" name="Freeform 11"/>
          <p:cNvSpPr>
            <a:spLocks/>
          </p:cNvSpPr>
          <p:nvPr/>
        </p:nvSpPr>
        <p:spPr bwMode="auto">
          <a:xfrm>
            <a:off x="1869874" y="3732549"/>
            <a:ext cx="1859581" cy="749300"/>
          </a:xfrm>
          <a:custGeom>
            <a:avLst/>
            <a:gdLst>
              <a:gd name="T0" fmla="*/ 1378 w 2733"/>
              <a:gd name="T1" fmla="*/ 297 h 1099"/>
              <a:gd name="T2" fmla="*/ 2166 w 2733"/>
              <a:gd name="T3" fmla="*/ 22 h 1099"/>
              <a:gd name="T4" fmla="*/ 2733 w 2733"/>
              <a:gd name="T5" fmla="*/ 591 h 1099"/>
              <a:gd name="T6" fmla="*/ 1378 w 2733"/>
              <a:gd name="T7" fmla="*/ 1099 h 1099"/>
              <a:gd name="T8" fmla="*/ 0 w 2733"/>
              <a:gd name="T9" fmla="*/ 570 h 1099"/>
              <a:gd name="T10" fmla="*/ 563 w 2733"/>
              <a:gd name="T11" fmla="*/ 0 h 1099"/>
              <a:gd name="T12" fmla="*/ 1378 w 2733"/>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8" y="297"/>
                </a:moveTo>
                <a:cubicBezTo>
                  <a:pt x="1676" y="297"/>
                  <a:pt x="1950" y="194"/>
                  <a:pt x="2166" y="22"/>
                </a:cubicBezTo>
                <a:lnTo>
                  <a:pt x="2733" y="591"/>
                </a:lnTo>
                <a:cubicBezTo>
                  <a:pt x="2370" y="908"/>
                  <a:pt x="1896" y="1099"/>
                  <a:pt x="1378" y="1099"/>
                </a:cubicBezTo>
                <a:cubicBezTo>
                  <a:pt x="849" y="1099"/>
                  <a:pt x="366" y="899"/>
                  <a:pt x="0" y="570"/>
                </a:cubicBezTo>
                <a:lnTo>
                  <a:pt x="563" y="0"/>
                </a:lnTo>
                <a:cubicBezTo>
                  <a:pt x="783" y="185"/>
                  <a:pt x="1069" y="297"/>
                  <a:pt x="1378" y="2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5" name="Freeform 12"/>
          <p:cNvSpPr>
            <a:spLocks/>
          </p:cNvSpPr>
          <p:nvPr/>
        </p:nvSpPr>
        <p:spPr bwMode="auto">
          <a:xfrm>
            <a:off x="5244728" y="3486489"/>
            <a:ext cx="1036098" cy="417513"/>
          </a:xfrm>
          <a:custGeom>
            <a:avLst/>
            <a:gdLst>
              <a:gd name="T0" fmla="*/ 768 w 1523"/>
              <a:gd name="T1" fmla="*/ 166 h 613"/>
              <a:gd name="T2" fmla="*/ 1208 w 1523"/>
              <a:gd name="T3" fmla="*/ 12 h 613"/>
              <a:gd name="T4" fmla="*/ 1523 w 1523"/>
              <a:gd name="T5" fmla="*/ 330 h 613"/>
              <a:gd name="T6" fmla="*/ 768 w 1523"/>
              <a:gd name="T7" fmla="*/ 613 h 613"/>
              <a:gd name="T8" fmla="*/ 0 w 1523"/>
              <a:gd name="T9" fmla="*/ 317 h 613"/>
              <a:gd name="T10" fmla="*/ 315 w 1523"/>
              <a:gd name="T11" fmla="*/ 0 h 613"/>
              <a:gd name="T12" fmla="*/ 768 w 1523"/>
              <a:gd name="T13" fmla="*/ 166 h 613"/>
            </a:gdLst>
            <a:ahLst/>
            <a:cxnLst>
              <a:cxn ang="0">
                <a:pos x="T0" y="T1"/>
              </a:cxn>
              <a:cxn ang="0">
                <a:pos x="T2" y="T3"/>
              </a:cxn>
              <a:cxn ang="0">
                <a:pos x="T4" y="T5"/>
              </a:cxn>
              <a:cxn ang="0">
                <a:pos x="T6" y="T7"/>
              </a:cxn>
              <a:cxn ang="0">
                <a:pos x="T8" y="T9"/>
              </a:cxn>
              <a:cxn ang="0">
                <a:pos x="T10" y="T11"/>
              </a:cxn>
              <a:cxn ang="0">
                <a:pos x="T12" y="T13"/>
              </a:cxn>
            </a:cxnLst>
            <a:rect l="0" t="0" r="r" b="b"/>
            <a:pathLst>
              <a:path w="1523" h="613">
                <a:moveTo>
                  <a:pt x="768" y="166"/>
                </a:moveTo>
                <a:cubicBezTo>
                  <a:pt x="934" y="166"/>
                  <a:pt x="1087" y="108"/>
                  <a:pt x="1208" y="12"/>
                </a:cubicBezTo>
                <a:lnTo>
                  <a:pt x="1523" y="330"/>
                </a:lnTo>
                <a:cubicBezTo>
                  <a:pt x="1321" y="506"/>
                  <a:pt x="1057" y="613"/>
                  <a:pt x="768" y="613"/>
                </a:cubicBezTo>
                <a:cubicBezTo>
                  <a:pt x="473" y="613"/>
                  <a:pt x="204" y="501"/>
                  <a:pt x="0" y="317"/>
                </a:cubicBezTo>
                <a:lnTo>
                  <a:pt x="315" y="0"/>
                </a:lnTo>
                <a:cubicBezTo>
                  <a:pt x="438" y="104"/>
                  <a:pt x="596" y="166"/>
                  <a:pt x="768" y="16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6" name="Freeform 13"/>
          <p:cNvSpPr>
            <a:spLocks/>
          </p:cNvSpPr>
          <p:nvPr/>
        </p:nvSpPr>
        <p:spPr bwMode="auto">
          <a:xfrm>
            <a:off x="4825846" y="3735726"/>
            <a:ext cx="1861169" cy="752475"/>
          </a:xfrm>
          <a:custGeom>
            <a:avLst/>
            <a:gdLst>
              <a:gd name="T0" fmla="*/ 1379 w 2733"/>
              <a:gd name="T1" fmla="*/ 301 h 1103"/>
              <a:gd name="T2" fmla="*/ 2167 w 2733"/>
              <a:gd name="T3" fmla="*/ 25 h 1103"/>
              <a:gd name="T4" fmla="*/ 2733 w 2733"/>
              <a:gd name="T5" fmla="*/ 595 h 1103"/>
              <a:gd name="T6" fmla="*/ 1379 w 2733"/>
              <a:gd name="T7" fmla="*/ 1103 h 1103"/>
              <a:gd name="T8" fmla="*/ 0 w 2733"/>
              <a:gd name="T9" fmla="*/ 573 h 1103"/>
              <a:gd name="T10" fmla="*/ 563 w 2733"/>
              <a:gd name="T11" fmla="*/ 0 h 1103"/>
              <a:gd name="T12" fmla="*/ 1379 w 2733"/>
              <a:gd name="T13" fmla="*/ 301 h 1103"/>
            </a:gdLst>
            <a:ahLst/>
            <a:cxnLst>
              <a:cxn ang="0">
                <a:pos x="T0" y="T1"/>
              </a:cxn>
              <a:cxn ang="0">
                <a:pos x="T2" y="T3"/>
              </a:cxn>
              <a:cxn ang="0">
                <a:pos x="T4" y="T5"/>
              </a:cxn>
              <a:cxn ang="0">
                <a:pos x="T6" y="T7"/>
              </a:cxn>
              <a:cxn ang="0">
                <a:pos x="T8" y="T9"/>
              </a:cxn>
              <a:cxn ang="0">
                <a:pos x="T10" y="T11"/>
              </a:cxn>
              <a:cxn ang="0">
                <a:pos x="T12" y="T13"/>
              </a:cxn>
            </a:cxnLst>
            <a:rect l="0" t="0" r="r" b="b"/>
            <a:pathLst>
              <a:path w="2733" h="1103">
                <a:moveTo>
                  <a:pt x="1379" y="301"/>
                </a:moveTo>
                <a:cubicBezTo>
                  <a:pt x="1677" y="301"/>
                  <a:pt x="1950" y="198"/>
                  <a:pt x="2167" y="25"/>
                </a:cubicBezTo>
                <a:lnTo>
                  <a:pt x="2733" y="595"/>
                </a:lnTo>
                <a:cubicBezTo>
                  <a:pt x="2370" y="912"/>
                  <a:pt x="1897" y="1103"/>
                  <a:pt x="1379" y="1103"/>
                </a:cubicBezTo>
                <a:cubicBezTo>
                  <a:pt x="849" y="1103"/>
                  <a:pt x="366" y="903"/>
                  <a:pt x="0" y="573"/>
                </a:cubicBezTo>
                <a:lnTo>
                  <a:pt x="563" y="0"/>
                </a:lnTo>
                <a:cubicBezTo>
                  <a:pt x="783" y="185"/>
                  <a:pt x="1069" y="301"/>
                  <a:pt x="1379" y="3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7" name="Freeform 14"/>
          <p:cNvSpPr>
            <a:spLocks/>
          </p:cNvSpPr>
          <p:nvPr/>
        </p:nvSpPr>
        <p:spPr bwMode="auto">
          <a:xfrm>
            <a:off x="8207047" y="3496014"/>
            <a:ext cx="1031338" cy="417513"/>
          </a:xfrm>
          <a:custGeom>
            <a:avLst/>
            <a:gdLst>
              <a:gd name="T0" fmla="*/ 768 w 1516"/>
              <a:gd name="T1" fmla="*/ 165 h 613"/>
              <a:gd name="T2" fmla="*/ 1208 w 1516"/>
              <a:gd name="T3" fmla="*/ 12 h 613"/>
              <a:gd name="T4" fmla="*/ 1516 w 1516"/>
              <a:gd name="T5" fmla="*/ 335 h 613"/>
              <a:gd name="T6" fmla="*/ 768 w 1516"/>
              <a:gd name="T7" fmla="*/ 613 h 613"/>
              <a:gd name="T8" fmla="*/ 0 w 1516"/>
              <a:gd name="T9" fmla="*/ 317 h 613"/>
              <a:gd name="T10" fmla="*/ 314 w 1516"/>
              <a:gd name="T11" fmla="*/ 0 h 613"/>
              <a:gd name="T12" fmla="*/ 768 w 1516"/>
              <a:gd name="T13" fmla="*/ 165 h 613"/>
            </a:gdLst>
            <a:ahLst/>
            <a:cxnLst>
              <a:cxn ang="0">
                <a:pos x="T0" y="T1"/>
              </a:cxn>
              <a:cxn ang="0">
                <a:pos x="T2" y="T3"/>
              </a:cxn>
              <a:cxn ang="0">
                <a:pos x="T4" y="T5"/>
              </a:cxn>
              <a:cxn ang="0">
                <a:pos x="T6" y="T7"/>
              </a:cxn>
              <a:cxn ang="0">
                <a:pos x="T8" y="T9"/>
              </a:cxn>
              <a:cxn ang="0">
                <a:pos x="T10" y="T11"/>
              </a:cxn>
              <a:cxn ang="0">
                <a:pos x="T12" y="T13"/>
              </a:cxn>
            </a:cxnLst>
            <a:rect l="0" t="0" r="r" b="b"/>
            <a:pathLst>
              <a:path w="1516" h="613">
                <a:moveTo>
                  <a:pt x="768" y="165"/>
                </a:moveTo>
                <a:cubicBezTo>
                  <a:pt x="934" y="165"/>
                  <a:pt x="1087" y="108"/>
                  <a:pt x="1208" y="12"/>
                </a:cubicBezTo>
                <a:lnTo>
                  <a:pt x="1516" y="335"/>
                </a:lnTo>
                <a:cubicBezTo>
                  <a:pt x="1314" y="511"/>
                  <a:pt x="1057" y="613"/>
                  <a:pt x="768" y="613"/>
                </a:cubicBezTo>
                <a:cubicBezTo>
                  <a:pt x="473" y="613"/>
                  <a:pt x="204" y="501"/>
                  <a:pt x="0" y="317"/>
                </a:cubicBezTo>
                <a:lnTo>
                  <a:pt x="314" y="0"/>
                </a:lnTo>
                <a:cubicBezTo>
                  <a:pt x="437" y="103"/>
                  <a:pt x="596" y="165"/>
                  <a:pt x="768" y="16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8" name="Freeform 15"/>
          <p:cNvSpPr>
            <a:spLocks/>
          </p:cNvSpPr>
          <p:nvPr/>
        </p:nvSpPr>
        <p:spPr bwMode="auto">
          <a:xfrm>
            <a:off x="7778646" y="3737312"/>
            <a:ext cx="1857995" cy="749300"/>
          </a:xfrm>
          <a:custGeom>
            <a:avLst/>
            <a:gdLst>
              <a:gd name="T0" fmla="*/ 1376 w 2730"/>
              <a:gd name="T1" fmla="*/ 297 h 1099"/>
              <a:gd name="T2" fmla="*/ 2175 w 2730"/>
              <a:gd name="T3" fmla="*/ 10 h 1099"/>
              <a:gd name="T4" fmla="*/ 2730 w 2730"/>
              <a:gd name="T5" fmla="*/ 591 h 1099"/>
              <a:gd name="T6" fmla="*/ 1376 w 2730"/>
              <a:gd name="T7" fmla="*/ 1099 h 1099"/>
              <a:gd name="T8" fmla="*/ 0 w 2730"/>
              <a:gd name="T9" fmla="*/ 574 h 1099"/>
              <a:gd name="T10" fmla="*/ 562 w 2730"/>
              <a:gd name="T11" fmla="*/ 0 h 1099"/>
              <a:gd name="T12" fmla="*/ 1376 w 2730"/>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0" h="1099">
                <a:moveTo>
                  <a:pt x="1376" y="297"/>
                </a:moveTo>
                <a:cubicBezTo>
                  <a:pt x="1673" y="297"/>
                  <a:pt x="1918" y="224"/>
                  <a:pt x="2175" y="10"/>
                </a:cubicBezTo>
                <a:lnTo>
                  <a:pt x="2730" y="591"/>
                </a:lnTo>
                <a:cubicBezTo>
                  <a:pt x="2367" y="907"/>
                  <a:pt x="1893" y="1099"/>
                  <a:pt x="1376" y="1099"/>
                </a:cubicBezTo>
                <a:cubicBezTo>
                  <a:pt x="846" y="1099"/>
                  <a:pt x="366" y="903"/>
                  <a:pt x="0" y="574"/>
                </a:cubicBezTo>
                <a:lnTo>
                  <a:pt x="562" y="0"/>
                </a:lnTo>
                <a:cubicBezTo>
                  <a:pt x="783" y="185"/>
                  <a:pt x="1066" y="297"/>
                  <a:pt x="1376" y="29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9" name="TextBox 38"/>
          <p:cNvSpPr txBox="1"/>
          <p:nvPr/>
        </p:nvSpPr>
        <p:spPr>
          <a:xfrm>
            <a:off x="2147390" y="1863308"/>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p>
        </p:txBody>
      </p:sp>
      <p:sp>
        <p:nvSpPr>
          <p:cNvPr id="40" name="TextBox 39"/>
          <p:cNvSpPr txBox="1"/>
          <p:nvPr/>
        </p:nvSpPr>
        <p:spPr>
          <a:xfrm>
            <a:off x="1657399" y="2193274"/>
            <a:ext cx="2038875"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p>
        </p:txBody>
      </p:sp>
      <p:grpSp>
        <p:nvGrpSpPr>
          <p:cNvPr id="41" name="组合 40"/>
          <p:cNvGrpSpPr/>
          <p:nvPr/>
        </p:nvGrpSpPr>
        <p:grpSpPr>
          <a:xfrm>
            <a:off x="1881742" y="2778049"/>
            <a:ext cx="1814531" cy="813453"/>
            <a:chOff x="1993900" y="1247395"/>
            <a:chExt cx="1815476" cy="813453"/>
          </a:xfrm>
        </p:grpSpPr>
        <p:cxnSp>
          <p:nvCxnSpPr>
            <p:cNvPr id="42" name="直接连接符 41"/>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TextBox 43"/>
          <p:cNvSpPr txBox="1"/>
          <p:nvPr/>
        </p:nvSpPr>
        <p:spPr>
          <a:xfrm>
            <a:off x="3666639" y="5057770"/>
            <a:ext cx="1209958" cy="400110"/>
          </a:xfrm>
          <a:prstGeom prst="rect">
            <a:avLst/>
          </a:prstGeom>
          <a:noFill/>
          <a:ln>
            <a:noFill/>
          </a:ln>
        </p:spPr>
        <p:txBody>
          <a:bodyPr wrap="none" rtlCol="0">
            <a:spAutoFit/>
          </a:bodyPr>
          <a:lstStyle/>
          <a:p>
            <a:r>
              <a:rPr lang="zh-CN" altLang="en-US" sz="2000" dirty="0">
                <a:solidFill>
                  <a:schemeClr val="tx1">
                    <a:lumMod val="50000"/>
                    <a:lumOff val="50000"/>
                  </a:schemeClr>
                </a:solidFill>
                <a:latin typeface="+mj-ea"/>
                <a:ea typeface="+mj-ea"/>
              </a:rPr>
              <a:t>您的标题</a:t>
            </a:r>
          </a:p>
        </p:txBody>
      </p:sp>
      <p:sp>
        <p:nvSpPr>
          <p:cNvPr id="45" name="TextBox 44"/>
          <p:cNvSpPr txBox="1"/>
          <p:nvPr/>
        </p:nvSpPr>
        <p:spPr>
          <a:xfrm>
            <a:off x="3176648" y="5387736"/>
            <a:ext cx="2038875" cy="584775"/>
          </a:xfrm>
          <a:prstGeom prst="rect">
            <a:avLst/>
          </a:prstGeom>
          <a:noFill/>
          <a:ln>
            <a:noFill/>
          </a:ln>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p>
        </p:txBody>
      </p:sp>
      <p:grpSp>
        <p:nvGrpSpPr>
          <p:cNvPr id="46" name="组合 45"/>
          <p:cNvGrpSpPr/>
          <p:nvPr/>
        </p:nvGrpSpPr>
        <p:grpSpPr>
          <a:xfrm flipV="1">
            <a:off x="3400992" y="4273455"/>
            <a:ext cx="1814531" cy="813453"/>
            <a:chOff x="1993900" y="1247395"/>
            <a:chExt cx="1815476" cy="813453"/>
          </a:xfrm>
        </p:grpSpPr>
        <p:cxnSp>
          <p:nvCxnSpPr>
            <p:cNvPr id="47" name="直接连接符 46"/>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47"/>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 name="TextBox 48"/>
          <p:cNvSpPr txBox="1"/>
          <p:nvPr/>
        </p:nvSpPr>
        <p:spPr>
          <a:xfrm>
            <a:off x="5126545" y="1863308"/>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p>
        </p:txBody>
      </p:sp>
      <p:sp>
        <p:nvSpPr>
          <p:cNvPr id="50" name="TextBox 49"/>
          <p:cNvSpPr txBox="1"/>
          <p:nvPr/>
        </p:nvSpPr>
        <p:spPr>
          <a:xfrm>
            <a:off x="4636554" y="2193274"/>
            <a:ext cx="2038875"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p>
        </p:txBody>
      </p:sp>
      <p:grpSp>
        <p:nvGrpSpPr>
          <p:cNvPr id="51" name="组合 50"/>
          <p:cNvGrpSpPr/>
          <p:nvPr/>
        </p:nvGrpSpPr>
        <p:grpSpPr>
          <a:xfrm>
            <a:off x="4860897" y="2778049"/>
            <a:ext cx="1814531" cy="813453"/>
            <a:chOff x="1993900" y="1247395"/>
            <a:chExt cx="1815476" cy="813453"/>
          </a:xfrm>
        </p:grpSpPr>
        <p:cxnSp>
          <p:nvCxnSpPr>
            <p:cNvPr id="52" name="直接连接符 51"/>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4" name="TextBox 53"/>
          <p:cNvSpPr txBox="1"/>
          <p:nvPr/>
        </p:nvSpPr>
        <p:spPr>
          <a:xfrm>
            <a:off x="6574580" y="5057770"/>
            <a:ext cx="1209958" cy="400110"/>
          </a:xfrm>
          <a:prstGeom prst="rect">
            <a:avLst/>
          </a:prstGeom>
          <a:noFill/>
          <a:ln>
            <a:noFill/>
          </a:ln>
        </p:spPr>
        <p:txBody>
          <a:bodyPr wrap="none" rtlCol="0">
            <a:spAutoFit/>
          </a:bodyPr>
          <a:lstStyle/>
          <a:p>
            <a:r>
              <a:rPr lang="zh-CN" altLang="en-US" sz="2000" dirty="0">
                <a:solidFill>
                  <a:schemeClr val="tx1">
                    <a:lumMod val="50000"/>
                    <a:lumOff val="50000"/>
                  </a:schemeClr>
                </a:solidFill>
                <a:latin typeface="+mj-ea"/>
                <a:ea typeface="+mj-ea"/>
              </a:rPr>
              <a:t>您的标题</a:t>
            </a:r>
          </a:p>
        </p:txBody>
      </p:sp>
      <p:sp>
        <p:nvSpPr>
          <p:cNvPr id="55" name="TextBox 54"/>
          <p:cNvSpPr txBox="1"/>
          <p:nvPr/>
        </p:nvSpPr>
        <p:spPr>
          <a:xfrm>
            <a:off x="6084588" y="5387736"/>
            <a:ext cx="2038875" cy="584775"/>
          </a:xfrm>
          <a:prstGeom prst="rect">
            <a:avLst/>
          </a:prstGeom>
          <a:noFill/>
          <a:ln>
            <a:noFill/>
          </a:ln>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p>
        </p:txBody>
      </p:sp>
      <p:grpSp>
        <p:nvGrpSpPr>
          <p:cNvPr id="56" name="组合 55"/>
          <p:cNvGrpSpPr/>
          <p:nvPr/>
        </p:nvGrpSpPr>
        <p:grpSpPr>
          <a:xfrm flipV="1">
            <a:off x="6308932" y="4273455"/>
            <a:ext cx="1814531" cy="813453"/>
            <a:chOff x="1993900" y="1247395"/>
            <a:chExt cx="1815476" cy="813453"/>
          </a:xfrm>
        </p:grpSpPr>
        <p:cxnSp>
          <p:nvCxnSpPr>
            <p:cNvPr id="57" name="直接连接符 56"/>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9" name="TextBox 58"/>
          <p:cNvSpPr txBox="1"/>
          <p:nvPr/>
        </p:nvSpPr>
        <p:spPr>
          <a:xfrm>
            <a:off x="8070093" y="1863308"/>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p>
        </p:txBody>
      </p:sp>
      <p:sp>
        <p:nvSpPr>
          <p:cNvPr id="60" name="TextBox 59"/>
          <p:cNvSpPr txBox="1"/>
          <p:nvPr/>
        </p:nvSpPr>
        <p:spPr>
          <a:xfrm>
            <a:off x="7580101" y="2193274"/>
            <a:ext cx="2038875"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p>
        </p:txBody>
      </p:sp>
      <p:grpSp>
        <p:nvGrpSpPr>
          <p:cNvPr id="61" name="组合 60"/>
          <p:cNvGrpSpPr/>
          <p:nvPr/>
        </p:nvGrpSpPr>
        <p:grpSpPr>
          <a:xfrm>
            <a:off x="7804445" y="2778049"/>
            <a:ext cx="1814531" cy="813453"/>
            <a:chOff x="1993900" y="1247395"/>
            <a:chExt cx="1815476" cy="813453"/>
          </a:xfrm>
        </p:grpSpPr>
        <p:cxnSp>
          <p:nvCxnSpPr>
            <p:cNvPr id="62" name="直接连接符 61"/>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19983008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
                                        <p:tgtEl>
                                          <p:spTgt spid="34"/>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300"/>
                                        <p:tgtEl>
                                          <p:spTgt spid="27"/>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300"/>
                                        <p:tgtEl>
                                          <p:spTgt spid="36"/>
                                        </p:tgtEl>
                                      </p:cBhvr>
                                    </p:animEffect>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300"/>
                                        <p:tgtEl>
                                          <p:spTgt spid="29"/>
                                        </p:tgtEl>
                                      </p:cBhvr>
                                    </p:animEffect>
                                  </p:childTnLst>
                                </p:cTn>
                              </p:par>
                            </p:childTnLst>
                          </p:cTn>
                        </p:par>
                        <p:par>
                          <p:cTn id="20" fill="hold">
                            <p:stCondLst>
                              <p:cond delay="12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300"/>
                                        <p:tgtEl>
                                          <p:spTgt spid="38"/>
                                        </p:tgtEl>
                                      </p:cBhvr>
                                    </p:animEffect>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anim calcmode="lin" valueType="num">
                                      <p:cBhvr>
                                        <p:cTn id="33" dur="500" fill="hold"/>
                                        <p:tgtEl>
                                          <p:spTgt spid="41"/>
                                        </p:tgtEl>
                                        <p:attrNameLst>
                                          <p:attrName>ppt_x</p:attrName>
                                        </p:attrNameLst>
                                      </p:cBhvr>
                                      <p:tavLst>
                                        <p:tav tm="0">
                                          <p:val>
                                            <p:strVal val="#ppt_x"/>
                                          </p:val>
                                        </p:tav>
                                        <p:tav tm="100000">
                                          <p:val>
                                            <p:strVal val="#ppt_x"/>
                                          </p:val>
                                        </p:tav>
                                      </p:tavLst>
                                    </p:anim>
                                    <p:anim calcmode="lin" valueType="num">
                                      <p:cBhvr>
                                        <p:cTn id="34" dur="500" fill="hold"/>
                                        <p:tgtEl>
                                          <p:spTgt spid="4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strVal val="#ppt_x"/>
                                          </p:val>
                                        </p:tav>
                                        <p:tav tm="100000">
                                          <p:val>
                                            <p:strVal val="#ppt_x"/>
                                          </p:val>
                                        </p:tav>
                                      </p:tavLst>
                                    </p:anim>
                                    <p:anim calcmode="lin" valueType="num">
                                      <p:cBhvr>
                                        <p:cTn id="39" dur="500" fill="hold"/>
                                        <p:tgtEl>
                                          <p:spTgt spid="4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anim calcmode="lin" valueType="num">
                                      <p:cBhvr>
                                        <p:cTn id="43" dur="500" fill="hold"/>
                                        <p:tgtEl>
                                          <p:spTgt spid="39"/>
                                        </p:tgtEl>
                                        <p:attrNameLst>
                                          <p:attrName>ppt_x</p:attrName>
                                        </p:attrNameLst>
                                      </p:cBhvr>
                                      <p:tavLst>
                                        <p:tav tm="0">
                                          <p:val>
                                            <p:strVal val="#ppt_x"/>
                                          </p:val>
                                        </p:tav>
                                        <p:tav tm="100000">
                                          <p:val>
                                            <p:strVal val="#ppt_x"/>
                                          </p:val>
                                        </p:tav>
                                      </p:tavLst>
                                    </p:anim>
                                    <p:anim calcmode="lin" valueType="num">
                                      <p:cBhvr>
                                        <p:cTn id="44" dur="50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anim calcmode="lin" valueType="num">
                                      <p:cBhvr>
                                        <p:cTn id="54" dur="500" fill="hold"/>
                                        <p:tgtEl>
                                          <p:spTgt spid="44"/>
                                        </p:tgtEl>
                                        <p:attrNameLst>
                                          <p:attrName>ppt_x</p:attrName>
                                        </p:attrNameLst>
                                      </p:cBhvr>
                                      <p:tavLst>
                                        <p:tav tm="0">
                                          <p:val>
                                            <p:strVal val="#ppt_x"/>
                                          </p:val>
                                        </p:tav>
                                        <p:tav tm="100000">
                                          <p:val>
                                            <p:strVal val="#ppt_x"/>
                                          </p:val>
                                        </p:tav>
                                      </p:tavLst>
                                    </p:anim>
                                    <p:anim calcmode="lin" valueType="num">
                                      <p:cBhvr>
                                        <p:cTn id="55" dur="5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anim calcmode="lin" valueType="num">
                                      <p:cBhvr>
                                        <p:cTn id="64" dur="500" fill="hold"/>
                                        <p:tgtEl>
                                          <p:spTgt spid="46"/>
                                        </p:tgtEl>
                                        <p:attrNameLst>
                                          <p:attrName>ppt_x</p:attrName>
                                        </p:attrNameLst>
                                      </p:cBhvr>
                                      <p:tavLst>
                                        <p:tav tm="0">
                                          <p:val>
                                            <p:strVal val="#ppt_x"/>
                                          </p:val>
                                        </p:tav>
                                        <p:tav tm="100000">
                                          <p:val>
                                            <p:strVal val="#ppt_x"/>
                                          </p:val>
                                        </p:tav>
                                      </p:tavLst>
                                    </p:anim>
                                    <p:anim calcmode="lin" valueType="num">
                                      <p:cBhvr>
                                        <p:cTn id="65" dur="500" fill="hold"/>
                                        <p:tgtEl>
                                          <p:spTgt spid="46"/>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7"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anim calcmode="lin" valueType="num">
                                      <p:cBhvr>
                                        <p:cTn id="70" dur="500" fill="hold"/>
                                        <p:tgtEl>
                                          <p:spTgt spid="35"/>
                                        </p:tgtEl>
                                        <p:attrNameLst>
                                          <p:attrName>ppt_x</p:attrName>
                                        </p:attrNameLst>
                                      </p:cBhvr>
                                      <p:tavLst>
                                        <p:tav tm="0">
                                          <p:val>
                                            <p:strVal val="#ppt_x"/>
                                          </p:val>
                                        </p:tav>
                                        <p:tav tm="100000">
                                          <p:val>
                                            <p:strVal val="#ppt_x"/>
                                          </p:val>
                                        </p:tav>
                                      </p:tavLst>
                                    </p:anim>
                                    <p:anim calcmode="lin" valueType="num">
                                      <p:cBhvr>
                                        <p:cTn id="71" dur="500" fill="hold"/>
                                        <p:tgtEl>
                                          <p:spTgt spid="35"/>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anim calcmode="lin" valueType="num">
                                      <p:cBhvr>
                                        <p:cTn id="75" dur="500" fill="hold"/>
                                        <p:tgtEl>
                                          <p:spTgt spid="51"/>
                                        </p:tgtEl>
                                        <p:attrNameLst>
                                          <p:attrName>ppt_x</p:attrName>
                                        </p:attrNameLst>
                                      </p:cBhvr>
                                      <p:tavLst>
                                        <p:tav tm="0">
                                          <p:val>
                                            <p:strVal val="#ppt_x"/>
                                          </p:val>
                                        </p:tav>
                                        <p:tav tm="100000">
                                          <p:val>
                                            <p:strVal val="#ppt_x"/>
                                          </p:val>
                                        </p:tav>
                                      </p:tavLst>
                                    </p:anim>
                                    <p:anim calcmode="lin" valueType="num">
                                      <p:cBhvr>
                                        <p:cTn id="76" dur="500" fill="hold"/>
                                        <p:tgtEl>
                                          <p:spTgt spid="51"/>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anim calcmode="lin" valueType="num">
                                      <p:cBhvr>
                                        <p:cTn id="80" dur="500" fill="hold"/>
                                        <p:tgtEl>
                                          <p:spTgt spid="50"/>
                                        </p:tgtEl>
                                        <p:attrNameLst>
                                          <p:attrName>ppt_x</p:attrName>
                                        </p:attrNameLst>
                                      </p:cBhvr>
                                      <p:tavLst>
                                        <p:tav tm="0">
                                          <p:val>
                                            <p:strVal val="#ppt_x"/>
                                          </p:val>
                                        </p:tav>
                                        <p:tav tm="100000">
                                          <p:val>
                                            <p:strVal val="#ppt_x"/>
                                          </p:val>
                                        </p:tav>
                                      </p:tavLst>
                                    </p:anim>
                                    <p:anim calcmode="lin" valueType="num">
                                      <p:cBhvr>
                                        <p:cTn id="81" dur="500" fill="hold"/>
                                        <p:tgtEl>
                                          <p:spTgt spid="50"/>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anim calcmode="lin" valueType="num">
                                      <p:cBhvr>
                                        <p:cTn id="85" dur="500" fill="hold"/>
                                        <p:tgtEl>
                                          <p:spTgt spid="49"/>
                                        </p:tgtEl>
                                        <p:attrNameLst>
                                          <p:attrName>ppt_x</p:attrName>
                                        </p:attrNameLst>
                                      </p:cBhvr>
                                      <p:tavLst>
                                        <p:tav tm="0">
                                          <p:val>
                                            <p:strVal val="#ppt_x"/>
                                          </p:val>
                                        </p:tav>
                                        <p:tav tm="100000">
                                          <p:val>
                                            <p:strVal val="#ppt_x"/>
                                          </p:val>
                                        </p:tav>
                                      </p:tavLst>
                                    </p:anim>
                                    <p:anim calcmode="lin" valueType="num">
                                      <p:cBhvr>
                                        <p:cTn id="86" dur="500" fill="hold"/>
                                        <p:tgtEl>
                                          <p:spTgt spid="49"/>
                                        </p:tgtEl>
                                        <p:attrNameLst>
                                          <p:attrName>ppt_y</p:attrName>
                                        </p:attrNameLst>
                                      </p:cBhvr>
                                      <p:tavLst>
                                        <p:tav tm="0">
                                          <p:val>
                                            <p:strVal val="#ppt_y-.1"/>
                                          </p:val>
                                        </p:tav>
                                        <p:tav tm="100000">
                                          <p:val>
                                            <p:strVal val="#ppt_y"/>
                                          </p:val>
                                        </p:tav>
                                      </p:tavLst>
                                    </p:anim>
                                  </p:childTnLst>
                                </p:cTn>
                              </p:par>
                            </p:childTnLst>
                          </p:cTn>
                        </p:par>
                        <p:par>
                          <p:cTn id="87" fill="hold">
                            <p:stCondLst>
                              <p:cond delay="3000"/>
                            </p:stCondLst>
                            <p:childTnLst>
                              <p:par>
                                <p:cTn id="88" presetID="42"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anim calcmode="lin" valueType="num">
                                      <p:cBhvr>
                                        <p:cTn id="96" dur="500" fill="hold"/>
                                        <p:tgtEl>
                                          <p:spTgt spid="54"/>
                                        </p:tgtEl>
                                        <p:attrNameLst>
                                          <p:attrName>ppt_x</p:attrName>
                                        </p:attrNameLst>
                                      </p:cBhvr>
                                      <p:tavLst>
                                        <p:tav tm="0">
                                          <p:val>
                                            <p:strVal val="#ppt_x"/>
                                          </p:val>
                                        </p:tav>
                                        <p:tav tm="100000">
                                          <p:val>
                                            <p:strVal val="#ppt_x"/>
                                          </p:val>
                                        </p:tav>
                                      </p:tavLst>
                                    </p:anim>
                                    <p:anim calcmode="lin" valueType="num">
                                      <p:cBhvr>
                                        <p:cTn id="97" dur="5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anim calcmode="lin" valueType="num">
                                      <p:cBhvr>
                                        <p:cTn id="101" dur="500" fill="hold"/>
                                        <p:tgtEl>
                                          <p:spTgt spid="55"/>
                                        </p:tgtEl>
                                        <p:attrNameLst>
                                          <p:attrName>ppt_x</p:attrName>
                                        </p:attrNameLst>
                                      </p:cBhvr>
                                      <p:tavLst>
                                        <p:tav tm="0">
                                          <p:val>
                                            <p:strVal val="#ppt_x"/>
                                          </p:val>
                                        </p:tav>
                                        <p:tav tm="100000">
                                          <p:val>
                                            <p:strVal val="#ppt_x"/>
                                          </p:val>
                                        </p:tav>
                                      </p:tavLst>
                                    </p:anim>
                                    <p:anim calcmode="lin" valueType="num">
                                      <p:cBhvr>
                                        <p:cTn id="102" dur="5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anim calcmode="lin" valueType="num">
                                      <p:cBhvr>
                                        <p:cTn id="106" dur="500" fill="hold"/>
                                        <p:tgtEl>
                                          <p:spTgt spid="56"/>
                                        </p:tgtEl>
                                        <p:attrNameLst>
                                          <p:attrName>ppt_x</p:attrName>
                                        </p:attrNameLst>
                                      </p:cBhvr>
                                      <p:tavLst>
                                        <p:tav tm="0">
                                          <p:val>
                                            <p:strVal val="#ppt_x"/>
                                          </p:val>
                                        </p:tav>
                                        <p:tav tm="100000">
                                          <p:val>
                                            <p:strVal val="#ppt_x"/>
                                          </p:val>
                                        </p:tav>
                                      </p:tavLst>
                                    </p:anim>
                                    <p:anim calcmode="lin" valueType="num">
                                      <p:cBhvr>
                                        <p:cTn id="107" dur="500" fill="hold"/>
                                        <p:tgtEl>
                                          <p:spTgt spid="56"/>
                                        </p:tgtEl>
                                        <p:attrNameLst>
                                          <p:attrName>ppt_y</p:attrName>
                                        </p:attrNameLst>
                                      </p:cBhvr>
                                      <p:tavLst>
                                        <p:tav tm="0">
                                          <p:val>
                                            <p:strVal val="#ppt_y+.1"/>
                                          </p:val>
                                        </p:tav>
                                        <p:tav tm="100000">
                                          <p:val>
                                            <p:strVal val="#ppt_y"/>
                                          </p:val>
                                        </p:tav>
                                      </p:tavLst>
                                    </p:anim>
                                  </p:childTnLst>
                                </p:cTn>
                              </p:par>
                            </p:childTnLst>
                          </p:cTn>
                        </p:par>
                        <p:par>
                          <p:cTn id="108" fill="hold">
                            <p:stCondLst>
                              <p:cond delay="3500"/>
                            </p:stCondLst>
                            <p:childTnLst>
                              <p:par>
                                <p:cTn id="109" presetID="47" presetClass="entr" presetSubtype="0"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500"/>
                                        <p:tgtEl>
                                          <p:spTgt spid="60"/>
                                        </p:tgtEl>
                                      </p:cBhvr>
                                    </p:animEffect>
                                    <p:anim calcmode="lin" valueType="num">
                                      <p:cBhvr>
                                        <p:cTn id="112" dur="500" fill="hold"/>
                                        <p:tgtEl>
                                          <p:spTgt spid="60"/>
                                        </p:tgtEl>
                                        <p:attrNameLst>
                                          <p:attrName>ppt_x</p:attrName>
                                        </p:attrNameLst>
                                      </p:cBhvr>
                                      <p:tavLst>
                                        <p:tav tm="0">
                                          <p:val>
                                            <p:strVal val="#ppt_x"/>
                                          </p:val>
                                        </p:tav>
                                        <p:tav tm="100000">
                                          <p:val>
                                            <p:strVal val="#ppt_x"/>
                                          </p:val>
                                        </p:tav>
                                      </p:tavLst>
                                    </p:anim>
                                    <p:anim calcmode="lin" valueType="num">
                                      <p:cBhvr>
                                        <p:cTn id="113" dur="500" fill="hold"/>
                                        <p:tgtEl>
                                          <p:spTgt spid="60"/>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anim calcmode="lin" valueType="num">
                                      <p:cBhvr>
                                        <p:cTn id="117" dur="500" fill="hold"/>
                                        <p:tgtEl>
                                          <p:spTgt spid="59"/>
                                        </p:tgtEl>
                                        <p:attrNameLst>
                                          <p:attrName>ppt_x</p:attrName>
                                        </p:attrNameLst>
                                      </p:cBhvr>
                                      <p:tavLst>
                                        <p:tav tm="0">
                                          <p:val>
                                            <p:strVal val="#ppt_x"/>
                                          </p:val>
                                        </p:tav>
                                        <p:tav tm="100000">
                                          <p:val>
                                            <p:strVal val="#ppt_x"/>
                                          </p:val>
                                        </p:tav>
                                      </p:tavLst>
                                    </p:anim>
                                    <p:anim calcmode="lin" valueType="num">
                                      <p:cBhvr>
                                        <p:cTn id="118" dur="500" fill="hold"/>
                                        <p:tgtEl>
                                          <p:spTgt spid="59"/>
                                        </p:tgtEl>
                                        <p:attrNameLst>
                                          <p:attrName>ppt_y</p:attrName>
                                        </p:attrNameLst>
                                      </p:cBhvr>
                                      <p:tavLst>
                                        <p:tav tm="0">
                                          <p:val>
                                            <p:strVal val="#ppt_y-.1"/>
                                          </p:val>
                                        </p:tav>
                                        <p:tav tm="100000">
                                          <p:val>
                                            <p:strVal val="#ppt_y"/>
                                          </p:val>
                                        </p:tav>
                                      </p:tavLst>
                                    </p:anim>
                                  </p:childTnLst>
                                </p:cTn>
                              </p:par>
                              <p:par>
                                <p:cTn id="119" presetID="47" presetClass="entr" presetSubtype="0" fill="hold"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fade">
                                      <p:cBhvr>
                                        <p:cTn id="121" dur="500"/>
                                        <p:tgtEl>
                                          <p:spTgt spid="61"/>
                                        </p:tgtEl>
                                      </p:cBhvr>
                                    </p:animEffect>
                                    <p:anim calcmode="lin" valueType="num">
                                      <p:cBhvr>
                                        <p:cTn id="122" dur="500" fill="hold"/>
                                        <p:tgtEl>
                                          <p:spTgt spid="61"/>
                                        </p:tgtEl>
                                        <p:attrNameLst>
                                          <p:attrName>ppt_x</p:attrName>
                                        </p:attrNameLst>
                                      </p:cBhvr>
                                      <p:tavLst>
                                        <p:tav tm="0">
                                          <p:val>
                                            <p:strVal val="#ppt_x"/>
                                          </p:val>
                                        </p:tav>
                                        <p:tav tm="100000">
                                          <p:val>
                                            <p:strVal val="#ppt_x"/>
                                          </p:val>
                                        </p:tav>
                                      </p:tavLst>
                                    </p:anim>
                                    <p:anim calcmode="lin" valueType="num">
                                      <p:cBhvr>
                                        <p:cTn id="123" dur="500" fill="hold"/>
                                        <p:tgtEl>
                                          <p:spTgt spid="6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anim calcmode="lin" valueType="num">
                                      <p:cBhvr>
                                        <p:cTn id="127" dur="500" fill="hold"/>
                                        <p:tgtEl>
                                          <p:spTgt spid="37"/>
                                        </p:tgtEl>
                                        <p:attrNameLst>
                                          <p:attrName>ppt_x</p:attrName>
                                        </p:attrNameLst>
                                      </p:cBhvr>
                                      <p:tavLst>
                                        <p:tav tm="0">
                                          <p:val>
                                            <p:strVal val="#ppt_x"/>
                                          </p:val>
                                        </p:tav>
                                        <p:tav tm="100000">
                                          <p:val>
                                            <p:strVal val="#ppt_x"/>
                                          </p:val>
                                        </p:tav>
                                      </p:tavLst>
                                    </p:anim>
                                    <p:anim calcmode="lin" valueType="num">
                                      <p:cBhvr>
                                        <p:cTn id="12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P spid="30" grpId="0" animBg="1"/>
      <p:bldP spid="34" grpId="0" animBg="1"/>
      <p:bldP spid="35" grpId="0" animBg="1"/>
      <p:bldP spid="36" grpId="0" animBg="1"/>
      <p:bldP spid="37" grpId="0" animBg="1"/>
      <p:bldP spid="38" grpId="0" animBg="1"/>
      <p:bldP spid="39" grpId="0"/>
      <p:bldP spid="40" grpId="0"/>
      <p:bldP spid="44" grpId="0"/>
      <p:bldP spid="45" grpId="0"/>
      <p:bldP spid="49" grpId="0"/>
      <p:bldP spid="50" grpId="0"/>
      <p:bldP spid="54" grpId="0"/>
      <p:bldP spid="55" grpId="0"/>
      <p:bldP spid="59" grpId="0"/>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363213" y="2079136"/>
            <a:ext cx="11487078" cy="25844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54"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698213" y="6359222"/>
            <a:ext cx="4116497"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7"/>
          <p:cNvSpPr/>
          <p:nvPr/>
        </p:nvSpPr>
        <p:spPr bwMode="auto">
          <a:xfrm>
            <a:off x="1127111" y="2326774"/>
            <a:ext cx="3094732"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27" name="TextBox 26"/>
          <p:cNvSpPr txBox="1"/>
          <p:nvPr/>
        </p:nvSpPr>
        <p:spPr>
          <a:xfrm>
            <a:off x="1377734" y="3262880"/>
            <a:ext cx="2590938" cy="2246769"/>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mj-ea"/>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accent1"/>
              </a:solidFill>
              <a:latin typeface="+mn-ea"/>
            </a:endParaRPr>
          </a:p>
        </p:txBody>
      </p:sp>
      <p:sp>
        <p:nvSpPr>
          <p:cNvPr id="42" name="圆角矩形 41"/>
          <p:cNvSpPr/>
          <p:nvPr/>
        </p:nvSpPr>
        <p:spPr bwMode="auto">
          <a:xfrm>
            <a:off x="4537275" y="2326774"/>
            <a:ext cx="3094732"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47" name="TextBox 46"/>
          <p:cNvSpPr txBox="1"/>
          <p:nvPr/>
        </p:nvSpPr>
        <p:spPr>
          <a:xfrm>
            <a:off x="4787898" y="3262880"/>
            <a:ext cx="2590938" cy="2246769"/>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mj-ea"/>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accent1"/>
              </a:solidFill>
              <a:latin typeface="+mn-ea"/>
            </a:endParaRPr>
          </a:p>
        </p:txBody>
      </p:sp>
      <p:sp>
        <p:nvSpPr>
          <p:cNvPr id="48" name="圆角矩形 47"/>
          <p:cNvSpPr/>
          <p:nvPr/>
        </p:nvSpPr>
        <p:spPr bwMode="auto">
          <a:xfrm>
            <a:off x="7947439" y="2326774"/>
            <a:ext cx="3094732"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53" name="TextBox 52"/>
          <p:cNvSpPr txBox="1"/>
          <p:nvPr/>
        </p:nvSpPr>
        <p:spPr>
          <a:xfrm>
            <a:off x="8198061" y="3262880"/>
            <a:ext cx="2590938" cy="2246769"/>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mj-ea"/>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accent1"/>
              </a:solidFill>
              <a:latin typeface="+mn-ea"/>
            </a:endParaRPr>
          </a:p>
        </p:txBody>
      </p:sp>
      <p:pic>
        <p:nvPicPr>
          <p:cNvPr id="56"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3990409" y="6359222"/>
            <a:ext cx="4116497"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7436557" y="6359222"/>
            <a:ext cx="4116497"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bwMode="auto">
          <a:xfrm>
            <a:off x="1811838" y="1340768"/>
            <a:ext cx="1722731" cy="1723628"/>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19" name="TextBox 18"/>
          <p:cNvSpPr txBox="1"/>
          <p:nvPr/>
        </p:nvSpPr>
        <p:spPr>
          <a:xfrm>
            <a:off x="2084784" y="1971751"/>
            <a:ext cx="1107996" cy="461665"/>
          </a:xfrm>
          <a:prstGeom prst="rect">
            <a:avLst/>
          </a:prstGeom>
          <a:noFill/>
        </p:spPr>
        <p:txBody>
          <a:bodyPr wrap="none" rtlCol="0">
            <a:spAutoFit/>
          </a:bodyPr>
          <a:lstStyle/>
          <a:p>
            <a:r>
              <a:rPr lang="zh-CN" altLang="en-US" sz="2400" dirty="0">
                <a:solidFill>
                  <a:srgbClr val="F8F8F8"/>
                </a:solidFill>
                <a:latin typeface="+mn-ea"/>
              </a:rPr>
              <a:t>标题一</a:t>
            </a:r>
          </a:p>
        </p:txBody>
      </p:sp>
      <p:sp>
        <p:nvSpPr>
          <p:cNvPr id="43" name="椭圆 42"/>
          <p:cNvSpPr/>
          <p:nvPr/>
        </p:nvSpPr>
        <p:spPr bwMode="auto">
          <a:xfrm>
            <a:off x="5222002" y="1340768"/>
            <a:ext cx="1722731" cy="1723628"/>
          </a:xfrm>
          <a:prstGeom prst="ellipse">
            <a:avLst/>
          </a:prstGeom>
          <a:solidFill>
            <a:schemeClr val="accent1"/>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a:p>
        </p:txBody>
      </p:sp>
      <p:sp>
        <p:nvSpPr>
          <p:cNvPr id="46" name="TextBox 45"/>
          <p:cNvSpPr txBox="1"/>
          <p:nvPr/>
        </p:nvSpPr>
        <p:spPr>
          <a:xfrm>
            <a:off x="5494947" y="1971751"/>
            <a:ext cx="1107996" cy="461665"/>
          </a:xfrm>
          <a:prstGeom prst="rect">
            <a:avLst/>
          </a:prstGeom>
          <a:noFill/>
        </p:spPr>
        <p:txBody>
          <a:bodyPr wrap="none" rtlCol="0">
            <a:spAutoFit/>
          </a:bodyPr>
          <a:lstStyle/>
          <a:p>
            <a:r>
              <a:rPr lang="zh-CN" altLang="en-US" sz="2400" dirty="0">
                <a:solidFill>
                  <a:srgbClr val="F8F8F8"/>
                </a:solidFill>
                <a:latin typeface="+mn-ea"/>
              </a:rPr>
              <a:t>标题二</a:t>
            </a:r>
          </a:p>
        </p:txBody>
      </p:sp>
      <p:sp>
        <p:nvSpPr>
          <p:cNvPr id="49" name="椭圆 48"/>
          <p:cNvSpPr/>
          <p:nvPr/>
        </p:nvSpPr>
        <p:spPr bwMode="auto">
          <a:xfrm>
            <a:off x="8632166" y="1340768"/>
            <a:ext cx="1722731" cy="1723628"/>
          </a:xfrm>
          <a:prstGeom prst="ellipse">
            <a:avLst/>
          </a:prstGeom>
          <a:solidFill>
            <a:schemeClr val="accent2"/>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a:p>
        </p:txBody>
      </p:sp>
      <p:sp>
        <p:nvSpPr>
          <p:cNvPr id="52" name="TextBox 51"/>
          <p:cNvSpPr txBox="1"/>
          <p:nvPr/>
        </p:nvSpPr>
        <p:spPr>
          <a:xfrm>
            <a:off x="8905111" y="1971751"/>
            <a:ext cx="1107996" cy="461665"/>
          </a:xfrm>
          <a:prstGeom prst="rect">
            <a:avLst/>
          </a:prstGeom>
          <a:noFill/>
        </p:spPr>
        <p:txBody>
          <a:bodyPr wrap="none" rtlCol="0">
            <a:spAutoFit/>
          </a:bodyPr>
          <a:lstStyle/>
          <a:p>
            <a:r>
              <a:rPr lang="zh-CN" altLang="en-US" sz="2400" dirty="0">
                <a:solidFill>
                  <a:srgbClr val="F8F8F8"/>
                </a:solidFill>
                <a:latin typeface="+mn-ea"/>
              </a:rPr>
              <a:t>标题三</a:t>
            </a:r>
          </a:p>
        </p:txBody>
      </p:sp>
      <p:grpSp>
        <p:nvGrpSpPr>
          <p:cNvPr id="15" name="组合 14"/>
          <p:cNvGrpSpPr/>
          <p:nvPr/>
        </p:nvGrpSpPr>
        <p:grpSpPr>
          <a:xfrm>
            <a:off x="1807336" y="1426951"/>
            <a:ext cx="516819" cy="517088"/>
            <a:chOff x="1807482" y="1521065"/>
            <a:chExt cx="517088" cy="517088"/>
          </a:xfrm>
        </p:grpSpPr>
        <p:sp>
          <p:nvSpPr>
            <p:cNvPr id="6" name="椭圆 5"/>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dirty="0">
                <a:latin typeface="Arial" pitchFamily="34" charset="0"/>
                <a:ea typeface="宋体" pitchFamily="2" charset="-122"/>
              </a:endParaRPr>
            </a:p>
          </p:txBody>
        </p:sp>
        <p:sp>
          <p:nvSpPr>
            <p:cNvPr id="9" name="TextBox 8"/>
            <p:cNvSpPr txBox="1"/>
            <p:nvPr/>
          </p:nvSpPr>
          <p:spPr>
            <a:xfrm>
              <a:off x="1883123" y="1548776"/>
              <a:ext cx="365806" cy="461665"/>
            </a:xfrm>
            <a:prstGeom prst="rect">
              <a:avLst/>
            </a:prstGeom>
            <a:noFill/>
          </p:spPr>
          <p:txBody>
            <a:bodyPr wrap="none" rtlCol="0">
              <a:spAutoFit/>
            </a:bodyPr>
            <a:lstStyle/>
            <a:p>
              <a:r>
                <a:rPr lang="en-US" altLang="zh-CN" sz="2400" dirty="0">
                  <a:solidFill>
                    <a:schemeClr val="tx2"/>
                  </a:solidFill>
                  <a:latin typeface="+mn-ea"/>
                </a:rPr>
                <a:t>1</a:t>
              </a:r>
              <a:endParaRPr lang="zh-CN" altLang="en-US" sz="2400" dirty="0">
                <a:solidFill>
                  <a:schemeClr val="tx2"/>
                </a:solidFill>
                <a:latin typeface="+mn-ea"/>
              </a:endParaRPr>
            </a:p>
          </p:txBody>
        </p:sp>
      </p:grpSp>
      <p:grpSp>
        <p:nvGrpSpPr>
          <p:cNvPr id="41" name="组合 40"/>
          <p:cNvGrpSpPr/>
          <p:nvPr/>
        </p:nvGrpSpPr>
        <p:grpSpPr>
          <a:xfrm>
            <a:off x="5195157" y="1426951"/>
            <a:ext cx="516819" cy="517088"/>
            <a:chOff x="1807482" y="1521065"/>
            <a:chExt cx="517088" cy="517088"/>
          </a:xfrm>
        </p:grpSpPr>
        <p:sp>
          <p:nvSpPr>
            <p:cNvPr id="55" name="椭圆 54"/>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dirty="0">
                <a:latin typeface="Arial" pitchFamily="34" charset="0"/>
                <a:ea typeface="宋体" pitchFamily="2" charset="-122"/>
              </a:endParaRPr>
            </a:p>
          </p:txBody>
        </p:sp>
        <p:sp>
          <p:nvSpPr>
            <p:cNvPr id="58" name="TextBox 57"/>
            <p:cNvSpPr txBox="1"/>
            <p:nvPr/>
          </p:nvSpPr>
          <p:spPr>
            <a:xfrm>
              <a:off x="1883123" y="1548776"/>
              <a:ext cx="365806" cy="461665"/>
            </a:xfrm>
            <a:prstGeom prst="rect">
              <a:avLst/>
            </a:prstGeom>
            <a:noFill/>
          </p:spPr>
          <p:txBody>
            <a:bodyPr wrap="none" rtlCol="0">
              <a:spAutoFit/>
            </a:bodyPr>
            <a:lstStyle/>
            <a:p>
              <a:r>
                <a:rPr lang="en-US" altLang="zh-CN" sz="2400" dirty="0">
                  <a:solidFill>
                    <a:schemeClr val="tx2"/>
                  </a:solidFill>
                  <a:latin typeface="+mn-ea"/>
                </a:rPr>
                <a:t>2</a:t>
              </a:r>
              <a:endParaRPr lang="zh-CN" altLang="en-US" sz="2400" dirty="0">
                <a:solidFill>
                  <a:schemeClr val="tx2"/>
                </a:solidFill>
                <a:latin typeface="+mn-ea"/>
              </a:endParaRPr>
            </a:p>
          </p:txBody>
        </p:sp>
      </p:grpSp>
      <p:grpSp>
        <p:nvGrpSpPr>
          <p:cNvPr id="59" name="组合 58"/>
          <p:cNvGrpSpPr/>
          <p:nvPr/>
        </p:nvGrpSpPr>
        <p:grpSpPr>
          <a:xfrm>
            <a:off x="8598736" y="1426951"/>
            <a:ext cx="516819" cy="517088"/>
            <a:chOff x="1807482" y="1521065"/>
            <a:chExt cx="517088" cy="517088"/>
          </a:xfrm>
        </p:grpSpPr>
        <p:sp>
          <p:nvSpPr>
            <p:cNvPr id="60" name="椭圆 59"/>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dirty="0">
                <a:latin typeface="Arial" pitchFamily="34" charset="0"/>
                <a:ea typeface="宋体" pitchFamily="2" charset="-122"/>
              </a:endParaRPr>
            </a:p>
          </p:txBody>
        </p:sp>
        <p:sp>
          <p:nvSpPr>
            <p:cNvPr id="61" name="TextBox 60"/>
            <p:cNvSpPr txBox="1"/>
            <p:nvPr/>
          </p:nvSpPr>
          <p:spPr>
            <a:xfrm>
              <a:off x="1883123" y="1548776"/>
              <a:ext cx="365806" cy="461665"/>
            </a:xfrm>
            <a:prstGeom prst="rect">
              <a:avLst/>
            </a:prstGeom>
            <a:noFill/>
          </p:spPr>
          <p:txBody>
            <a:bodyPr wrap="none" rtlCol="0">
              <a:spAutoFit/>
            </a:bodyPr>
            <a:lstStyle/>
            <a:p>
              <a:r>
                <a:rPr lang="en-US" altLang="zh-CN" sz="2400" dirty="0">
                  <a:solidFill>
                    <a:schemeClr val="tx2"/>
                  </a:solidFill>
                  <a:latin typeface="+mn-ea"/>
                </a:rPr>
                <a:t>3</a:t>
              </a:r>
              <a:endParaRPr lang="zh-CN" altLang="en-US" sz="2400" dirty="0">
                <a:solidFill>
                  <a:schemeClr val="tx2"/>
                </a:solidFill>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776115632"/>
      </p:ext>
    </p:extLst>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98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480"/>
                                </p:stCondLst>
                                <p:childTnLst>
                                  <p:par>
                                    <p:cTn id="9" presetID="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1980"/>
                                </p:stCondLst>
                                <p:childTnLst>
                                  <p:par>
                                    <p:cTn id="46" presetID="5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Scale>
                                          <p:cBhvr>
                                            <p:cTn id="4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9"/>
                                            </p:tgtEl>
                                            <p:attrNameLst>
                                              <p:attrName>ppt_x</p:attrName>
                                              <p:attrName>ppt_y</p:attrName>
                                            </p:attrNameLst>
                                          </p:cBhvr>
                                        </p:animMotion>
                                        <p:animEffect transition="in" filter="fade">
                                          <p:cBhvr>
                                            <p:cTn id="50" dur="1000"/>
                                            <p:tgtEl>
                                              <p:spTgt spid="19"/>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Scale>
                                          <p:cBhvr>
                                            <p:cTn id="5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4"/>
                                            </p:tgtEl>
                                            <p:attrNameLst>
                                              <p:attrName>ppt_x</p:attrName>
                                              <p:attrName>ppt_y</p:attrName>
                                            </p:attrNameLst>
                                          </p:cBhvr>
                                        </p:animMotion>
                                        <p:animEffect transition="in" filter="fade">
                                          <p:cBhvr>
                                            <p:cTn id="55" dur="1000"/>
                                            <p:tgtEl>
                                              <p:spTgt spid="4"/>
                                            </p:tgtEl>
                                          </p:cBhvr>
                                        </p:animEffect>
                                      </p:childTnLst>
                                    </p:cTn>
                                  </p:par>
                                  <p:par>
                                    <p:cTn id="56" presetID="52" presetClass="entr" presetSubtype="0" fill="hold" grpId="0" nodeType="withEffect">
                                      <p:stCondLst>
                                        <p:cond delay="300"/>
                                      </p:stCondLst>
                                      <p:childTnLst>
                                        <p:set>
                                          <p:cBhvr>
                                            <p:cTn id="57" dur="1" fill="hold">
                                              <p:stCondLst>
                                                <p:cond delay="0"/>
                                              </p:stCondLst>
                                            </p:cTn>
                                            <p:tgtEl>
                                              <p:spTgt spid="46"/>
                                            </p:tgtEl>
                                            <p:attrNameLst>
                                              <p:attrName>style.visibility</p:attrName>
                                            </p:attrNameLst>
                                          </p:cBhvr>
                                          <p:to>
                                            <p:strVal val="visible"/>
                                          </p:to>
                                        </p:set>
                                        <p:animScale>
                                          <p:cBhvr>
                                            <p:cTn id="58"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46"/>
                                            </p:tgtEl>
                                            <p:attrNameLst>
                                              <p:attrName>ppt_x</p:attrName>
                                              <p:attrName>ppt_y</p:attrName>
                                            </p:attrNameLst>
                                          </p:cBhvr>
                                        </p:animMotion>
                                        <p:animEffect transition="in" filter="fade">
                                          <p:cBhvr>
                                            <p:cTn id="60" dur="1000"/>
                                            <p:tgtEl>
                                              <p:spTgt spid="46"/>
                                            </p:tgtEl>
                                          </p:cBhvr>
                                        </p:animEffect>
                                      </p:childTnLst>
                                    </p:cTn>
                                  </p:par>
                                  <p:par>
                                    <p:cTn id="61" presetID="52" presetClass="entr" presetSubtype="0" fill="hold" grpId="0" nodeType="withEffect">
                                      <p:stCondLst>
                                        <p:cond delay="300"/>
                                      </p:stCondLst>
                                      <p:childTnLst>
                                        <p:set>
                                          <p:cBhvr>
                                            <p:cTn id="62" dur="1" fill="hold">
                                              <p:stCondLst>
                                                <p:cond delay="0"/>
                                              </p:stCondLst>
                                            </p:cTn>
                                            <p:tgtEl>
                                              <p:spTgt spid="43"/>
                                            </p:tgtEl>
                                            <p:attrNameLst>
                                              <p:attrName>style.visibility</p:attrName>
                                            </p:attrNameLst>
                                          </p:cBhvr>
                                          <p:to>
                                            <p:strVal val="visible"/>
                                          </p:to>
                                        </p:set>
                                        <p:animScale>
                                          <p:cBhvr>
                                            <p:cTn id="63"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43"/>
                                            </p:tgtEl>
                                            <p:attrNameLst>
                                              <p:attrName>ppt_x</p:attrName>
                                              <p:attrName>ppt_y</p:attrName>
                                            </p:attrNameLst>
                                          </p:cBhvr>
                                        </p:animMotion>
                                        <p:animEffect transition="in" filter="fade">
                                          <p:cBhvr>
                                            <p:cTn id="65" dur="1000"/>
                                            <p:tgtEl>
                                              <p:spTgt spid="43"/>
                                            </p:tgtEl>
                                          </p:cBhvr>
                                        </p:animEffect>
                                      </p:childTnLst>
                                    </p:cTn>
                                  </p:par>
                                  <p:par>
                                    <p:cTn id="66" presetID="52" presetClass="entr" presetSubtype="0" fill="hold" grpId="0" nodeType="withEffect">
                                      <p:stCondLst>
                                        <p:cond delay="600"/>
                                      </p:stCondLst>
                                      <p:childTnLst>
                                        <p:set>
                                          <p:cBhvr>
                                            <p:cTn id="67" dur="1" fill="hold">
                                              <p:stCondLst>
                                                <p:cond delay="0"/>
                                              </p:stCondLst>
                                            </p:cTn>
                                            <p:tgtEl>
                                              <p:spTgt spid="52"/>
                                            </p:tgtEl>
                                            <p:attrNameLst>
                                              <p:attrName>style.visibility</p:attrName>
                                            </p:attrNameLst>
                                          </p:cBhvr>
                                          <p:to>
                                            <p:strVal val="visible"/>
                                          </p:to>
                                        </p:set>
                                        <p:animScale>
                                          <p:cBhvr>
                                            <p:cTn id="68"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52"/>
                                            </p:tgtEl>
                                            <p:attrNameLst>
                                              <p:attrName>ppt_x</p:attrName>
                                              <p:attrName>ppt_y</p:attrName>
                                            </p:attrNameLst>
                                          </p:cBhvr>
                                        </p:animMotion>
                                        <p:animEffect transition="in" filter="fade">
                                          <p:cBhvr>
                                            <p:cTn id="70" dur="1000"/>
                                            <p:tgtEl>
                                              <p:spTgt spid="52"/>
                                            </p:tgtEl>
                                          </p:cBhvr>
                                        </p:animEffect>
                                      </p:childTnLst>
                                    </p:cTn>
                                  </p:par>
                                  <p:par>
                                    <p:cTn id="71" presetID="52" presetClass="entr" presetSubtype="0" fill="hold" grpId="0" nodeType="withEffect">
                                      <p:stCondLst>
                                        <p:cond delay="600"/>
                                      </p:stCondLst>
                                      <p:childTnLst>
                                        <p:set>
                                          <p:cBhvr>
                                            <p:cTn id="72" dur="1" fill="hold">
                                              <p:stCondLst>
                                                <p:cond delay="0"/>
                                              </p:stCondLst>
                                            </p:cTn>
                                            <p:tgtEl>
                                              <p:spTgt spid="49"/>
                                            </p:tgtEl>
                                            <p:attrNameLst>
                                              <p:attrName>style.visibility</p:attrName>
                                            </p:attrNameLst>
                                          </p:cBhvr>
                                          <p:to>
                                            <p:strVal val="visible"/>
                                          </p:to>
                                        </p:set>
                                        <p:animScale>
                                          <p:cBhvr>
                                            <p:cTn id="73"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49"/>
                                            </p:tgtEl>
                                            <p:attrNameLst>
                                              <p:attrName>ppt_x</p:attrName>
                                              <p:attrName>ppt_y</p:attrName>
                                            </p:attrNameLst>
                                          </p:cBhvr>
                                        </p:animMotion>
                                        <p:animEffect transition="in" filter="fade">
                                          <p:cBhvr>
                                            <p:cTn id="75" dur="1000"/>
                                            <p:tgtEl>
                                              <p:spTgt spid="49"/>
                                            </p:tgtEl>
                                          </p:cBhvr>
                                        </p:animEffect>
                                      </p:childTnLst>
                                    </p:cTn>
                                  </p:par>
                                </p:childTnLst>
                              </p:cTn>
                            </p:par>
                            <p:par>
                              <p:cTn id="76" fill="hold">
                                <p:stCondLst>
                                  <p:cond delay="3580"/>
                                </p:stCondLst>
                                <p:childTnLst>
                                  <p:par>
                                    <p:cTn id="77" presetID="10" presetClass="entr" presetSubtype="0"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600"/>
                                            <p:tgtEl>
                                              <p:spTgt spid="15"/>
                                            </p:tgtEl>
                                          </p:cBhvr>
                                        </p:animEffect>
                                      </p:childTnLst>
                                    </p:cTn>
                                  </p:par>
                                  <p:par>
                                    <p:cTn id="80"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14:bounceEnd="10000">
                                          <p:cBhvr>
                                            <p:cTn id="81" dur="1000" fill="hold"/>
                                            <p:tgtEl>
                                              <p:spTgt spid="15"/>
                                            </p:tgtEl>
                                            <p:attrNameLst>
                                              <p:attrName>ppt_x</p:attrName>
                                              <p:attrName>ppt_y</p:attrName>
                                            </p:attrNameLst>
                                          </p:cBhvr>
                                          <p:rCtr x="4956" y="8889"/>
                                        </p:animMotion>
                                      </p:childTnLst>
                                    </p:cTn>
                                  </p:par>
                                </p:childTnLst>
                              </p:cTn>
                            </p:par>
                            <p:par>
                              <p:cTn id="82" fill="hold">
                                <p:stCondLst>
                                  <p:cond delay="4580"/>
                                </p:stCondLst>
                                <p:childTnLst>
                                  <p:par>
                                    <p:cTn id="83" presetID="1"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14:bounceEnd="10000">
                                          <p:cBhvr>
                                            <p:cTn id="86" dur="1000" fill="hold"/>
                                            <p:tgtEl>
                                              <p:spTgt spid="41"/>
                                            </p:tgtEl>
                                            <p:attrNameLst>
                                              <p:attrName>ppt_x</p:attrName>
                                              <p:attrName>ppt_y</p:attrName>
                                            </p:attrNameLst>
                                          </p:cBhvr>
                                          <p:rCtr x="4956" y="8889"/>
                                        </p:animMotion>
                                      </p:childTnLst>
                                    </p:cTn>
                                  </p:par>
                                </p:childTnLst>
                              </p:cTn>
                            </p:par>
                            <p:par>
                              <p:cTn id="87" fill="hold">
                                <p:stCondLst>
                                  <p:cond delay="5580"/>
                                </p:stCondLst>
                                <p:childTnLst>
                                  <p:par>
                                    <p:cTn id="88" presetID="1" presetClass="entr" presetSubtype="0" fill="hold" nodeType="after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14:bounceEnd="10000">
                                          <p:cBhvr>
                                            <p:cTn id="91" dur="1000" fill="hold"/>
                                            <p:tgtEl>
                                              <p:spTgt spid="59"/>
                                            </p:tgtEl>
                                            <p:attrNameLst>
                                              <p:attrName>ppt_x</p:attrName>
                                              <p:attrName>ppt_y</p:attrName>
                                            </p:attrNameLst>
                                          </p:cBhvr>
                                          <p:rCtr x="4956"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p:bldP spid="42" grpId="0" animBg="1"/>
          <p:bldP spid="47" grpId="0"/>
          <p:bldP spid="48" grpId="0" animBg="1"/>
          <p:bldP spid="53" grpId="0"/>
          <p:bldP spid="4" grpId="0" animBg="1"/>
          <p:bldP spid="19" grpId="0"/>
          <p:bldP spid="43" grpId="0" animBg="1"/>
          <p:bldP spid="46" grpId="0"/>
          <p:bldP spid="49" grpId="0" animBg="1"/>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98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480"/>
                                </p:stCondLst>
                                <p:childTnLst>
                                  <p:par>
                                    <p:cTn id="9" presetID="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1980"/>
                                </p:stCondLst>
                                <p:childTnLst>
                                  <p:par>
                                    <p:cTn id="46" presetID="5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Scale>
                                          <p:cBhvr>
                                            <p:cTn id="4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9"/>
                                            </p:tgtEl>
                                            <p:attrNameLst>
                                              <p:attrName>ppt_x</p:attrName>
                                              <p:attrName>ppt_y</p:attrName>
                                            </p:attrNameLst>
                                          </p:cBhvr>
                                        </p:animMotion>
                                        <p:animEffect transition="in" filter="fade">
                                          <p:cBhvr>
                                            <p:cTn id="50" dur="1000"/>
                                            <p:tgtEl>
                                              <p:spTgt spid="19"/>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Scale>
                                          <p:cBhvr>
                                            <p:cTn id="5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4"/>
                                            </p:tgtEl>
                                            <p:attrNameLst>
                                              <p:attrName>ppt_x</p:attrName>
                                              <p:attrName>ppt_y</p:attrName>
                                            </p:attrNameLst>
                                          </p:cBhvr>
                                        </p:animMotion>
                                        <p:animEffect transition="in" filter="fade">
                                          <p:cBhvr>
                                            <p:cTn id="55" dur="1000"/>
                                            <p:tgtEl>
                                              <p:spTgt spid="4"/>
                                            </p:tgtEl>
                                          </p:cBhvr>
                                        </p:animEffect>
                                      </p:childTnLst>
                                    </p:cTn>
                                  </p:par>
                                  <p:par>
                                    <p:cTn id="56" presetID="52" presetClass="entr" presetSubtype="0" fill="hold" grpId="0" nodeType="withEffect">
                                      <p:stCondLst>
                                        <p:cond delay="300"/>
                                      </p:stCondLst>
                                      <p:childTnLst>
                                        <p:set>
                                          <p:cBhvr>
                                            <p:cTn id="57" dur="1" fill="hold">
                                              <p:stCondLst>
                                                <p:cond delay="0"/>
                                              </p:stCondLst>
                                            </p:cTn>
                                            <p:tgtEl>
                                              <p:spTgt spid="46"/>
                                            </p:tgtEl>
                                            <p:attrNameLst>
                                              <p:attrName>style.visibility</p:attrName>
                                            </p:attrNameLst>
                                          </p:cBhvr>
                                          <p:to>
                                            <p:strVal val="visible"/>
                                          </p:to>
                                        </p:set>
                                        <p:animScale>
                                          <p:cBhvr>
                                            <p:cTn id="58"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46"/>
                                            </p:tgtEl>
                                            <p:attrNameLst>
                                              <p:attrName>ppt_x</p:attrName>
                                              <p:attrName>ppt_y</p:attrName>
                                            </p:attrNameLst>
                                          </p:cBhvr>
                                        </p:animMotion>
                                        <p:animEffect transition="in" filter="fade">
                                          <p:cBhvr>
                                            <p:cTn id="60" dur="1000"/>
                                            <p:tgtEl>
                                              <p:spTgt spid="46"/>
                                            </p:tgtEl>
                                          </p:cBhvr>
                                        </p:animEffect>
                                      </p:childTnLst>
                                    </p:cTn>
                                  </p:par>
                                  <p:par>
                                    <p:cTn id="61" presetID="52" presetClass="entr" presetSubtype="0" fill="hold" grpId="0" nodeType="withEffect">
                                      <p:stCondLst>
                                        <p:cond delay="300"/>
                                      </p:stCondLst>
                                      <p:childTnLst>
                                        <p:set>
                                          <p:cBhvr>
                                            <p:cTn id="62" dur="1" fill="hold">
                                              <p:stCondLst>
                                                <p:cond delay="0"/>
                                              </p:stCondLst>
                                            </p:cTn>
                                            <p:tgtEl>
                                              <p:spTgt spid="43"/>
                                            </p:tgtEl>
                                            <p:attrNameLst>
                                              <p:attrName>style.visibility</p:attrName>
                                            </p:attrNameLst>
                                          </p:cBhvr>
                                          <p:to>
                                            <p:strVal val="visible"/>
                                          </p:to>
                                        </p:set>
                                        <p:animScale>
                                          <p:cBhvr>
                                            <p:cTn id="63"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43"/>
                                            </p:tgtEl>
                                            <p:attrNameLst>
                                              <p:attrName>ppt_x</p:attrName>
                                              <p:attrName>ppt_y</p:attrName>
                                            </p:attrNameLst>
                                          </p:cBhvr>
                                        </p:animMotion>
                                        <p:animEffect transition="in" filter="fade">
                                          <p:cBhvr>
                                            <p:cTn id="65" dur="1000"/>
                                            <p:tgtEl>
                                              <p:spTgt spid="43"/>
                                            </p:tgtEl>
                                          </p:cBhvr>
                                        </p:animEffect>
                                      </p:childTnLst>
                                    </p:cTn>
                                  </p:par>
                                  <p:par>
                                    <p:cTn id="66" presetID="52" presetClass="entr" presetSubtype="0" fill="hold" grpId="0" nodeType="withEffect">
                                      <p:stCondLst>
                                        <p:cond delay="600"/>
                                      </p:stCondLst>
                                      <p:childTnLst>
                                        <p:set>
                                          <p:cBhvr>
                                            <p:cTn id="67" dur="1" fill="hold">
                                              <p:stCondLst>
                                                <p:cond delay="0"/>
                                              </p:stCondLst>
                                            </p:cTn>
                                            <p:tgtEl>
                                              <p:spTgt spid="52"/>
                                            </p:tgtEl>
                                            <p:attrNameLst>
                                              <p:attrName>style.visibility</p:attrName>
                                            </p:attrNameLst>
                                          </p:cBhvr>
                                          <p:to>
                                            <p:strVal val="visible"/>
                                          </p:to>
                                        </p:set>
                                        <p:animScale>
                                          <p:cBhvr>
                                            <p:cTn id="68"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52"/>
                                            </p:tgtEl>
                                            <p:attrNameLst>
                                              <p:attrName>ppt_x</p:attrName>
                                              <p:attrName>ppt_y</p:attrName>
                                            </p:attrNameLst>
                                          </p:cBhvr>
                                        </p:animMotion>
                                        <p:animEffect transition="in" filter="fade">
                                          <p:cBhvr>
                                            <p:cTn id="70" dur="1000"/>
                                            <p:tgtEl>
                                              <p:spTgt spid="52"/>
                                            </p:tgtEl>
                                          </p:cBhvr>
                                        </p:animEffect>
                                      </p:childTnLst>
                                    </p:cTn>
                                  </p:par>
                                  <p:par>
                                    <p:cTn id="71" presetID="52" presetClass="entr" presetSubtype="0" fill="hold" grpId="0" nodeType="withEffect">
                                      <p:stCondLst>
                                        <p:cond delay="600"/>
                                      </p:stCondLst>
                                      <p:childTnLst>
                                        <p:set>
                                          <p:cBhvr>
                                            <p:cTn id="72" dur="1" fill="hold">
                                              <p:stCondLst>
                                                <p:cond delay="0"/>
                                              </p:stCondLst>
                                            </p:cTn>
                                            <p:tgtEl>
                                              <p:spTgt spid="49"/>
                                            </p:tgtEl>
                                            <p:attrNameLst>
                                              <p:attrName>style.visibility</p:attrName>
                                            </p:attrNameLst>
                                          </p:cBhvr>
                                          <p:to>
                                            <p:strVal val="visible"/>
                                          </p:to>
                                        </p:set>
                                        <p:animScale>
                                          <p:cBhvr>
                                            <p:cTn id="73"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49"/>
                                            </p:tgtEl>
                                            <p:attrNameLst>
                                              <p:attrName>ppt_x</p:attrName>
                                              <p:attrName>ppt_y</p:attrName>
                                            </p:attrNameLst>
                                          </p:cBhvr>
                                        </p:animMotion>
                                        <p:animEffect transition="in" filter="fade">
                                          <p:cBhvr>
                                            <p:cTn id="75" dur="1000"/>
                                            <p:tgtEl>
                                              <p:spTgt spid="49"/>
                                            </p:tgtEl>
                                          </p:cBhvr>
                                        </p:animEffect>
                                      </p:childTnLst>
                                    </p:cTn>
                                  </p:par>
                                </p:childTnLst>
                              </p:cTn>
                            </p:par>
                            <p:par>
                              <p:cTn id="76" fill="hold">
                                <p:stCondLst>
                                  <p:cond delay="3580"/>
                                </p:stCondLst>
                                <p:childTnLst>
                                  <p:par>
                                    <p:cTn id="77" presetID="10" presetClass="entr" presetSubtype="0"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600"/>
                                            <p:tgtEl>
                                              <p:spTgt spid="15"/>
                                            </p:tgtEl>
                                          </p:cBhvr>
                                        </p:animEffect>
                                      </p:childTnLst>
                                    </p:cTn>
                                  </p:par>
                                  <p:par>
                                    <p:cTn id="80"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cBhvr>
                                            <p:cTn id="81" dur="1000" fill="hold"/>
                                            <p:tgtEl>
                                              <p:spTgt spid="15"/>
                                            </p:tgtEl>
                                            <p:attrNameLst>
                                              <p:attrName>ppt_x</p:attrName>
                                              <p:attrName>ppt_y</p:attrName>
                                            </p:attrNameLst>
                                          </p:cBhvr>
                                          <p:rCtr x="4956" y="8889"/>
                                        </p:animMotion>
                                      </p:childTnLst>
                                    </p:cTn>
                                  </p:par>
                                </p:childTnLst>
                              </p:cTn>
                            </p:par>
                            <p:par>
                              <p:cTn id="82" fill="hold">
                                <p:stCondLst>
                                  <p:cond delay="4580"/>
                                </p:stCondLst>
                                <p:childTnLst>
                                  <p:par>
                                    <p:cTn id="83" presetID="1"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cBhvr>
                                            <p:cTn id="86" dur="1000" fill="hold"/>
                                            <p:tgtEl>
                                              <p:spTgt spid="41"/>
                                            </p:tgtEl>
                                            <p:attrNameLst>
                                              <p:attrName>ppt_x</p:attrName>
                                              <p:attrName>ppt_y</p:attrName>
                                            </p:attrNameLst>
                                          </p:cBhvr>
                                          <p:rCtr x="4956" y="8889"/>
                                        </p:animMotion>
                                      </p:childTnLst>
                                    </p:cTn>
                                  </p:par>
                                </p:childTnLst>
                              </p:cTn>
                            </p:par>
                            <p:par>
                              <p:cTn id="87" fill="hold">
                                <p:stCondLst>
                                  <p:cond delay="5580"/>
                                </p:stCondLst>
                                <p:childTnLst>
                                  <p:par>
                                    <p:cTn id="88" presetID="1" presetClass="entr" presetSubtype="0" fill="hold" nodeType="after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cBhvr>
                                            <p:cTn id="91" dur="1000" fill="hold"/>
                                            <p:tgtEl>
                                              <p:spTgt spid="59"/>
                                            </p:tgtEl>
                                            <p:attrNameLst>
                                              <p:attrName>ppt_x</p:attrName>
                                              <p:attrName>ppt_y</p:attrName>
                                            </p:attrNameLst>
                                          </p:cBhvr>
                                          <p:rCtr x="4956"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p:bldP spid="42" grpId="0" animBg="1"/>
          <p:bldP spid="47" grpId="0"/>
          <p:bldP spid="48" grpId="0" animBg="1"/>
          <p:bldP spid="53" grpId="0"/>
          <p:bldP spid="4" grpId="0" animBg="1"/>
          <p:bldP spid="19" grpId="0"/>
          <p:bldP spid="43" grpId="0" animBg="1"/>
          <p:bldP spid="46" grpId="0"/>
          <p:bldP spid="49" grpId="0" animBg="1"/>
          <p:bldP spid="5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bwMode="auto">
          <a:xfrm>
            <a:off x="1353036" y="1504066"/>
            <a:ext cx="3310643" cy="1656184"/>
          </a:xfrm>
          <a:prstGeom prst="roundRect">
            <a:avLst>
              <a:gd name="adj" fmla="val 0"/>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grpSp>
        <p:nvGrpSpPr>
          <p:cNvPr id="23" name="组合 22"/>
          <p:cNvGrpSpPr/>
          <p:nvPr/>
        </p:nvGrpSpPr>
        <p:grpSpPr>
          <a:xfrm rot="5400000">
            <a:off x="6987550" y="2941641"/>
            <a:ext cx="1421099" cy="2251168"/>
            <a:chOff x="5075035" y="1195984"/>
            <a:chExt cx="1421099" cy="2422698"/>
          </a:xfrm>
        </p:grpSpPr>
        <p:sp>
          <p:nvSpPr>
            <p:cNvPr id="24" name="圆角矩形 23"/>
            <p:cNvSpPr/>
            <p:nvPr/>
          </p:nvSpPr>
          <p:spPr bwMode="auto">
            <a:xfrm>
              <a:off x="5075035" y="1195984"/>
              <a:ext cx="1421099" cy="2422698"/>
            </a:xfrm>
            <a:prstGeom prst="round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solidFill>
                  <a:schemeClr val="tx1">
                    <a:lumMod val="50000"/>
                    <a:lumOff val="50000"/>
                  </a:schemeClr>
                </a:solidFill>
                <a:latin typeface="Arial" pitchFamily="34" charset="0"/>
                <a:ea typeface="宋体" pitchFamily="2" charset="-122"/>
              </a:endParaRPr>
            </a:p>
          </p:txBody>
        </p:sp>
        <p:sp>
          <p:nvSpPr>
            <p:cNvPr id="25" name="圆角矩形 24"/>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solidFill>
                  <a:schemeClr val="tx1">
                    <a:lumMod val="50000"/>
                    <a:lumOff val="50000"/>
                  </a:schemeClr>
                </a:solidFill>
                <a:latin typeface="Arial" pitchFamily="34" charset="0"/>
                <a:ea typeface="宋体" pitchFamily="2" charset="-122"/>
              </a:endParaRPr>
            </a:p>
          </p:txBody>
        </p:sp>
      </p:grpSp>
      <p:grpSp>
        <p:nvGrpSpPr>
          <p:cNvPr id="26" name="组合 25"/>
          <p:cNvGrpSpPr/>
          <p:nvPr/>
        </p:nvGrpSpPr>
        <p:grpSpPr>
          <a:xfrm rot="5400000">
            <a:off x="3815119" y="2941641"/>
            <a:ext cx="1421099" cy="2251168"/>
            <a:chOff x="5075035" y="1195984"/>
            <a:chExt cx="1421099" cy="2422698"/>
          </a:xfrm>
        </p:grpSpPr>
        <p:sp>
          <p:nvSpPr>
            <p:cNvPr id="27" name="圆角矩形 26"/>
            <p:cNvSpPr/>
            <p:nvPr/>
          </p:nvSpPr>
          <p:spPr bwMode="auto">
            <a:xfrm>
              <a:off x="5075035" y="1195984"/>
              <a:ext cx="1421099" cy="2422698"/>
            </a:xfrm>
            <a:prstGeom prst="round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solidFill>
                  <a:schemeClr val="tx1">
                    <a:lumMod val="50000"/>
                    <a:lumOff val="50000"/>
                  </a:schemeClr>
                </a:solidFill>
                <a:latin typeface="Arial" pitchFamily="34" charset="0"/>
                <a:ea typeface="宋体" pitchFamily="2" charset="-122"/>
              </a:endParaRPr>
            </a:p>
          </p:txBody>
        </p:sp>
        <p:sp>
          <p:nvSpPr>
            <p:cNvPr id="28" name="圆角矩形 27"/>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solidFill>
                  <a:schemeClr val="tx1">
                    <a:lumMod val="50000"/>
                    <a:lumOff val="50000"/>
                  </a:schemeClr>
                </a:solidFill>
                <a:latin typeface="Arial" pitchFamily="34" charset="0"/>
                <a:ea typeface="宋体" pitchFamily="2" charset="-122"/>
              </a:endParaRPr>
            </a:p>
          </p:txBody>
        </p:sp>
      </p:grpSp>
      <p:grpSp>
        <p:nvGrpSpPr>
          <p:cNvPr id="29" name="组合 28"/>
          <p:cNvGrpSpPr/>
          <p:nvPr/>
        </p:nvGrpSpPr>
        <p:grpSpPr>
          <a:xfrm>
            <a:off x="5395811" y="1766292"/>
            <a:ext cx="1420359" cy="1944216"/>
            <a:chOff x="5075035" y="1195984"/>
            <a:chExt cx="1421099" cy="2422698"/>
          </a:xfrm>
        </p:grpSpPr>
        <p:sp>
          <p:nvSpPr>
            <p:cNvPr id="30" name="圆角矩形 29"/>
            <p:cNvSpPr/>
            <p:nvPr/>
          </p:nvSpPr>
          <p:spPr bwMode="auto">
            <a:xfrm>
              <a:off x="5075035" y="1195984"/>
              <a:ext cx="1421099" cy="2422698"/>
            </a:xfrm>
            <a:prstGeom prst="round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solidFill>
                  <a:schemeClr val="tx1">
                    <a:lumMod val="50000"/>
                    <a:lumOff val="50000"/>
                  </a:schemeClr>
                </a:solidFill>
                <a:latin typeface="Arial" pitchFamily="34" charset="0"/>
                <a:ea typeface="宋体" pitchFamily="2" charset="-122"/>
              </a:endParaRPr>
            </a:p>
          </p:txBody>
        </p:sp>
        <p:sp>
          <p:nvSpPr>
            <p:cNvPr id="31" name="圆角矩形 30"/>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solidFill>
                  <a:schemeClr val="tx1">
                    <a:lumMod val="50000"/>
                    <a:lumOff val="50000"/>
                  </a:schemeClr>
                </a:solidFill>
                <a:latin typeface="Arial" pitchFamily="34" charset="0"/>
                <a:ea typeface="宋体" pitchFamily="2" charset="-122"/>
              </a:endParaRPr>
            </a:p>
          </p:txBody>
        </p:sp>
      </p:grpSp>
      <p:grpSp>
        <p:nvGrpSpPr>
          <p:cNvPr id="32" name="组合 31"/>
          <p:cNvGrpSpPr/>
          <p:nvPr/>
        </p:nvGrpSpPr>
        <p:grpSpPr>
          <a:xfrm>
            <a:off x="5395811" y="4430588"/>
            <a:ext cx="1420359" cy="1944216"/>
            <a:chOff x="5075035" y="1195984"/>
            <a:chExt cx="1421099" cy="2422698"/>
          </a:xfrm>
        </p:grpSpPr>
        <p:sp>
          <p:nvSpPr>
            <p:cNvPr id="33" name="圆角矩形 32"/>
            <p:cNvSpPr/>
            <p:nvPr/>
          </p:nvSpPr>
          <p:spPr bwMode="auto">
            <a:xfrm>
              <a:off x="5075035" y="1195984"/>
              <a:ext cx="1421099" cy="2422698"/>
            </a:xfrm>
            <a:prstGeom prst="round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solidFill>
                  <a:schemeClr val="tx1">
                    <a:lumMod val="50000"/>
                    <a:lumOff val="50000"/>
                  </a:schemeClr>
                </a:solidFill>
                <a:latin typeface="Arial" pitchFamily="34" charset="0"/>
                <a:ea typeface="宋体" pitchFamily="2" charset="-122"/>
              </a:endParaRPr>
            </a:p>
          </p:txBody>
        </p:sp>
        <p:sp>
          <p:nvSpPr>
            <p:cNvPr id="34" name="圆角矩形 33"/>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solidFill>
                  <a:schemeClr val="tx1">
                    <a:lumMod val="50000"/>
                    <a:lumOff val="50000"/>
                  </a:schemeClr>
                </a:solidFill>
                <a:latin typeface="Arial" pitchFamily="34" charset="0"/>
                <a:ea typeface="宋体" pitchFamily="2" charset="-122"/>
              </a:endParaRPr>
            </a:p>
          </p:txBody>
        </p:sp>
      </p:grpSp>
      <p:sp>
        <p:nvSpPr>
          <p:cNvPr id="35" name="矩形 34"/>
          <p:cNvSpPr/>
          <p:nvPr/>
        </p:nvSpPr>
        <p:spPr bwMode="auto">
          <a:xfrm rot="2700000">
            <a:off x="5276117" y="3297872"/>
            <a:ext cx="1535238" cy="1534439"/>
          </a:xfrm>
          <a:prstGeom prst="rect">
            <a:avLst/>
          </a:prstGeom>
          <a:solidFill>
            <a:schemeClr val="tx2"/>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solidFill>
                <a:schemeClr val="tx1">
                  <a:lumMod val="50000"/>
                  <a:lumOff val="50000"/>
                </a:schemeClr>
              </a:solidFill>
              <a:latin typeface="Arial" pitchFamily="34" charset="0"/>
              <a:ea typeface="宋体" pitchFamily="2" charset="-122"/>
            </a:endParaRPr>
          </a:p>
        </p:txBody>
      </p:sp>
      <p:sp>
        <p:nvSpPr>
          <p:cNvPr id="36" name="TextBox 35"/>
          <p:cNvSpPr txBox="1"/>
          <p:nvPr/>
        </p:nvSpPr>
        <p:spPr>
          <a:xfrm>
            <a:off x="5695105" y="2126334"/>
            <a:ext cx="799802" cy="461665"/>
          </a:xfrm>
          <a:prstGeom prst="rect">
            <a:avLst/>
          </a:prstGeom>
          <a:noFill/>
        </p:spPr>
        <p:txBody>
          <a:bodyPr wrap="none" rtlCol="0">
            <a:spAutoFit/>
          </a:bodyPr>
          <a:lstStyle/>
          <a:p>
            <a:r>
              <a:rPr lang="zh-CN" altLang="en-US" sz="2400" dirty="0">
                <a:solidFill>
                  <a:schemeClr val="tx1">
                    <a:lumMod val="50000"/>
                    <a:lumOff val="50000"/>
                  </a:schemeClr>
                </a:solidFill>
                <a:latin typeface="+mn-ea"/>
              </a:rPr>
              <a:t>威胁</a:t>
            </a:r>
          </a:p>
        </p:txBody>
      </p:sp>
      <p:sp>
        <p:nvSpPr>
          <p:cNvPr id="37" name="TextBox 36"/>
          <p:cNvSpPr txBox="1"/>
          <p:nvPr/>
        </p:nvSpPr>
        <p:spPr>
          <a:xfrm>
            <a:off x="5695105" y="5690594"/>
            <a:ext cx="799802" cy="461665"/>
          </a:xfrm>
          <a:prstGeom prst="rect">
            <a:avLst/>
          </a:prstGeom>
          <a:noFill/>
        </p:spPr>
        <p:txBody>
          <a:bodyPr wrap="none" rtlCol="0">
            <a:spAutoFit/>
          </a:bodyPr>
          <a:lstStyle/>
          <a:p>
            <a:r>
              <a:rPr lang="zh-CN" altLang="en-US" sz="2400" dirty="0">
                <a:solidFill>
                  <a:schemeClr val="tx1">
                    <a:lumMod val="50000"/>
                    <a:lumOff val="50000"/>
                  </a:schemeClr>
                </a:solidFill>
                <a:latin typeface="+mn-ea"/>
              </a:rPr>
              <a:t>机会</a:t>
            </a:r>
          </a:p>
        </p:txBody>
      </p:sp>
      <p:sp>
        <p:nvSpPr>
          <p:cNvPr id="38" name="TextBox 37"/>
          <p:cNvSpPr txBox="1"/>
          <p:nvPr/>
        </p:nvSpPr>
        <p:spPr>
          <a:xfrm>
            <a:off x="3714936" y="3849094"/>
            <a:ext cx="799802" cy="461665"/>
          </a:xfrm>
          <a:prstGeom prst="rect">
            <a:avLst/>
          </a:prstGeom>
          <a:noFill/>
        </p:spPr>
        <p:txBody>
          <a:bodyPr wrap="none" rtlCol="0">
            <a:spAutoFit/>
          </a:bodyPr>
          <a:lstStyle/>
          <a:p>
            <a:r>
              <a:rPr lang="zh-CN" altLang="en-US" sz="2400" dirty="0">
                <a:solidFill>
                  <a:schemeClr val="tx1">
                    <a:lumMod val="50000"/>
                    <a:lumOff val="50000"/>
                  </a:schemeClr>
                </a:solidFill>
                <a:latin typeface="+mn-ea"/>
              </a:rPr>
              <a:t>优势</a:t>
            </a:r>
          </a:p>
        </p:txBody>
      </p:sp>
      <p:sp>
        <p:nvSpPr>
          <p:cNvPr id="39" name="TextBox 38"/>
          <p:cNvSpPr txBox="1"/>
          <p:nvPr/>
        </p:nvSpPr>
        <p:spPr>
          <a:xfrm>
            <a:off x="7586419" y="3849094"/>
            <a:ext cx="799802" cy="461665"/>
          </a:xfrm>
          <a:prstGeom prst="rect">
            <a:avLst/>
          </a:prstGeom>
          <a:noFill/>
        </p:spPr>
        <p:txBody>
          <a:bodyPr wrap="none" rtlCol="0">
            <a:spAutoFit/>
          </a:bodyPr>
          <a:lstStyle/>
          <a:p>
            <a:r>
              <a:rPr lang="zh-CN" altLang="en-US" sz="2400" dirty="0">
                <a:solidFill>
                  <a:schemeClr val="tx1">
                    <a:lumMod val="50000"/>
                    <a:lumOff val="50000"/>
                  </a:schemeClr>
                </a:solidFill>
                <a:latin typeface="+mn-ea"/>
              </a:rPr>
              <a:t>劣势</a:t>
            </a:r>
          </a:p>
        </p:txBody>
      </p:sp>
      <p:sp>
        <p:nvSpPr>
          <p:cNvPr id="40" name="TextBox 39"/>
          <p:cNvSpPr txBox="1"/>
          <p:nvPr/>
        </p:nvSpPr>
        <p:spPr>
          <a:xfrm>
            <a:off x="5386366" y="3804582"/>
            <a:ext cx="1314740" cy="553998"/>
          </a:xfrm>
          <a:prstGeom prst="rect">
            <a:avLst/>
          </a:prstGeom>
          <a:noFill/>
        </p:spPr>
        <p:txBody>
          <a:bodyPr wrap="none" rtlCol="0">
            <a:spAutoFit/>
          </a:bodyPr>
          <a:lstStyle/>
          <a:p>
            <a:r>
              <a:rPr lang="en-US" altLang="zh-CN" sz="3000" dirty="0">
                <a:solidFill>
                  <a:srgbClr val="F8F8F8"/>
                </a:solidFill>
                <a:latin typeface="+mn-ea"/>
              </a:rPr>
              <a:t>SWOT</a:t>
            </a:r>
            <a:endParaRPr lang="zh-CN" altLang="en-US" sz="3000" dirty="0">
              <a:solidFill>
                <a:srgbClr val="F8F8F8"/>
              </a:solidFill>
              <a:latin typeface="+mn-ea"/>
            </a:endParaRPr>
          </a:p>
        </p:txBody>
      </p:sp>
      <p:sp>
        <p:nvSpPr>
          <p:cNvPr id="41" name="TextBox 40"/>
          <p:cNvSpPr txBox="1"/>
          <p:nvPr/>
        </p:nvSpPr>
        <p:spPr>
          <a:xfrm>
            <a:off x="1576035" y="1659986"/>
            <a:ext cx="2973759" cy="923330"/>
          </a:xfrm>
          <a:prstGeom prst="rect">
            <a:avLst/>
          </a:prstGeom>
          <a:noFill/>
        </p:spPr>
        <p:txBody>
          <a:bodyPr wrap="square" rtlCol="0">
            <a:spAutoFit/>
          </a:bodyPr>
          <a:lstStyle/>
          <a:p>
            <a:r>
              <a:rPr lang="zh-CN" altLang="en-US" dirty="0">
                <a:solidFill>
                  <a:schemeClr val="bg1"/>
                </a:solidFill>
                <a:latin typeface="+mj-ea"/>
                <a:sym typeface="微软雅黑" pitchFamily="34" charset="-122"/>
              </a:rPr>
              <a:t>在此录入上述图表的综合描述说明，在此录入上述图表的综合描述说明。</a:t>
            </a:r>
            <a:endParaRPr lang="zh-CN" altLang="en-US" dirty="0">
              <a:solidFill>
                <a:schemeClr val="bg1"/>
              </a:solidFill>
              <a:latin typeface="+mn-ea"/>
            </a:endParaRPr>
          </a:p>
        </p:txBody>
      </p:sp>
      <p:sp>
        <p:nvSpPr>
          <p:cNvPr id="42" name="圆角矩形 41"/>
          <p:cNvSpPr/>
          <p:nvPr/>
        </p:nvSpPr>
        <p:spPr bwMode="auto">
          <a:xfrm>
            <a:off x="7572796" y="1504066"/>
            <a:ext cx="3310643" cy="1656184"/>
          </a:xfrm>
          <a:prstGeom prst="roundRect">
            <a:avLst>
              <a:gd name="adj" fmla="val 0"/>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solidFill>
                <a:schemeClr val="bg1"/>
              </a:solidFill>
              <a:latin typeface="Arial" pitchFamily="34" charset="0"/>
              <a:ea typeface="宋体" pitchFamily="2" charset="-122"/>
            </a:endParaRPr>
          </a:p>
        </p:txBody>
      </p:sp>
      <p:sp>
        <p:nvSpPr>
          <p:cNvPr id="43" name="TextBox 42"/>
          <p:cNvSpPr txBox="1"/>
          <p:nvPr/>
        </p:nvSpPr>
        <p:spPr>
          <a:xfrm>
            <a:off x="7795796" y="1659986"/>
            <a:ext cx="2973759" cy="923330"/>
          </a:xfrm>
          <a:prstGeom prst="rect">
            <a:avLst/>
          </a:prstGeom>
          <a:noFill/>
        </p:spPr>
        <p:txBody>
          <a:bodyPr wrap="square" rtlCol="0">
            <a:spAutoFit/>
          </a:bodyPr>
          <a:lstStyle/>
          <a:p>
            <a:r>
              <a:rPr lang="zh-CN" altLang="en-US" dirty="0">
                <a:solidFill>
                  <a:schemeClr val="bg1"/>
                </a:solidFill>
                <a:latin typeface="+mj-ea"/>
                <a:sym typeface="微软雅黑" pitchFamily="34" charset="-122"/>
              </a:rPr>
              <a:t>在此录入上述图表的综合描述说明，在此录入上述图表的综合描述说明。</a:t>
            </a:r>
            <a:endParaRPr lang="zh-CN" altLang="en-US" dirty="0">
              <a:solidFill>
                <a:schemeClr val="bg1"/>
              </a:solidFill>
              <a:latin typeface="+mn-ea"/>
            </a:endParaRPr>
          </a:p>
        </p:txBody>
      </p:sp>
      <p:sp>
        <p:nvSpPr>
          <p:cNvPr id="44" name="圆角矩形 43"/>
          <p:cNvSpPr/>
          <p:nvPr/>
        </p:nvSpPr>
        <p:spPr bwMode="auto">
          <a:xfrm>
            <a:off x="1353036" y="4941168"/>
            <a:ext cx="3310643" cy="1656184"/>
          </a:xfrm>
          <a:prstGeom prst="roundRect">
            <a:avLst>
              <a:gd name="adj" fmla="val 0"/>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45" name="TextBox 44"/>
          <p:cNvSpPr txBox="1"/>
          <p:nvPr/>
        </p:nvSpPr>
        <p:spPr>
          <a:xfrm>
            <a:off x="1576035" y="5097088"/>
            <a:ext cx="2973759" cy="923330"/>
          </a:xfrm>
          <a:prstGeom prst="rect">
            <a:avLst/>
          </a:prstGeom>
          <a:noFill/>
        </p:spPr>
        <p:txBody>
          <a:bodyPr wrap="square" rtlCol="0">
            <a:spAutoFit/>
          </a:bodyPr>
          <a:lstStyle/>
          <a:p>
            <a:r>
              <a:rPr lang="zh-CN" altLang="en-US" dirty="0">
                <a:solidFill>
                  <a:schemeClr val="bg1"/>
                </a:solidFill>
                <a:latin typeface="+mj-ea"/>
                <a:sym typeface="微软雅黑" pitchFamily="34" charset="-122"/>
              </a:rPr>
              <a:t>在此录入上述图表的综合描述说明，在此录入上述图表的综合描述说明。</a:t>
            </a:r>
            <a:endParaRPr lang="zh-CN" altLang="en-US" dirty="0">
              <a:solidFill>
                <a:schemeClr val="bg1"/>
              </a:solidFill>
              <a:latin typeface="+mn-ea"/>
            </a:endParaRPr>
          </a:p>
        </p:txBody>
      </p:sp>
      <p:sp>
        <p:nvSpPr>
          <p:cNvPr id="46" name="圆角矩形 45"/>
          <p:cNvSpPr/>
          <p:nvPr/>
        </p:nvSpPr>
        <p:spPr bwMode="auto">
          <a:xfrm>
            <a:off x="7572796" y="4941168"/>
            <a:ext cx="3310643" cy="1656184"/>
          </a:xfrm>
          <a:prstGeom prst="roundRect">
            <a:avLst>
              <a:gd name="adj" fmla="val 0"/>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47" name="TextBox 46"/>
          <p:cNvSpPr txBox="1"/>
          <p:nvPr/>
        </p:nvSpPr>
        <p:spPr>
          <a:xfrm>
            <a:off x="7795796" y="5097088"/>
            <a:ext cx="2973759" cy="923330"/>
          </a:xfrm>
          <a:prstGeom prst="rect">
            <a:avLst/>
          </a:prstGeom>
          <a:noFill/>
        </p:spPr>
        <p:txBody>
          <a:bodyPr wrap="square" rtlCol="0">
            <a:spAutoFit/>
          </a:bodyPr>
          <a:lstStyle/>
          <a:p>
            <a:r>
              <a:rPr lang="zh-CN" altLang="en-US" dirty="0">
                <a:solidFill>
                  <a:schemeClr val="bg1"/>
                </a:solidFill>
                <a:latin typeface="+mj-ea"/>
                <a:sym typeface="微软雅黑" pitchFamily="34" charset="-122"/>
              </a:rPr>
              <a:t>在此录入上述图表的综合描述说明，在此录入上述图表的综合描述说明。</a:t>
            </a:r>
            <a:endParaRPr lang="zh-CN" altLang="en-US" dirty="0">
              <a:solidFill>
                <a:schemeClr val="bg1"/>
              </a:solidFill>
              <a:latin typeface="+mn-ea"/>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52062855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360"/>
                                          </p:val>
                                        </p:tav>
                                        <p:tav tm="100000">
                                          <p:val>
                                            <p:fltVal val="0"/>
                                          </p:val>
                                        </p:tav>
                                      </p:tavLst>
                                    </p:anim>
                                    <p:animEffect transition="in" filter="fade">
                                      <p:cBhvr>
                                        <p:cTn id="10" dur="500"/>
                                        <p:tgtEl>
                                          <p:spTgt spid="4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 calcmode="lin" valueType="num">
                                      <p:cBhvr>
                                        <p:cTn id="15" dur="500" fill="hold"/>
                                        <p:tgtEl>
                                          <p:spTgt spid="35"/>
                                        </p:tgtEl>
                                        <p:attrNameLst>
                                          <p:attrName>style.rotation</p:attrName>
                                        </p:attrNameLst>
                                      </p:cBhvr>
                                      <p:tavLst>
                                        <p:tav tm="0">
                                          <p:val>
                                            <p:fltVal val="360"/>
                                          </p:val>
                                        </p:tav>
                                        <p:tav tm="100000">
                                          <p:val>
                                            <p:fltVal val="0"/>
                                          </p:val>
                                        </p:tav>
                                      </p:tavLst>
                                    </p:anim>
                                    <p:animEffect transition="in" filter="fade">
                                      <p:cBhvr>
                                        <p:cTn id="16" dur="500"/>
                                        <p:tgtEl>
                                          <p:spTgt spid="35"/>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p:tgtEl>
                                          <p:spTgt spid="29"/>
                                        </p:tgtEl>
                                        <p:attrNameLst>
                                          <p:attrName>ppt_y</p:attrName>
                                        </p:attrNameLst>
                                      </p:cBhvr>
                                      <p:tavLst>
                                        <p:tav tm="0">
                                          <p:val>
                                            <p:strVal val="#ppt_y+#ppt_h*1.125000"/>
                                          </p:val>
                                        </p:tav>
                                        <p:tav tm="100000">
                                          <p:val>
                                            <p:strVal val="#ppt_y"/>
                                          </p:val>
                                        </p:tav>
                                      </p:tavLst>
                                    </p:anim>
                                    <p:animEffect transition="in" filter="wipe(up)">
                                      <p:cBhvr>
                                        <p:cTn id="21" dur="500"/>
                                        <p:tgtEl>
                                          <p:spTgt spid="29"/>
                                        </p:tgtEl>
                                      </p:cBhvr>
                                    </p:animEffect>
                                  </p:childTnLst>
                                </p:cTn>
                              </p:par>
                              <p:par>
                                <p:cTn id="22" presetID="12" presetClass="entr" presetSubtype="1"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p:tgtEl>
                                          <p:spTgt spid="32"/>
                                        </p:tgtEl>
                                        <p:attrNameLst>
                                          <p:attrName>ppt_y</p:attrName>
                                        </p:attrNameLst>
                                      </p:cBhvr>
                                      <p:tavLst>
                                        <p:tav tm="0">
                                          <p:val>
                                            <p:strVal val="#ppt_y-#ppt_h*1.125000"/>
                                          </p:val>
                                        </p:tav>
                                        <p:tav tm="100000">
                                          <p:val>
                                            <p:strVal val="#ppt_y"/>
                                          </p:val>
                                        </p:tav>
                                      </p:tavLst>
                                    </p:anim>
                                    <p:animEffect transition="in" filter="wipe(down)">
                                      <p:cBhvr>
                                        <p:cTn id="25" dur="500"/>
                                        <p:tgtEl>
                                          <p:spTgt spid="32"/>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 calcmode="lin" valueType="num">
                                      <p:cBhvr>
                                        <p:cTn id="31" dur="500" fill="hold"/>
                                        <p:tgtEl>
                                          <p:spTgt spid="36"/>
                                        </p:tgtEl>
                                        <p:attrNameLst>
                                          <p:attrName>style.rotation</p:attrName>
                                        </p:attrNameLst>
                                      </p:cBhvr>
                                      <p:tavLst>
                                        <p:tav tm="0">
                                          <p:val>
                                            <p:fltVal val="90"/>
                                          </p:val>
                                        </p:tav>
                                        <p:tav tm="100000">
                                          <p:val>
                                            <p:fltVal val="0"/>
                                          </p:val>
                                        </p:tav>
                                      </p:tavLst>
                                    </p:anim>
                                    <p:animEffect transition="in" filter="fade">
                                      <p:cBhvr>
                                        <p:cTn id="32" dur="500"/>
                                        <p:tgtEl>
                                          <p:spTgt spid="36"/>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 calcmode="lin" valueType="num">
                                      <p:cBhvr>
                                        <p:cTn id="37" dur="500" fill="hold"/>
                                        <p:tgtEl>
                                          <p:spTgt spid="37"/>
                                        </p:tgtEl>
                                        <p:attrNameLst>
                                          <p:attrName>style.rotation</p:attrName>
                                        </p:attrNameLst>
                                      </p:cBhvr>
                                      <p:tavLst>
                                        <p:tav tm="0">
                                          <p:val>
                                            <p:fltVal val="90"/>
                                          </p:val>
                                        </p:tav>
                                        <p:tav tm="100000">
                                          <p:val>
                                            <p:fltVal val="0"/>
                                          </p:val>
                                        </p:tav>
                                      </p:tavLst>
                                    </p:anim>
                                    <p:animEffect transition="in" filter="fade">
                                      <p:cBhvr>
                                        <p:cTn id="38" dur="500"/>
                                        <p:tgtEl>
                                          <p:spTgt spid="37"/>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right)">
                                      <p:cBhvr>
                                        <p:cTn id="48" dur="500"/>
                                        <p:tgtEl>
                                          <p:spTgt spid="45"/>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right)">
                                      <p:cBhvr>
                                        <p:cTn id="51" dur="500"/>
                                        <p:tgtEl>
                                          <p:spTgt spid="44"/>
                                        </p:tgtEl>
                                      </p:cBhvr>
                                    </p:animEffect>
                                  </p:childTnLst>
                                </p:cTn>
                              </p:par>
                            </p:childTnLst>
                          </p:cTn>
                        </p:par>
                        <p:par>
                          <p:cTn id="52" fill="hold">
                            <p:stCondLst>
                              <p:cond delay="2000"/>
                            </p:stCondLst>
                            <p:childTnLst>
                              <p:par>
                                <p:cTn id="53" presetID="1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ppt_x</p:attrName>
                                        </p:attrNameLst>
                                      </p:cBhvr>
                                      <p:tavLst>
                                        <p:tav tm="0">
                                          <p:val>
                                            <p:strVal val="#ppt_x+#ppt_w*1.125000"/>
                                          </p:val>
                                        </p:tav>
                                        <p:tav tm="100000">
                                          <p:val>
                                            <p:strVal val="#ppt_x"/>
                                          </p:val>
                                        </p:tav>
                                      </p:tavLst>
                                    </p:anim>
                                    <p:animEffect transition="in" filter="wipe(left)">
                                      <p:cBhvr>
                                        <p:cTn id="56" dur="500"/>
                                        <p:tgtEl>
                                          <p:spTgt spid="26"/>
                                        </p:tgtEl>
                                      </p:cBhvr>
                                    </p:animEffect>
                                  </p:childTnLst>
                                </p:cTn>
                              </p:par>
                              <p:par>
                                <p:cTn id="57" presetID="1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p:tgtEl>
                                          <p:spTgt spid="23"/>
                                        </p:tgtEl>
                                        <p:attrNameLst>
                                          <p:attrName>ppt_x</p:attrName>
                                        </p:attrNameLst>
                                      </p:cBhvr>
                                      <p:tavLst>
                                        <p:tav tm="0">
                                          <p:val>
                                            <p:strVal val="#ppt_x-#ppt_w*1.125000"/>
                                          </p:val>
                                        </p:tav>
                                        <p:tav tm="100000">
                                          <p:val>
                                            <p:strVal val="#ppt_x"/>
                                          </p:val>
                                        </p:tav>
                                      </p:tavLst>
                                    </p:anim>
                                    <p:animEffect transition="in" filter="wipe(right)">
                                      <p:cBhvr>
                                        <p:cTn id="60" dur="500"/>
                                        <p:tgtEl>
                                          <p:spTgt spid="23"/>
                                        </p:tgtEl>
                                      </p:cBhvr>
                                    </p:animEffect>
                                  </p:childTnLst>
                                </p:cTn>
                              </p:par>
                            </p:childTnLst>
                          </p:cTn>
                        </p:par>
                        <p:par>
                          <p:cTn id="61" fill="hold">
                            <p:stCondLst>
                              <p:cond delay="2500"/>
                            </p:stCondLst>
                            <p:childTnLst>
                              <p:par>
                                <p:cTn id="62" presetID="31" presetClass="entr" presetSubtype="0"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 calcmode="lin" valueType="num">
                                      <p:cBhvr>
                                        <p:cTn id="66" dur="500" fill="hold"/>
                                        <p:tgtEl>
                                          <p:spTgt spid="38"/>
                                        </p:tgtEl>
                                        <p:attrNameLst>
                                          <p:attrName>style.rotation</p:attrName>
                                        </p:attrNameLst>
                                      </p:cBhvr>
                                      <p:tavLst>
                                        <p:tav tm="0">
                                          <p:val>
                                            <p:fltVal val="90"/>
                                          </p:val>
                                        </p:tav>
                                        <p:tav tm="100000">
                                          <p:val>
                                            <p:fltVal val="0"/>
                                          </p:val>
                                        </p:tav>
                                      </p:tavLst>
                                    </p:anim>
                                    <p:animEffect transition="in" filter="fade">
                                      <p:cBhvr>
                                        <p:cTn id="67" dur="500"/>
                                        <p:tgtEl>
                                          <p:spTgt spid="38"/>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p:cTn id="70" dur="500" fill="hold"/>
                                        <p:tgtEl>
                                          <p:spTgt spid="39"/>
                                        </p:tgtEl>
                                        <p:attrNameLst>
                                          <p:attrName>ppt_w</p:attrName>
                                        </p:attrNameLst>
                                      </p:cBhvr>
                                      <p:tavLst>
                                        <p:tav tm="0">
                                          <p:val>
                                            <p:fltVal val="0"/>
                                          </p:val>
                                        </p:tav>
                                        <p:tav tm="100000">
                                          <p:val>
                                            <p:strVal val="#ppt_w"/>
                                          </p:val>
                                        </p:tav>
                                      </p:tavLst>
                                    </p:anim>
                                    <p:anim calcmode="lin" valueType="num">
                                      <p:cBhvr>
                                        <p:cTn id="71" dur="500" fill="hold"/>
                                        <p:tgtEl>
                                          <p:spTgt spid="39"/>
                                        </p:tgtEl>
                                        <p:attrNameLst>
                                          <p:attrName>ppt_h</p:attrName>
                                        </p:attrNameLst>
                                      </p:cBhvr>
                                      <p:tavLst>
                                        <p:tav tm="0">
                                          <p:val>
                                            <p:fltVal val="0"/>
                                          </p:val>
                                        </p:tav>
                                        <p:tav tm="100000">
                                          <p:val>
                                            <p:strVal val="#ppt_h"/>
                                          </p:val>
                                        </p:tav>
                                      </p:tavLst>
                                    </p:anim>
                                    <p:anim calcmode="lin" valueType="num">
                                      <p:cBhvr>
                                        <p:cTn id="72" dur="500" fill="hold"/>
                                        <p:tgtEl>
                                          <p:spTgt spid="39"/>
                                        </p:tgtEl>
                                        <p:attrNameLst>
                                          <p:attrName>style.rotation</p:attrName>
                                        </p:attrNameLst>
                                      </p:cBhvr>
                                      <p:tavLst>
                                        <p:tav tm="0">
                                          <p:val>
                                            <p:fltVal val="90"/>
                                          </p:val>
                                        </p:tav>
                                        <p:tav tm="100000">
                                          <p:val>
                                            <p:fltVal val="0"/>
                                          </p:val>
                                        </p:tav>
                                      </p:tavLst>
                                    </p:anim>
                                    <p:animEffect transition="in" filter="fade">
                                      <p:cBhvr>
                                        <p:cTn id="73" dur="500"/>
                                        <p:tgtEl>
                                          <p:spTgt spid="39"/>
                                        </p:tgtEl>
                                      </p:cBhvr>
                                    </p:animEffect>
                                  </p:childTnLst>
                                </p:cTn>
                              </p:par>
                            </p:childTnLst>
                          </p:cTn>
                        </p:par>
                        <p:par>
                          <p:cTn id="74" fill="hold">
                            <p:stCondLst>
                              <p:cond delay="3000"/>
                            </p:stCondLst>
                            <p:childTnLst>
                              <p:par>
                                <p:cTn id="75" presetID="22" presetClass="entr" presetSubtype="4"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down)">
                                      <p:cBhvr>
                                        <p:cTn id="77" dur="500"/>
                                        <p:tgtEl>
                                          <p:spTgt spid="4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00"/>
                                        <p:tgtEl>
                                          <p:spTgt spid="22"/>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up)">
                                      <p:cBhvr>
                                        <p:cTn id="83" dur="500"/>
                                        <p:tgtEl>
                                          <p:spTgt spid="47"/>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wipe(up)">
                                      <p:cBhvr>
                                        <p:cTn id="8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5" grpId="0" animBg="1"/>
      <p:bldP spid="36" grpId="0"/>
      <p:bldP spid="37" grpId="0"/>
      <p:bldP spid="38" grpId="0"/>
      <p:bldP spid="39" grpId="0"/>
      <p:bldP spid="40" grpId="0"/>
      <p:bldP spid="41" grpId="0"/>
      <p:bldP spid="42" grpId="0" animBg="1"/>
      <p:bldP spid="43" grpId="0"/>
      <p:bldP spid="44" grpId="0" animBg="1"/>
      <p:bldP spid="45" grpId="0"/>
      <p:bldP spid="46" grpId="0" animBg="1"/>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156318" y="4470399"/>
            <a:ext cx="1604754" cy="1370013"/>
            <a:chOff x="6155524" y="4470398"/>
            <a:chExt cx="1604754" cy="1370013"/>
          </a:xfrm>
        </p:grpSpPr>
        <p:sp>
          <p:nvSpPr>
            <p:cNvPr id="314" name="AutoShape 4"/>
            <p:cNvSpPr>
              <a:spLocks/>
            </p:cNvSpPr>
            <p:nvPr/>
          </p:nvSpPr>
          <p:spPr bwMode="auto">
            <a:xfrm>
              <a:off x="6155524" y="4470398"/>
              <a:ext cx="1604754" cy="1370013"/>
            </a:xfrm>
            <a:custGeom>
              <a:avLst/>
              <a:gdLst>
                <a:gd name="T0" fmla="*/ 264410771 w 21600"/>
                <a:gd name="T1" fmla="*/ 0 h 21600"/>
                <a:gd name="T2" fmla="*/ 477491173 w 21600"/>
                <a:gd name="T3" fmla="*/ 111564062 h 21600"/>
                <a:gd name="T4" fmla="*/ 15562749 w 21600"/>
                <a:gd name="T5" fmla="*/ 347983165 h 21600"/>
                <a:gd name="T6" fmla="*/ 0 w 21600"/>
                <a:gd name="T7" fmla="*/ 136808977 h 21600"/>
                <a:gd name="T8" fmla="*/ 264410771 w 21600"/>
                <a:gd name="T9" fmla="*/ 0 h 21600"/>
                <a:gd name="T10" fmla="*/ 26441077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solidFill>
              <a:schemeClr val="accent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5" name="AutoShape 5"/>
            <p:cNvSpPr>
              <a:spLocks/>
            </p:cNvSpPr>
            <p:nvPr/>
          </p:nvSpPr>
          <p:spPr bwMode="auto">
            <a:xfrm>
              <a:off x="6649172" y="4932360"/>
              <a:ext cx="474600" cy="501650"/>
            </a:xfrm>
            <a:custGeom>
              <a:avLst/>
              <a:gdLst>
                <a:gd name="T0" fmla="*/ 27662239 w 21104"/>
                <a:gd name="T1" fmla="*/ 32097254 h 21600"/>
                <a:gd name="T2" fmla="*/ 42842497 w 21104"/>
                <a:gd name="T3" fmla="*/ 9070780 h 21600"/>
                <a:gd name="T4" fmla="*/ 42842497 w 21104"/>
                <a:gd name="T5" fmla="*/ 7326324 h 21600"/>
                <a:gd name="T6" fmla="*/ 39468210 w 21104"/>
                <a:gd name="T7" fmla="*/ 3488912 h 21600"/>
                <a:gd name="T8" fmla="*/ 37444052 w 21104"/>
                <a:gd name="T9" fmla="*/ 3488912 h 21600"/>
                <a:gd name="T10" fmla="*/ 35756887 w 21104"/>
                <a:gd name="T11" fmla="*/ 5233414 h 21600"/>
                <a:gd name="T12" fmla="*/ 33734757 w 21104"/>
                <a:gd name="T13" fmla="*/ 5581868 h 21600"/>
                <a:gd name="T14" fmla="*/ 34071793 w 21104"/>
                <a:gd name="T15" fmla="*/ 0 h 21600"/>
                <a:gd name="T16" fmla="*/ 9107740 w 21104"/>
                <a:gd name="T17" fmla="*/ 0 h 21600"/>
                <a:gd name="T18" fmla="*/ 9107740 w 21104"/>
                <a:gd name="T19" fmla="*/ 5581868 h 21600"/>
                <a:gd name="T20" fmla="*/ 7422602 w 21104"/>
                <a:gd name="T21" fmla="*/ 5233414 h 21600"/>
                <a:gd name="T22" fmla="*/ 5735481 w 21104"/>
                <a:gd name="T23" fmla="*/ 3488912 h 21600"/>
                <a:gd name="T24" fmla="*/ 3711323 w 21104"/>
                <a:gd name="T25" fmla="*/ 3488912 h 21600"/>
                <a:gd name="T26" fmla="*/ 0 w 21104"/>
                <a:gd name="T27" fmla="*/ 7326324 h 21600"/>
                <a:gd name="T28" fmla="*/ 0 w 21104"/>
                <a:gd name="T29" fmla="*/ 9070780 h 21600"/>
                <a:gd name="T30" fmla="*/ 15517249 w 21104"/>
                <a:gd name="T31" fmla="*/ 32097254 h 21600"/>
                <a:gd name="T32" fmla="*/ 19565609 w 21104"/>
                <a:gd name="T33" fmla="*/ 33841756 h 21600"/>
                <a:gd name="T34" fmla="*/ 19565609 w 21104"/>
                <a:gd name="T35" fmla="*/ 35934666 h 21600"/>
                <a:gd name="T36" fmla="*/ 17878443 w 21104"/>
                <a:gd name="T37" fmla="*/ 36631574 h 21600"/>
                <a:gd name="T38" fmla="*/ 19565609 w 21104"/>
                <a:gd name="T39" fmla="*/ 37679122 h 21600"/>
                <a:gd name="T40" fmla="*/ 19565609 w 21104"/>
                <a:gd name="T41" fmla="*/ 39772032 h 21600"/>
                <a:gd name="T42" fmla="*/ 18215480 w 21104"/>
                <a:gd name="T43" fmla="*/ 41516488 h 21600"/>
                <a:gd name="T44" fmla="*/ 16193350 w 21104"/>
                <a:gd name="T45" fmla="*/ 43260990 h 21600"/>
                <a:gd name="T46" fmla="*/ 14506184 w 21104"/>
                <a:gd name="T47" fmla="*/ 45005446 h 21600"/>
                <a:gd name="T48" fmla="*/ 16193350 w 21104"/>
                <a:gd name="T49" fmla="*/ 46749902 h 21600"/>
                <a:gd name="T50" fmla="*/ 26649147 w 21104"/>
                <a:gd name="T51" fmla="*/ 46749902 h 21600"/>
                <a:gd name="T52" fmla="*/ 28673304 w 21104"/>
                <a:gd name="T53" fmla="*/ 45005446 h 21600"/>
                <a:gd name="T54" fmla="*/ 26649147 w 21104"/>
                <a:gd name="T55" fmla="*/ 43260990 h 21600"/>
                <a:gd name="T56" fmla="*/ 24964053 w 21104"/>
                <a:gd name="T57" fmla="*/ 41168034 h 21600"/>
                <a:gd name="T58" fmla="*/ 23276887 w 21104"/>
                <a:gd name="T59" fmla="*/ 39772032 h 21600"/>
                <a:gd name="T60" fmla="*/ 23276887 w 21104"/>
                <a:gd name="T61" fmla="*/ 37679122 h 21600"/>
                <a:gd name="T62" fmla="*/ 24964053 w 21104"/>
                <a:gd name="T63" fmla="*/ 36631574 h 21600"/>
                <a:gd name="T64" fmla="*/ 23276887 w 21104"/>
                <a:gd name="T65" fmla="*/ 35934666 h 21600"/>
                <a:gd name="T66" fmla="*/ 23276887 w 21104"/>
                <a:gd name="T67" fmla="*/ 33841756 h 21600"/>
                <a:gd name="T68" fmla="*/ 27662239 w 21104"/>
                <a:gd name="T69" fmla="*/ 32097254 h 21600"/>
                <a:gd name="T70" fmla="*/ 34071793 w 21104"/>
                <a:gd name="T71" fmla="*/ 7326324 h 21600"/>
                <a:gd name="T72" fmla="*/ 35756887 w 21104"/>
                <a:gd name="T73" fmla="*/ 7326324 h 21600"/>
                <a:gd name="T74" fmla="*/ 37781044 w 21104"/>
                <a:gd name="T75" fmla="*/ 5581868 h 21600"/>
                <a:gd name="T76" fmla="*/ 39468210 w 21104"/>
                <a:gd name="T77" fmla="*/ 7326324 h 21600"/>
                <a:gd name="T78" fmla="*/ 39468210 w 21104"/>
                <a:gd name="T79" fmla="*/ 9070780 h 21600"/>
                <a:gd name="T80" fmla="*/ 30360470 w 21104"/>
                <a:gd name="T81" fmla="*/ 24770976 h 21600"/>
                <a:gd name="T82" fmla="*/ 34071793 w 21104"/>
                <a:gd name="T83" fmla="*/ 7326324 h 21600"/>
                <a:gd name="T84" fmla="*/ 12144990 w 21104"/>
                <a:gd name="T85" fmla="*/ 25119430 h 21600"/>
                <a:gd name="T86" fmla="*/ 3037250 w 21104"/>
                <a:gd name="T87" fmla="*/ 9419234 h 21600"/>
                <a:gd name="T88" fmla="*/ 3037250 w 21104"/>
                <a:gd name="T89" fmla="*/ 7674778 h 21600"/>
                <a:gd name="T90" fmla="*/ 4722388 w 21104"/>
                <a:gd name="T91" fmla="*/ 5581868 h 21600"/>
                <a:gd name="T92" fmla="*/ 6746546 w 21104"/>
                <a:gd name="T93" fmla="*/ 7674778 h 21600"/>
                <a:gd name="T94" fmla="*/ 8433712 w 21104"/>
                <a:gd name="T95" fmla="*/ 7674778 h 21600"/>
                <a:gd name="T96" fmla="*/ 12144990 w 21104"/>
                <a:gd name="T97" fmla="*/ 25119430 h 21600"/>
                <a:gd name="T98" fmla="*/ 12144990 w 21104"/>
                <a:gd name="T99" fmla="*/ 2511943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04" h="21600">
                  <a:moveTo>
                    <a:pt x="13625" y="14830"/>
                  </a:moveTo>
                  <a:cubicBezTo>
                    <a:pt x="21434" y="10155"/>
                    <a:pt x="21102" y="4191"/>
                    <a:pt x="21102" y="4191"/>
                  </a:cubicBezTo>
                  <a:cubicBezTo>
                    <a:pt x="21102" y="3385"/>
                    <a:pt x="21102" y="3385"/>
                    <a:pt x="21102" y="3385"/>
                  </a:cubicBezTo>
                  <a:cubicBezTo>
                    <a:pt x="21102" y="3385"/>
                    <a:pt x="21102" y="1612"/>
                    <a:pt x="19440" y="1612"/>
                  </a:cubicBezTo>
                  <a:cubicBezTo>
                    <a:pt x="18942" y="1612"/>
                    <a:pt x="18443" y="1612"/>
                    <a:pt x="18443" y="1612"/>
                  </a:cubicBezTo>
                  <a:cubicBezTo>
                    <a:pt x="17612" y="1612"/>
                    <a:pt x="17612" y="2418"/>
                    <a:pt x="17612" y="2418"/>
                  </a:cubicBezTo>
                  <a:cubicBezTo>
                    <a:pt x="17612" y="2418"/>
                    <a:pt x="17280" y="2579"/>
                    <a:pt x="16616" y="2579"/>
                  </a:cubicBezTo>
                  <a:cubicBezTo>
                    <a:pt x="16616" y="1934"/>
                    <a:pt x="16782" y="0"/>
                    <a:pt x="16782" y="0"/>
                  </a:cubicBezTo>
                  <a:cubicBezTo>
                    <a:pt x="9139" y="967"/>
                    <a:pt x="4486" y="0"/>
                    <a:pt x="4486" y="0"/>
                  </a:cubicBezTo>
                  <a:cubicBezTo>
                    <a:pt x="4486" y="2579"/>
                    <a:pt x="4486" y="2579"/>
                    <a:pt x="4486" y="2579"/>
                  </a:cubicBezTo>
                  <a:cubicBezTo>
                    <a:pt x="3822" y="2579"/>
                    <a:pt x="3656" y="2418"/>
                    <a:pt x="3656" y="2418"/>
                  </a:cubicBezTo>
                  <a:cubicBezTo>
                    <a:pt x="3656" y="2418"/>
                    <a:pt x="3489" y="1612"/>
                    <a:pt x="2825" y="1612"/>
                  </a:cubicBezTo>
                  <a:cubicBezTo>
                    <a:pt x="2825" y="1612"/>
                    <a:pt x="2326" y="1612"/>
                    <a:pt x="1828" y="1612"/>
                  </a:cubicBezTo>
                  <a:cubicBezTo>
                    <a:pt x="166" y="1612"/>
                    <a:pt x="0" y="3385"/>
                    <a:pt x="0" y="3385"/>
                  </a:cubicBezTo>
                  <a:cubicBezTo>
                    <a:pt x="0" y="4191"/>
                    <a:pt x="0" y="4191"/>
                    <a:pt x="0" y="4191"/>
                  </a:cubicBezTo>
                  <a:cubicBezTo>
                    <a:pt x="0" y="4191"/>
                    <a:pt x="-166" y="10155"/>
                    <a:pt x="7643" y="14830"/>
                  </a:cubicBezTo>
                  <a:cubicBezTo>
                    <a:pt x="7643" y="14830"/>
                    <a:pt x="8474" y="15636"/>
                    <a:pt x="9637" y="15636"/>
                  </a:cubicBezTo>
                  <a:cubicBezTo>
                    <a:pt x="9637" y="16603"/>
                    <a:pt x="9637" y="16603"/>
                    <a:pt x="9637" y="16603"/>
                  </a:cubicBezTo>
                  <a:cubicBezTo>
                    <a:pt x="9637" y="16603"/>
                    <a:pt x="8806" y="16442"/>
                    <a:pt x="8806" y="16925"/>
                  </a:cubicBezTo>
                  <a:cubicBezTo>
                    <a:pt x="8806" y="17570"/>
                    <a:pt x="9637" y="17409"/>
                    <a:pt x="9637" y="17409"/>
                  </a:cubicBezTo>
                  <a:cubicBezTo>
                    <a:pt x="9637" y="18376"/>
                    <a:pt x="9637" y="18376"/>
                    <a:pt x="9637" y="18376"/>
                  </a:cubicBezTo>
                  <a:cubicBezTo>
                    <a:pt x="9637" y="18376"/>
                    <a:pt x="9471" y="19182"/>
                    <a:pt x="8972" y="19182"/>
                  </a:cubicBezTo>
                  <a:cubicBezTo>
                    <a:pt x="8972" y="19988"/>
                    <a:pt x="7976" y="19988"/>
                    <a:pt x="7976" y="19988"/>
                  </a:cubicBezTo>
                  <a:cubicBezTo>
                    <a:pt x="7976" y="19988"/>
                    <a:pt x="7145" y="20149"/>
                    <a:pt x="7145" y="20794"/>
                  </a:cubicBezTo>
                  <a:cubicBezTo>
                    <a:pt x="7145" y="20794"/>
                    <a:pt x="6979" y="21600"/>
                    <a:pt x="7976" y="21600"/>
                  </a:cubicBezTo>
                  <a:cubicBezTo>
                    <a:pt x="9305" y="21600"/>
                    <a:pt x="13126" y="21600"/>
                    <a:pt x="13126" y="21600"/>
                  </a:cubicBezTo>
                  <a:cubicBezTo>
                    <a:pt x="13957" y="21600"/>
                    <a:pt x="14123" y="20794"/>
                    <a:pt x="14123" y="20794"/>
                  </a:cubicBezTo>
                  <a:cubicBezTo>
                    <a:pt x="14123" y="20794"/>
                    <a:pt x="14123" y="19988"/>
                    <a:pt x="13126" y="19988"/>
                  </a:cubicBezTo>
                  <a:cubicBezTo>
                    <a:pt x="12296" y="19988"/>
                    <a:pt x="12296" y="19021"/>
                    <a:pt x="12296" y="19021"/>
                  </a:cubicBezTo>
                  <a:cubicBezTo>
                    <a:pt x="12296" y="19021"/>
                    <a:pt x="11465" y="19182"/>
                    <a:pt x="11465" y="18376"/>
                  </a:cubicBezTo>
                  <a:cubicBezTo>
                    <a:pt x="11465" y="17409"/>
                    <a:pt x="11465" y="17409"/>
                    <a:pt x="11465" y="17409"/>
                  </a:cubicBezTo>
                  <a:cubicBezTo>
                    <a:pt x="11465" y="17409"/>
                    <a:pt x="12296" y="17570"/>
                    <a:pt x="12296" y="16925"/>
                  </a:cubicBezTo>
                  <a:cubicBezTo>
                    <a:pt x="12296" y="16442"/>
                    <a:pt x="11465" y="16603"/>
                    <a:pt x="11465" y="16603"/>
                  </a:cubicBezTo>
                  <a:cubicBezTo>
                    <a:pt x="11465" y="15636"/>
                    <a:pt x="11465" y="15636"/>
                    <a:pt x="11465" y="15636"/>
                  </a:cubicBezTo>
                  <a:cubicBezTo>
                    <a:pt x="12296" y="15636"/>
                    <a:pt x="12960" y="15313"/>
                    <a:pt x="13625" y="14830"/>
                  </a:cubicBezTo>
                  <a:close/>
                  <a:moveTo>
                    <a:pt x="16782" y="3385"/>
                  </a:moveTo>
                  <a:cubicBezTo>
                    <a:pt x="16948"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8" y="7576"/>
                    <a:pt x="14954" y="11445"/>
                  </a:cubicBezTo>
                  <a:cubicBezTo>
                    <a:pt x="15951" y="9833"/>
                    <a:pt x="16782" y="6125"/>
                    <a:pt x="16782" y="3385"/>
                  </a:cubicBezTo>
                  <a:close/>
                  <a:moveTo>
                    <a:pt x="5982" y="11606"/>
                  </a:moveTo>
                  <a:cubicBezTo>
                    <a:pt x="1662" y="7737"/>
                    <a:pt x="1496" y="4352"/>
                    <a:pt x="1496" y="4352"/>
                  </a:cubicBezTo>
                  <a:cubicBezTo>
                    <a:pt x="1496" y="3546"/>
                    <a:pt x="1496" y="3546"/>
                    <a:pt x="1496" y="3546"/>
                  </a:cubicBezTo>
                  <a:cubicBezTo>
                    <a:pt x="1496" y="3546"/>
                    <a:pt x="1496" y="2579"/>
                    <a:pt x="2326" y="2579"/>
                  </a:cubicBezTo>
                  <a:cubicBezTo>
                    <a:pt x="2326" y="2579"/>
                    <a:pt x="2326" y="3546"/>
                    <a:pt x="3323" y="3546"/>
                  </a:cubicBezTo>
                  <a:cubicBezTo>
                    <a:pt x="3323" y="3546"/>
                    <a:pt x="3988" y="3546"/>
                    <a:pt x="4154" y="3546"/>
                  </a:cubicBezTo>
                  <a:cubicBezTo>
                    <a:pt x="4154" y="6287"/>
                    <a:pt x="4985" y="9994"/>
                    <a:pt x="5982" y="11606"/>
                  </a:cubicBezTo>
                  <a:close/>
                  <a:moveTo>
                    <a:pt x="5982" y="11606"/>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 name="组合 1"/>
          <p:cNvGrpSpPr/>
          <p:nvPr/>
        </p:nvGrpSpPr>
        <p:grpSpPr>
          <a:xfrm>
            <a:off x="4413471" y="1928812"/>
            <a:ext cx="1601579" cy="1368425"/>
            <a:chOff x="4412676" y="1928811"/>
            <a:chExt cx="1601579" cy="1368425"/>
          </a:xfrm>
        </p:grpSpPr>
        <p:sp>
          <p:nvSpPr>
            <p:cNvPr id="312" name="AutoShape 2"/>
            <p:cNvSpPr>
              <a:spLocks/>
            </p:cNvSpPr>
            <p:nvPr/>
          </p:nvSpPr>
          <p:spPr bwMode="auto">
            <a:xfrm>
              <a:off x="4412676" y="1928811"/>
              <a:ext cx="1601579" cy="1368425"/>
            </a:xfrm>
            <a:custGeom>
              <a:avLst/>
              <a:gdLst>
                <a:gd name="T0" fmla="*/ 211170617 w 21600"/>
                <a:gd name="T1" fmla="*/ 346775367 h 21600"/>
                <a:gd name="T2" fmla="*/ 0 w 21600"/>
                <a:gd name="T3" fmla="*/ 235598565 h 21600"/>
                <a:gd name="T4" fmla="*/ 459604150 w 21600"/>
                <a:gd name="T5" fmla="*/ 0 h 21600"/>
                <a:gd name="T6" fmla="*/ 475133925 w 21600"/>
                <a:gd name="T7" fmla="*/ 211773779 h 21600"/>
                <a:gd name="T8" fmla="*/ 211170617 w 21600"/>
                <a:gd name="T9" fmla="*/ 346775367 h 21600"/>
                <a:gd name="T10" fmla="*/ 211170617 w 21600"/>
                <a:gd name="T11" fmla="*/ 34677536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8" name="AutoShape 8"/>
            <p:cNvSpPr>
              <a:spLocks/>
            </p:cNvSpPr>
            <p:nvPr/>
          </p:nvSpPr>
          <p:spPr bwMode="auto">
            <a:xfrm>
              <a:off x="5065054" y="2351085"/>
              <a:ext cx="434918" cy="431800"/>
            </a:xfrm>
            <a:custGeom>
              <a:avLst/>
              <a:gdLst>
                <a:gd name="T0" fmla="*/ 0 w 21600"/>
                <a:gd name="T1" fmla="*/ 17264004 h 21600"/>
                <a:gd name="T2" fmla="*/ 35037639 w 21600"/>
                <a:gd name="T3" fmla="*/ 17264004 h 21600"/>
                <a:gd name="T4" fmla="*/ 24234350 w 21600"/>
                <a:gd name="T5" fmla="*/ 6905601 h 21600"/>
                <a:gd name="T6" fmla="*/ 25110301 w 21600"/>
                <a:gd name="T7" fmla="*/ 4028254 h 21600"/>
                <a:gd name="T8" fmla="*/ 25110301 w 21600"/>
                <a:gd name="T9" fmla="*/ 8056548 h 21600"/>
                <a:gd name="T10" fmla="*/ 13723058 w 21600"/>
                <a:gd name="T11" fmla="*/ 22155458 h 21600"/>
                <a:gd name="T12" fmla="*/ 11971197 w 21600"/>
                <a:gd name="T13" fmla="*/ 25320552 h 21600"/>
                <a:gd name="T14" fmla="*/ 11095246 w 21600"/>
                <a:gd name="T15" fmla="*/ 27334659 h 21600"/>
                <a:gd name="T16" fmla="*/ 10803289 w 21600"/>
                <a:gd name="T17" fmla="*/ 31650660 h 21600"/>
                <a:gd name="T18" fmla="*/ 9051387 w 21600"/>
                <a:gd name="T19" fmla="*/ 28485606 h 21600"/>
                <a:gd name="T20" fmla="*/ 7591482 w 21600"/>
                <a:gd name="T21" fmla="*/ 25608259 h 21600"/>
                <a:gd name="T22" fmla="*/ 4963669 w 21600"/>
                <a:gd name="T23" fmla="*/ 23594152 h 21600"/>
                <a:gd name="T24" fmla="*/ 4671672 w 21600"/>
                <a:gd name="T25" fmla="*/ 19565858 h 21600"/>
                <a:gd name="T26" fmla="*/ 4379715 w 21600"/>
                <a:gd name="T27" fmla="*/ 17264004 h 21600"/>
                <a:gd name="T28" fmla="*/ 2919810 w 21600"/>
                <a:gd name="T29" fmla="*/ 15537603 h 21600"/>
                <a:gd name="T30" fmla="*/ 2919810 w 21600"/>
                <a:gd name="T31" fmla="*/ 12948003 h 21600"/>
                <a:gd name="T32" fmla="*/ 11095246 w 21600"/>
                <a:gd name="T33" fmla="*/ 5754655 h 21600"/>
                <a:gd name="T34" fmla="*/ 9051387 w 21600"/>
                <a:gd name="T35" fmla="*/ 5754655 h 21600"/>
                <a:gd name="T36" fmla="*/ 8175436 w 21600"/>
                <a:gd name="T37" fmla="*/ 7481055 h 21600"/>
                <a:gd name="T38" fmla="*/ 9343384 w 21600"/>
                <a:gd name="T39" fmla="*/ 8056548 h 21600"/>
                <a:gd name="T40" fmla="*/ 9051387 w 21600"/>
                <a:gd name="T41" fmla="*/ 6905601 h 21600"/>
                <a:gd name="T42" fmla="*/ 13723058 w 21600"/>
                <a:gd name="T43" fmla="*/ 8632002 h 21600"/>
                <a:gd name="T44" fmla="*/ 11971197 w 21600"/>
                <a:gd name="T45" fmla="*/ 9782949 h 21600"/>
                <a:gd name="T46" fmla="*/ 10803289 w 21600"/>
                <a:gd name="T47" fmla="*/ 10358402 h 21600"/>
                <a:gd name="T48" fmla="*/ 11095246 w 21600"/>
                <a:gd name="T49" fmla="*/ 12372549 h 21600"/>
                <a:gd name="T50" fmla="*/ 9635341 w 21600"/>
                <a:gd name="T51" fmla="*/ 14098950 h 21600"/>
                <a:gd name="T52" fmla="*/ 8467433 w 21600"/>
                <a:gd name="T53" fmla="*/ 14674403 h 21600"/>
                <a:gd name="T54" fmla="*/ 6131577 w 21600"/>
                <a:gd name="T55" fmla="*/ 14098950 h 21600"/>
                <a:gd name="T56" fmla="*/ 4379715 w 21600"/>
                <a:gd name="T57" fmla="*/ 15537603 h 21600"/>
                <a:gd name="T58" fmla="*/ 4671672 w 21600"/>
                <a:gd name="T59" fmla="*/ 16688550 h 21600"/>
                <a:gd name="T60" fmla="*/ 7883479 w 21600"/>
                <a:gd name="T61" fmla="*/ 17839457 h 21600"/>
                <a:gd name="T62" fmla="*/ 11971197 w 21600"/>
                <a:gd name="T63" fmla="*/ 18990404 h 21600"/>
                <a:gd name="T64" fmla="*/ 13723058 w 21600"/>
                <a:gd name="T65" fmla="*/ 22155458 h 21600"/>
                <a:gd name="T66" fmla="*/ 16058915 w 21600"/>
                <a:gd name="T67" fmla="*/ 6042401 h 21600"/>
                <a:gd name="T68" fmla="*/ 12847148 w 21600"/>
                <a:gd name="T69" fmla="*/ 4316001 h 21600"/>
                <a:gd name="T70" fmla="*/ 18394771 w 21600"/>
                <a:gd name="T71" fmla="*/ 2877347 h 21600"/>
                <a:gd name="T72" fmla="*/ 31241878 w 21600"/>
                <a:gd name="T73" fmla="*/ 17839457 h 21600"/>
                <a:gd name="T74" fmla="*/ 26862203 w 21600"/>
                <a:gd name="T75" fmla="*/ 29348806 h 21600"/>
                <a:gd name="T76" fmla="*/ 26570206 w 21600"/>
                <a:gd name="T77" fmla="*/ 26471459 h 21600"/>
                <a:gd name="T78" fmla="*/ 24526347 w 21600"/>
                <a:gd name="T79" fmla="*/ 23306405 h 21600"/>
                <a:gd name="T80" fmla="*/ 19270722 w 21600"/>
                <a:gd name="T81" fmla="*/ 19278151 h 21600"/>
                <a:gd name="T82" fmla="*/ 28322108 w 21600"/>
                <a:gd name="T83" fmla="*/ 16113057 h 21600"/>
                <a:gd name="T84" fmla="*/ 30657924 w 21600"/>
                <a:gd name="T85" fmla="*/ 14098950 h 21600"/>
                <a:gd name="T86" fmla="*/ 27154160 w 21600"/>
                <a:gd name="T87" fmla="*/ 11221602 h 21600"/>
                <a:gd name="T88" fmla="*/ 26570206 w 21600"/>
                <a:gd name="T89" fmla="*/ 14962150 h 21600"/>
                <a:gd name="T90" fmla="*/ 23066442 w 21600"/>
                <a:gd name="T91" fmla="*/ 14098950 h 21600"/>
                <a:gd name="T92" fmla="*/ 21314581 w 21600"/>
                <a:gd name="T93" fmla="*/ 12660256 h 21600"/>
                <a:gd name="T94" fmla="*/ 22190491 w 21600"/>
                <a:gd name="T95" fmla="*/ 10070656 h 21600"/>
                <a:gd name="T96" fmla="*/ 26278249 w 21600"/>
                <a:gd name="T97" fmla="*/ 10358402 h 21600"/>
                <a:gd name="T98" fmla="*/ 29198019 w 21600"/>
                <a:gd name="T99" fmla="*/ 10358402 h 21600"/>
                <a:gd name="T100" fmla="*/ 30657924 w 21600"/>
                <a:gd name="T101" fmla="*/ 9207455 h 21600"/>
                <a:gd name="T102" fmla="*/ 32117829 w 21600"/>
                <a:gd name="T103" fmla="*/ 16400804 h 21600"/>
                <a:gd name="T104" fmla="*/ 31241878 w 21600"/>
                <a:gd name="T105" fmla="*/ 1783945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p:cNvGrpSpPr/>
          <p:nvPr/>
        </p:nvGrpSpPr>
        <p:grpSpPr>
          <a:xfrm>
            <a:off x="4122995" y="3001960"/>
            <a:ext cx="969836" cy="1808162"/>
            <a:chOff x="4122201" y="3001960"/>
            <a:chExt cx="969836" cy="1808162"/>
          </a:xfrm>
        </p:grpSpPr>
        <p:sp>
          <p:nvSpPr>
            <p:cNvPr id="319" name="AutoShape 9"/>
            <p:cNvSpPr>
              <a:spLocks/>
            </p:cNvSpPr>
            <p:nvPr/>
          </p:nvSpPr>
          <p:spPr bwMode="auto">
            <a:xfrm>
              <a:off x="4122201" y="3001960"/>
              <a:ext cx="969836" cy="1808162"/>
            </a:xfrm>
            <a:custGeom>
              <a:avLst/>
              <a:gdLst>
                <a:gd name="T0" fmla="*/ 187949309 w 20023"/>
                <a:gd name="T1" fmla="*/ 472450259 h 21600"/>
                <a:gd name="T2" fmla="*/ 45009108 w 20023"/>
                <a:gd name="T3" fmla="*/ 605454005 h 21600"/>
                <a:gd name="T4" fmla="*/ 40954091 w 20023"/>
                <a:gd name="T5" fmla="*/ 0 h 21600"/>
                <a:gd name="T6" fmla="*/ 185921800 w 20023"/>
                <a:gd name="T7" fmla="*/ 125996111 h 21600"/>
                <a:gd name="T8" fmla="*/ 162605302 w 20023"/>
                <a:gd name="T9" fmla="*/ 295719452 h 21600"/>
                <a:gd name="T10" fmla="*/ 187949309 w 20023"/>
                <a:gd name="T11" fmla="*/ 472450259 h 21600"/>
                <a:gd name="T12" fmla="*/ 187949309 w 20023"/>
                <a:gd name="T13" fmla="*/ 47245025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23" h="21600">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solidFill>
              <a:schemeClr val="accent2"/>
            </a:solidFill>
            <a:ln>
              <a:noFill/>
            </a:ln>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1" name="AutoShape 11"/>
            <p:cNvSpPr>
              <a:spLocks/>
            </p:cNvSpPr>
            <p:nvPr/>
          </p:nvSpPr>
          <p:spPr bwMode="auto">
            <a:xfrm>
              <a:off x="4361882" y="3771897"/>
              <a:ext cx="357142" cy="298450"/>
            </a:xfrm>
            <a:custGeom>
              <a:avLst/>
              <a:gdLst>
                <a:gd name="T0" fmla="*/ 22164047 w 21600"/>
                <a:gd name="T1" fmla="*/ 2448170 h 21600"/>
                <a:gd name="T2" fmla="*/ 23197674 w 21600"/>
                <a:gd name="T3" fmla="*/ 2821150 h 21600"/>
                <a:gd name="T4" fmla="*/ 23626465 w 21600"/>
                <a:gd name="T5" fmla="*/ 3695433 h 21600"/>
                <a:gd name="T6" fmla="*/ 23626465 w 21600"/>
                <a:gd name="T7" fmla="*/ 15179792 h 21600"/>
                <a:gd name="T8" fmla="*/ 23197674 w 21600"/>
                <a:gd name="T9" fmla="*/ 16043437 h 21600"/>
                <a:gd name="T10" fmla="*/ 22164047 w 21600"/>
                <a:gd name="T11" fmla="*/ 16407295 h 21600"/>
                <a:gd name="T12" fmla="*/ 1475548 w 21600"/>
                <a:gd name="T13" fmla="*/ 16407295 h 21600"/>
                <a:gd name="T14" fmla="*/ 436430 w 21600"/>
                <a:gd name="T15" fmla="*/ 16043437 h 21600"/>
                <a:gd name="T16" fmla="*/ 0 w 21600"/>
                <a:gd name="T17" fmla="*/ 15179792 h 21600"/>
                <a:gd name="T18" fmla="*/ 0 w 21600"/>
                <a:gd name="T19" fmla="*/ 3695433 h 21600"/>
                <a:gd name="T20" fmla="*/ 436430 w 21600"/>
                <a:gd name="T21" fmla="*/ 2821150 h 21600"/>
                <a:gd name="T22" fmla="*/ 1475548 w 21600"/>
                <a:gd name="T23" fmla="*/ 2448170 h 21600"/>
                <a:gd name="T24" fmla="*/ 6166941 w 21600"/>
                <a:gd name="T25" fmla="*/ 2448170 h 21600"/>
                <a:gd name="T26" fmla="*/ 6911843 w 21600"/>
                <a:gd name="T27" fmla="*/ 1109019 h 21600"/>
                <a:gd name="T28" fmla="*/ 7755169 w 21600"/>
                <a:gd name="T29" fmla="*/ 323591 h 21600"/>
                <a:gd name="T30" fmla="*/ 8973674 w 21600"/>
                <a:gd name="T31" fmla="*/ 0 h 21600"/>
                <a:gd name="T32" fmla="*/ 14652790 w 21600"/>
                <a:gd name="T33" fmla="*/ 0 h 21600"/>
                <a:gd name="T34" fmla="*/ 15871296 w 21600"/>
                <a:gd name="T35" fmla="*/ 323591 h 21600"/>
                <a:gd name="T36" fmla="*/ 16728843 w 21600"/>
                <a:gd name="T37" fmla="*/ 1109019 h 21600"/>
                <a:gd name="T38" fmla="*/ 17459523 w 21600"/>
                <a:gd name="T39" fmla="*/ 2448170 h 21600"/>
                <a:gd name="T40" fmla="*/ 22164047 w 21600"/>
                <a:gd name="T41" fmla="*/ 2448170 h 21600"/>
                <a:gd name="T42" fmla="*/ 11819797 w 21600"/>
                <a:gd name="T43" fmla="*/ 14572876 h 21600"/>
                <a:gd name="T44" fmla="*/ 14205413 w 21600"/>
                <a:gd name="T45" fmla="*/ 14166493 h 21600"/>
                <a:gd name="T46" fmla="*/ 16161147 w 21600"/>
                <a:gd name="T47" fmla="*/ 13062022 h 21600"/>
                <a:gd name="T48" fmla="*/ 17472653 w 21600"/>
                <a:gd name="T49" fmla="*/ 11430423 h 21600"/>
                <a:gd name="T50" fmla="*/ 17960479 w 21600"/>
                <a:gd name="T51" fmla="*/ 9435711 h 21600"/>
                <a:gd name="T52" fmla="*/ 17472653 w 21600"/>
                <a:gd name="T53" fmla="*/ 7440255 h 21600"/>
                <a:gd name="T54" fmla="*/ 16161147 w 21600"/>
                <a:gd name="T55" fmla="*/ 5807113 h 21600"/>
                <a:gd name="T56" fmla="*/ 14205413 w 21600"/>
                <a:gd name="T57" fmla="*/ 4708733 h 21600"/>
                <a:gd name="T58" fmla="*/ 11819797 w 21600"/>
                <a:gd name="T59" fmla="*/ 4304637 h 21600"/>
                <a:gd name="T60" fmla="*/ 9428725 w 21600"/>
                <a:gd name="T61" fmla="*/ 4708733 h 21600"/>
                <a:gd name="T62" fmla="*/ 7468592 w 21600"/>
                <a:gd name="T63" fmla="*/ 5807113 h 21600"/>
                <a:gd name="T64" fmla="*/ 6153811 w 21600"/>
                <a:gd name="T65" fmla="*/ 7435707 h 21600"/>
                <a:gd name="T66" fmla="*/ 5665986 w 21600"/>
                <a:gd name="T67" fmla="*/ 9435711 h 21600"/>
                <a:gd name="T68" fmla="*/ 6153811 w 21600"/>
                <a:gd name="T69" fmla="*/ 11430423 h 21600"/>
                <a:gd name="T70" fmla="*/ 7468592 w 21600"/>
                <a:gd name="T71" fmla="*/ 13062022 h 21600"/>
                <a:gd name="T72" fmla="*/ 9428725 w 21600"/>
                <a:gd name="T73" fmla="*/ 14166493 h 21600"/>
                <a:gd name="T74" fmla="*/ 11819797 w 21600"/>
                <a:gd name="T75" fmla="*/ 14572876 h 21600"/>
                <a:gd name="T76" fmla="*/ 11819797 w 21600"/>
                <a:gd name="T77" fmla="*/ 5949933 h 21600"/>
                <a:gd name="T78" fmla="*/ 13448506 w 21600"/>
                <a:gd name="T79" fmla="*/ 6221848 h 21600"/>
                <a:gd name="T80" fmla="*/ 14768744 w 21600"/>
                <a:gd name="T81" fmla="*/ 6964749 h 21600"/>
                <a:gd name="T82" fmla="*/ 15660191 w 21600"/>
                <a:gd name="T83" fmla="*/ 8069964 h 21600"/>
                <a:gd name="T84" fmla="*/ 15986158 w 21600"/>
                <a:gd name="T85" fmla="*/ 9435711 h 21600"/>
                <a:gd name="T86" fmla="*/ 15660191 w 21600"/>
                <a:gd name="T87" fmla="*/ 10790076 h 21600"/>
                <a:gd name="T88" fmla="*/ 14768744 w 21600"/>
                <a:gd name="T89" fmla="*/ 11901354 h 21600"/>
                <a:gd name="T90" fmla="*/ 13443016 w 21600"/>
                <a:gd name="T91" fmla="*/ 12655638 h 21600"/>
                <a:gd name="T92" fmla="*/ 11819797 w 21600"/>
                <a:gd name="T93" fmla="*/ 12926064 h 21600"/>
                <a:gd name="T94" fmla="*/ 10186723 w 21600"/>
                <a:gd name="T95" fmla="*/ 12655638 h 21600"/>
                <a:gd name="T96" fmla="*/ 8861028 w 21600"/>
                <a:gd name="T97" fmla="*/ 11901354 h 21600"/>
                <a:gd name="T98" fmla="*/ 7969548 w 21600"/>
                <a:gd name="T99" fmla="*/ 10785528 h 21600"/>
                <a:gd name="T100" fmla="*/ 7640307 w 21600"/>
                <a:gd name="T101" fmla="*/ 9435711 h 21600"/>
                <a:gd name="T102" fmla="*/ 7969548 w 21600"/>
                <a:gd name="T103" fmla="*/ 8069964 h 21600"/>
                <a:gd name="T104" fmla="*/ 8861028 w 21600"/>
                <a:gd name="T105" fmla="*/ 6964749 h 21600"/>
                <a:gd name="T106" fmla="*/ 10186723 w 21600"/>
                <a:gd name="T107" fmla="*/ 6221848 h 21600"/>
                <a:gd name="T108" fmla="*/ 11819797 w 21600"/>
                <a:gd name="T109" fmla="*/ 5949933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6145208" y="1928812"/>
            <a:ext cx="1604753" cy="1360487"/>
            <a:chOff x="6144413" y="1928811"/>
            <a:chExt cx="1604753" cy="1360487"/>
          </a:xfrm>
        </p:grpSpPr>
        <p:sp>
          <p:nvSpPr>
            <p:cNvPr id="316" name="AutoShape 6"/>
            <p:cNvSpPr>
              <a:spLocks/>
            </p:cNvSpPr>
            <p:nvPr/>
          </p:nvSpPr>
          <p:spPr bwMode="auto">
            <a:xfrm>
              <a:off x="6144413" y="1928811"/>
              <a:ext cx="1604753" cy="1360487"/>
            </a:xfrm>
            <a:custGeom>
              <a:avLst/>
              <a:gdLst>
                <a:gd name="T0" fmla="*/ 0 w 21600"/>
                <a:gd name="T1" fmla="*/ 210680934 h 21600"/>
                <a:gd name="T2" fmla="*/ 12445650 w 21600"/>
                <a:gd name="T3" fmla="*/ 0 h 21600"/>
                <a:gd name="T4" fmla="*/ 477491173 w 21600"/>
                <a:gd name="T5" fmla="*/ 230430238 h 21600"/>
                <a:gd name="T6" fmla="*/ 265958095 w 21600"/>
                <a:gd name="T7" fmla="*/ 342364403 h 21600"/>
                <a:gd name="T8" fmla="*/ 0 w 21600"/>
                <a:gd name="T9" fmla="*/ 210680934 h 21600"/>
                <a:gd name="T10" fmla="*/ 0 w 21600"/>
                <a:gd name="T11" fmla="*/ 210680934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solidFill>
              <a:schemeClr val="accent1"/>
            </a:solidFill>
            <a:ln>
              <a:noFill/>
            </a:ln>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2" name="AutoShape 12"/>
            <p:cNvSpPr>
              <a:spLocks/>
            </p:cNvSpPr>
            <p:nvPr/>
          </p:nvSpPr>
          <p:spPr bwMode="auto">
            <a:xfrm>
              <a:off x="6725363" y="2451098"/>
              <a:ext cx="357141" cy="296863"/>
            </a:xfrm>
            <a:custGeom>
              <a:avLst/>
              <a:gdLst>
                <a:gd name="T0" fmla="*/ 23626465 w 21600"/>
                <a:gd name="T1" fmla="*/ 7147248 h 21579"/>
                <a:gd name="T2" fmla="*/ 23208622 w 21600"/>
                <a:gd name="T3" fmla="*/ 8141200 h 21579"/>
                <a:gd name="T4" fmla="*/ 22164047 w 21600"/>
                <a:gd name="T5" fmla="*/ 8697558 h 21579"/>
                <a:gd name="T6" fmla="*/ 22164047 w 21600"/>
                <a:gd name="T7" fmla="*/ 12642193 h 21579"/>
                <a:gd name="T8" fmla="*/ 21581037 w 21600"/>
                <a:gd name="T9" fmla="*/ 13796733 h 21579"/>
                <a:gd name="T10" fmla="*/ 20190784 w 21600"/>
                <a:gd name="T11" fmla="*/ 14276977 h 21579"/>
                <a:gd name="T12" fmla="*/ 18088471 w 21600"/>
                <a:gd name="T13" fmla="*/ 12865184 h 21579"/>
                <a:gd name="T14" fmla="*/ 15440323 w 21600"/>
                <a:gd name="T15" fmla="*/ 11610170 h 21579"/>
                <a:gd name="T16" fmla="*/ 12524217 w 21600"/>
                <a:gd name="T17" fmla="*/ 10631446 h 21579"/>
                <a:gd name="T18" fmla="*/ 9613569 w 21600"/>
                <a:gd name="T19" fmla="*/ 10097930 h 21579"/>
                <a:gd name="T20" fmla="*/ 8716632 w 21600"/>
                <a:gd name="T21" fmla="*/ 10524876 h 21579"/>
                <a:gd name="T22" fmla="*/ 8241903 w 21600"/>
                <a:gd name="T23" fmla="*/ 11192357 h 21579"/>
                <a:gd name="T24" fmla="*/ 8215676 w 21600"/>
                <a:gd name="T25" fmla="*/ 11947345 h 21579"/>
                <a:gd name="T26" fmla="*/ 8692555 w 21600"/>
                <a:gd name="T27" fmla="*/ 12642193 h 21579"/>
                <a:gd name="T28" fmla="*/ 8397247 w 21600"/>
                <a:gd name="T29" fmla="*/ 13450454 h 21579"/>
                <a:gd name="T30" fmla="*/ 8659746 w 21600"/>
                <a:gd name="T31" fmla="*/ 14160530 h 21579"/>
                <a:gd name="T32" fmla="*/ 9295276 w 21600"/>
                <a:gd name="T33" fmla="*/ 14817335 h 21579"/>
                <a:gd name="T34" fmla="*/ 10140785 w 21600"/>
                <a:gd name="T35" fmla="*/ 15442938 h 21579"/>
                <a:gd name="T36" fmla="*/ 9249337 w 21600"/>
                <a:gd name="T37" fmla="*/ 16144655 h 21579"/>
                <a:gd name="T38" fmla="*/ 7888618 w 21600"/>
                <a:gd name="T39" fmla="*/ 16417110 h 21579"/>
                <a:gd name="T40" fmla="*/ 6472105 w 21600"/>
                <a:gd name="T41" fmla="*/ 16305242 h 21579"/>
                <a:gd name="T42" fmla="*/ 5384866 w 21600"/>
                <a:gd name="T43" fmla="*/ 15838709 h 21579"/>
                <a:gd name="T44" fmla="*/ 4870781 w 21600"/>
                <a:gd name="T45" fmla="*/ 14503030 h 21579"/>
                <a:gd name="T46" fmla="*/ 4410273 w 21600"/>
                <a:gd name="T47" fmla="*/ 13108727 h 21579"/>
                <a:gd name="T48" fmla="*/ 4230886 w 21600"/>
                <a:gd name="T49" fmla="*/ 11629978 h 21579"/>
                <a:gd name="T50" fmla="*/ 4539357 w 21600"/>
                <a:gd name="T51" fmla="*/ 10011168 h 21579"/>
                <a:gd name="T52" fmla="*/ 1973262 w 21600"/>
                <a:gd name="T53" fmla="*/ 10011168 h 21579"/>
                <a:gd name="T54" fmla="*/ 584101 w 21600"/>
                <a:gd name="T55" fmla="*/ 9530923 h 21579"/>
                <a:gd name="T56" fmla="*/ 0 w 21600"/>
                <a:gd name="T57" fmla="*/ 8364963 h 21579"/>
                <a:gd name="T58" fmla="*/ 0 w 21600"/>
                <a:gd name="T59" fmla="*/ 5916594 h 21579"/>
                <a:gd name="T60" fmla="*/ 575336 w 21600"/>
                <a:gd name="T61" fmla="*/ 4752896 h 21579"/>
                <a:gd name="T62" fmla="*/ 1973262 w 21600"/>
                <a:gd name="T63" fmla="*/ 4265810 h 21579"/>
                <a:gd name="T64" fmla="*/ 8370987 w 21600"/>
                <a:gd name="T65" fmla="*/ 4265810 h 21579"/>
                <a:gd name="T66" fmla="*/ 11512418 w 21600"/>
                <a:gd name="T67" fmla="*/ 3908882 h 21579"/>
                <a:gd name="T68" fmla="*/ 14778567 w 21600"/>
                <a:gd name="T69" fmla="*/ 2948393 h 21579"/>
                <a:gd name="T70" fmla="*/ 17799711 w 21600"/>
                <a:gd name="T71" fmla="*/ 1576933 h 21579"/>
                <a:gd name="T72" fmla="*/ 20190784 w 21600"/>
                <a:gd name="T73" fmla="*/ 0 h 21579"/>
                <a:gd name="T74" fmla="*/ 21581037 w 21600"/>
                <a:gd name="T75" fmla="*/ 482534 h 21579"/>
                <a:gd name="T76" fmla="*/ 22164047 w 21600"/>
                <a:gd name="T77" fmla="*/ 1648495 h 21579"/>
                <a:gd name="T78" fmla="*/ 22164047 w 21600"/>
                <a:gd name="T79" fmla="*/ 5581709 h 21579"/>
                <a:gd name="T80" fmla="*/ 23208622 w 21600"/>
                <a:gd name="T81" fmla="*/ 6142619 h 21579"/>
                <a:gd name="T82" fmla="*/ 23626465 w 21600"/>
                <a:gd name="T83" fmla="*/ 7147248 h 21579"/>
                <a:gd name="T84" fmla="*/ 20190784 w 21600"/>
                <a:gd name="T85" fmla="*/ 2172852 h 21579"/>
                <a:gd name="T86" fmla="*/ 18062211 w 21600"/>
                <a:gd name="T87" fmla="*/ 3388304 h 21579"/>
                <a:gd name="T88" fmla="*/ 15619710 w 21600"/>
                <a:gd name="T89" fmla="*/ 4440108 h 21579"/>
                <a:gd name="T90" fmla="*/ 12992365 w 21600"/>
                <a:gd name="T91" fmla="*/ 5268921 h 21579"/>
                <a:gd name="T92" fmla="*/ 10344249 w 21600"/>
                <a:gd name="T93" fmla="*/ 5787208 h 21579"/>
                <a:gd name="T94" fmla="*/ 10344249 w 21600"/>
                <a:gd name="T95" fmla="*/ 8503480 h 21579"/>
                <a:gd name="T96" fmla="*/ 12992365 w 21600"/>
                <a:gd name="T97" fmla="*/ 9027864 h 21579"/>
                <a:gd name="T98" fmla="*/ 15619710 w 21600"/>
                <a:gd name="T99" fmla="*/ 9861229 h 21579"/>
                <a:gd name="T100" fmla="*/ 18075341 w 21600"/>
                <a:gd name="T101" fmla="*/ 10919874 h 21579"/>
                <a:gd name="T102" fmla="*/ 20190784 w 21600"/>
                <a:gd name="T103" fmla="*/ 12117064 h 21579"/>
                <a:gd name="T104" fmla="*/ 20190784 w 21600"/>
                <a:gd name="T105" fmla="*/ 2172852 h 21579"/>
                <a:gd name="T106" fmla="*/ 20190784 w 21600"/>
                <a:gd name="T107" fmla="*/ 2172852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7081710" y="2981324"/>
            <a:ext cx="965074" cy="1808163"/>
            <a:chOff x="7080916" y="2981323"/>
            <a:chExt cx="965074" cy="1808163"/>
          </a:xfrm>
        </p:grpSpPr>
        <p:sp>
          <p:nvSpPr>
            <p:cNvPr id="313" name="AutoShape 3"/>
            <p:cNvSpPr>
              <a:spLocks/>
            </p:cNvSpPr>
            <p:nvPr/>
          </p:nvSpPr>
          <p:spPr bwMode="auto">
            <a:xfrm>
              <a:off x="7080916" y="2981323"/>
              <a:ext cx="965074" cy="1808163"/>
            </a:xfrm>
            <a:custGeom>
              <a:avLst/>
              <a:gdLst>
                <a:gd name="T0" fmla="*/ 0 w 20053"/>
                <a:gd name="T1" fmla="*/ 129499929 h 21600"/>
                <a:gd name="T2" fmla="*/ 143066176 w 20053"/>
                <a:gd name="T3" fmla="*/ 0 h 21600"/>
                <a:gd name="T4" fmla="*/ 143066176 w 20053"/>
                <a:gd name="T5" fmla="*/ 605454005 h 21600"/>
                <a:gd name="T6" fmla="*/ 0 w 20053"/>
                <a:gd name="T7" fmla="*/ 475954076 h 21600"/>
                <a:gd name="T8" fmla="*/ 24180041 w 20053"/>
                <a:gd name="T9" fmla="*/ 302727086 h 21600"/>
                <a:gd name="T10" fmla="*/ 0 w 20053"/>
                <a:gd name="T11" fmla="*/ 129499929 h 21600"/>
                <a:gd name="T12" fmla="*/ 0 w 20053"/>
                <a:gd name="T13" fmla="*/ 12949992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53" h="21600">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solidFill>
              <a:schemeClr val="accent2"/>
            </a:solidFill>
            <a:ln>
              <a:noFill/>
            </a:ln>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3" name="AutoShape 13"/>
            <p:cNvSpPr>
              <a:spLocks/>
            </p:cNvSpPr>
            <p:nvPr/>
          </p:nvSpPr>
          <p:spPr bwMode="auto">
            <a:xfrm>
              <a:off x="7455518" y="3716336"/>
              <a:ext cx="357141" cy="358775"/>
            </a:xfrm>
            <a:custGeom>
              <a:avLst/>
              <a:gdLst>
                <a:gd name="T0" fmla="*/ 23360658 w 21600"/>
                <a:gd name="T1" fmla="*/ 20657488 h 21600"/>
                <a:gd name="T2" fmla="*/ 23626465 w 21600"/>
                <a:gd name="T3" fmla="*/ 21355154 h 21600"/>
                <a:gd name="T4" fmla="*/ 23360658 w 21600"/>
                <a:gd name="T5" fmla="*/ 21994582 h 21600"/>
                <a:gd name="T6" fmla="*/ 22693445 w 21600"/>
                <a:gd name="T7" fmla="*/ 22787843 h 21600"/>
                <a:gd name="T8" fmla="*/ 21901514 w 21600"/>
                <a:gd name="T9" fmla="*/ 23455843 h 21600"/>
                <a:gd name="T10" fmla="*/ 21271475 w 21600"/>
                <a:gd name="T11" fmla="*/ 23731621 h 21600"/>
                <a:gd name="T12" fmla="*/ 20575819 w 21600"/>
                <a:gd name="T13" fmla="*/ 23449247 h 21600"/>
                <a:gd name="T14" fmla="*/ 15266425 w 21600"/>
                <a:gd name="T15" fmla="*/ 18131630 h 21600"/>
                <a:gd name="T16" fmla="*/ 12677345 w 21600"/>
                <a:gd name="T17" fmla="*/ 19341276 h 21600"/>
                <a:gd name="T18" fmla="*/ 9852025 w 21600"/>
                <a:gd name="T19" fmla="*/ 19766479 h 21600"/>
                <a:gd name="T20" fmla="*/ 6035675 w 21600"/>
                <a:gd name="T21" fmla="*/ 18997382 h 21600"/>
                <a:gd name="T22" fmla="*/ 2893153 w 21600"/>
                <a:gd name="T23" fmla="*/ 16869215 h 21600"/>
                <a:gd name="T24" fmla="*/ 766763 w 21600"/>
                <a:gd name="T25" fmla="*/ 13719310 h 21600"/>
                <a:gd name="T26" fmla="*/ 0 w 21600"/>
                <a:gd name="T27" fmla="*/ 9888178 h 21600"/>
                <a:gd name="T28" fmla="*/ 766763 w 21600"/>
                <a:gd name="T29" fmla="*/ 6059268 h 21600"/>
                <a:gd name="T30" fmla="*/ 2893153 w 21600"/>
                <a:gd name="T31" fmla="*/ 2907108 h 21600"/>
                <a:gd name="T32" fmla="*/ 6029127 w 21600"/>
                <a:gd name="T33" fmla="*/ 778974 h 21600"/>
                <a:gd name="T34" fmla="*/ 9852025 w 21600"/>
                <a:gd name="T35" fmla="*/ 0 h 21600"/>
                <a:gd name="T36" fmla="*/ 13659611 w 21600"/>
                <a:gd name="T37" fmla="*/ 778974 h 21600"/>
                <a:gd name="T38" fmla="*/ 16799950 w 21600"/>
                <a:gd name="T39" fmla="*/ 2907108 h 21600"/>
                <a:gd name="T40" fmla="*/ 18923033 w 21600"/>
                <a:gd name="T41" fmla="*/ 6059268 h 21600"/>
                <a:gd name="T42" fmla="*/ 19692011 w 21600"/>
                <a:gd name="T43" fmla="*/ 9888178 h 21600"/>
                <a:gd name="T44" fmla="*/ 19268711 w 21600"/>
                <a:gd name="T45" fmla="*/ 12732673 h 21600"/>
                <a:gd name="T46" fmla="*/ 18063303 w 21600"/>
                <a:gd name="T47" fmla="*/ 15323365 h 21600"/>
                <a:gd name="T48" fmla="*/ 23360658 w 21600"/>
                <a:gd name="T49" fmla="*/ 20657488 h 21600"/>
                <a:gd name="T50" fmla="*/ 3934453 w 21600"/>
                <a:gd name="T51" fmla="*/ 9888178 h 21600"/>
                <a:gd name="T52" fmla="*/ 4406999 w 21600"/>
                <a:gd name="T53" fmla="*/ 12215191 h 21600"/>
                <a:gd name="T54" fmla="*/ 5680207 w 21600"/>
                <a:gd name="T55" fmla="*/ 14086241 h 21600"/>
                <a:gd name="T56" fmla="*/ 7556103 w 21600"/>
                <a:gd name="T57" fmla="*/ 15348656 h 21600"/>
                <a:gd name="T58" fmla="*/ 9848751 w 21600"/>
                <a:gd name="T59" fmla="*/ 15814496 h 21600"/>
                <a:gd name="T60" fmla="*/ 12132634 w 21600"/>
                <a:gd name="T61" fmla="*/ 15348656 h 21600"/>
                <a:gd name="T62" fmla="*/ 14003040 w 21600"/>
                <a:gd name="T63" fmla="*/ 14086241 h 21600"/>
                <a:gd name="T64" fmla="*/ 15276248 w 21600"/>
                <a:gd name="T65" fmla="*/ 12215191 h 21600"/>
                <a:gd name="T66" fmla="*/ 15748794 w 21600"/>
                <a:gd name="T67" fmla="*/ 9888178 h 21600"/>
                <a:gd name="T68" fmla="*/ 15276248 w 21600"/>
                <a:gd name="T69" fmla="*/ 7595207 h 21600"/>
                <a:gd name="T70" fmla="*/ 14003040 w 21600"/>
                <a:gd name="T71" fmla="*/ 5705463 h 21600"/>
                <a:gd name="T72" fmla="*/ 12132634 w 21600"/>
                <a:gd name="T73" fmla="*/ 4429888 h 21600"/>
                <a:gd name="T74" fmla="*/ 9848751 w 21600"/>
                <a:gd name="T75" fmla="*/ 3961861 h 21600"/>
                <a:gd name="T76" fmla="*/ 7556103 w 21600"/>
                <a:gd name="T77" fmla="*/ 4429888 h 21600"/>
                <a:gd name="T78" fmla="*/ 5680207 w 21600"/>
                <a:gd name="T79" fmla="*/ 5705463 h 21600"/>
                <a:gd name="T80" fmla="*/ 4406999 w 21600"/>
                <a:gd name="T81" fmla="*/ 7595207 h 21600"/>
                <a:gd name="T82" fmla="*/ 3934453 w 21600"/>
                <a:gd name="T83" fmla="*/ 9888178 h 21600"/>
                <a:gd name="T84" fmla="*/ 9852025 w 21600"/>
                <a:gd name="T85" fmla="*/ 6142764 h 21600"/>
                <a:gd name="T86" fmla="*/ 10361745 w 21600"/>
                <a:gd name="T87" fmla="*/ 6356989 h 21600"/>
                <a:gd name="T88" fmla="*/ 10575032 w 21600"/>
                <a:gd name="T89" fmla="*/ 6899762 h 21600"/>
                <a:gd name="T90" fmla="*/ 10361745 w 21600"/>
                <a:gd name="T91" fmla="*/ 7411742 h 21600"/>
                <a:gd name="T92" fmla="*/ 9852025 w 21600"/>
                <a:gd name="T93" fmla="*/ 7629282 h 21600"/>
                <a:gd name="T94" fmla="*/ 8260523 w 21600"/>
                <a:gd name="T95" fmla="*/ 8280808 h 21600"/>
                <a:gd name="T96" fmla="*/ 7602041 w 21600"/>
                <a:gd name="T97" fmla="*/ 9884864 h 21600"/>
                <a:gd name="T98" fmla="*/ 7388754 w 21600"/>
                <a:gd name="T99" fmla="*/ 10400158 h 21600"/>
                <a:gd name="T100" fmla="*/ 6879034 w 21600"/>
                <a:gd name="T101" fmla="*/ 10611102 h 21600"/>
                <a:gd name="T102" fmla="*/ 6328833 w 21600"/>
                <a:gd name="T103" fmla="*/ 10400158 h 21600"/>
                <a:gd name="T104" fmla="*/ 6125369 w 21600"/>
                <a:gd name="T105" fmla="*/ 9884864 h 21600"/>
                <a:gd name="T106" fmla="*/ 6413070 w 21600"/>
                <a:gd name="T107" fmla="*/ 8444518 h 21600"/>
                <a:gd name="T108" fmla="*/ 7215915 w 21600"/>
                <a:gd name="T109" fmla="*/ 7241435 h 21600"/>
                <a:gd name="T110" fmla="*/ 8397247 w 21600"/>
                <a:gd name="T111" fmla="*/ 6435016 h 21600"/>
                <a:gd name="T112" fmla="*/ 9852025 w 21600"/>
                <a:gd name="T113" fmla="*/ 6142764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组合 5"/>
          <p:cNvGrpSpPr/>
          <p:nvPr/>
        </p:nvGrpSpPr>
        <p:grpSpPr>
          <a:xfrm>
            <a:off x="4451565" y="4502149"/>
            <a:ext cx="1604754" cy="1344613"/>
            <a:chOff x="4450771" y="4502148"/>
            <a:chExt cx="1604754" cy="1344613"/>
          </a:xfrm>
        </p:grpSpPr>
        <p:sp>
          <p:nvSpPr>
            <p:cNvPr id="317" name="AutoShape 7"/>
            <p:cNvSpPr>
              <a:spLocks/>
            </p:cNvSpPr>
            <p:nvPr/>
          </p:nvSpPr>
          <p:spPr bwMode="auto">
            <a:xfrm>
              <a:off x="4450771" y="4502148"/>
              <a:ext cx="1604754" cy="1344613"/>
            </a:xfrm>
            <a:custGeom>
              <a:avLst/>
              <a:gdLst>
                <a:gd name="T0" fmla="*/ 477491173 w 21600"/>
                <a:gd name="T1" fmla="*/ 126525095 h 21600"/>
                <a:gd name="T2" fmla="*/ 469709798 w 21600"/>
                <a:gd name="T3" fmla="*/ 335206908 h 21600"/>
                <a:gd name="T4" fmla="*/ 0 w 21600"/>
                <a:gd name="T5" fmla="*/ 116080882 h 21600"/>
                <a:gd name="T6" fmla="*/ 206868653 w 21600"/>
                <a:gd name="T7" fmla="*/ 0 h 21600"/>
                <a:gd name="T8" fmla="*/ 477491173 w 21600"/>
                <a:gd name="T9" fmla="*/ 126525095 h 21600"/>
                <a:gd name="T10" fmla="*/ 477491173 w 21600"/>
                <a:gd name="T11" fmla="*/ 126525095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solidFill>
              <a:schemeClr val="accent4"/>
            </a:solidFill>
            <a:ln>
              <a:noFill/>
            </a:ln>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4" name="AutoShape 14"/>
            <p:cNvSpPr>
              <a:spLocks/>
            </p:cNvSpPr>
            <p:nvPr/>
          </p:nvSpPr>
          <p:spPr bwMode="auto">
            <a:xfrm>
              <a:off x="5201561" y="5060947"/>
              <a:ext cx="355554" cy="355600"/>
            </a:xfrm>
            <a:custGeom>
              <a:avLst/>
              <a:gdLst>
                <a:gd name="T0" fmla="*/ 20487631 w 21600"/>
                <a:gd name="T1" fmla="*/ 0 h 21600"/>
                <a:gd name="T2" fmla="*/ 22563709 w 21600"/>
                <a:gd name="T3" fmla="*/ 862956 h 21600"/>
                <a:gd name="T4" fmla="*/ 23416919 w 21600"/>
                <a:gd name="T5" fmla="*/ 2939034 h 21600"/>
                <a:gd name="T6" fmla="*/ 23416919 w 21600"/>
                <a:gd name="T7" fmla="*/ 20471365 h 21600"/>
                <a:gd name="T8" fmla="*/ 23181663 w 21600"/>
                <a:gd name="T9" fmla="*/ 21630292 h 21600"/>
                <a:gd name="T10" fmla="*/ 22553963 w 21600"/>
                <a:gd name="T11" fmla="*/ 22553963 h 21600"/>
                <a:gd name="T12" fmla="*/ 21617286 w 21600"/>
                <a:gd name="T13" fmla="*/ 23175176 h 21600"/>
                <a:gd name="T14" fmla="*/ 20487631 w 21600"/>
                <a:gd name="T15" fmla="*/ 23410399 h 21600"/>
                <a:gd name="T16" fmla="*/ 13080944 w 21600"/>
                <a:gd name="T17" fmla="*/ 23410399 h 21600"/>
                <a:gd name="T18" fmla="*/ 13080944 w 21600"/>
                <a:gd name="T19" fmla="*/ 13607824 h 21600"/>
                <a:gd name="T20" fmla="*/ 15704514 w 21600"/>
                <a:gd name="T21" fmla="*/ 13607824 h 21600"/>
                <a:gd name="T22" fmla="*/ 16033016 w 21600"/>
                <a:gd name="T23" fmla="*/ 13487480 h 21600"/>
                <a:gd name="T24" fmla="*/ 16176112 w 21600"/>
                <a:gd name="T25" fmla="*/ 13165497 h 21600"/>
                <a:gd name="T26" fmla="*/ 16357139 w 21600"/>
                <a:gd name="T27" fmla="*/ 10601588 h 21600"/>
                <a:gd name="T28" fmla="*/ 16236828 w 21600"/>
                <a:gd name="T29" fmla="*/ 10238383 h 21600"/>
                <a:gd name="T30" fmla="*/ 15886660 w 21600"/>
                <a:gd name="T31" fmla="*/ 10085540 h 21600"/>
                <a:gd name="T32" fmla="*/ 13080944 w 21600"/>
                <a:gd name="T33" fmla="*/ 10085540 h 21600"/>
                <a:gd name="T34" fmla="*/ 13080944 w 21600"/>
                <a:gd name="T35" fmla="*/ 8958058 h 21600"/>
                <a:gd name="T36" fmla="*/ 13243565 w 21600"/>
                <a:gd name="T37" fmla="*/ 8127633 h 21600"/>
                <a:gd name="T38" fmla="*/ 14055584 w 21600"/>
                <a:gd name="T39" fmla="*/ 7923822 h 21600"/>
                <a:gd name="T40" fmla="*/ 14902274 w 21600"/>
                <a:gd name="T41" fmla="*/ 7986677 h 21600"/>
                <a:gd name="T42" fmla="*/ 15793414 w 21600"/>
                <a:gd name="T43" fmla="*/ 8152558 h 21600"/>
                <a:gd name="T44" fmla="*/ 16000485 w 21600"/>
                <a:gd name="T45" fmla="*/ 8129806 h 21600"/>
                <a:gd name="T46" fmla="*/ 16176112 w 21600"/>
                <a:gd name="T47" fmla="*/ 8047393 h 21600"/>
                <a:gd name="T48" fmla="*/ 16389670 w 21600"/>
                <a:gd name="T49" fmla="*/ 7713491 h 21600"/>
                <a:gd name="T50" fmla="*/ 16736577 w 21600"/>
                <a:gd name="T51" fmla="*/ 5244968 h 21600"/>
                <a:gd name="T52" fmla="*/ 16357139 w 21600"/>
                <a:gd name="T53" fmla="*/ 4712655 h 21600"/>
                <a:gd name="T54" fmla="*/ 13491826 w 21600"/>
                <a:gd name="T55" fmla="*/ 4347309 h 21600"/>
                <a:gd name="T56" fmla="*/ 8902775 w 21600"/>
                <a:gd name="T57" fmla="*/ 8811702 h 21600"/>
                <a:gd name="T58" fmla="*/ 8902775 w 21600"/>
                <a:gd name="T59" fmla="*/ 10092027 h 21600"/>
                <a:gd name="T60" fmla="*/ 7332966 w 21600"/>
                <a:gd name="T61" fmla="*/ 10092027 h 21600"/>
                <a:gd name="T62" fmla="*/ 6849449 w 21600"/>
                <a:gd name="T63" fmla="*/ 10578804 h 21600"/>
                <a:gd name="T64" fmla="*/ 6849449 w 21600"/>
                <a:gd name="T65" fmla="*/ 13139486 h 21600"/>
                <a:gd name="T66" fmla="*/ 6986058 w 21600"/>
                <a:gd name="T67" fmla="*/ 13471247 h 21600"/>
                <a:gd name="T68" fmla="*/ 7332966 w 21600"/>
                <a:gd name="T69" fmla="*/ 13614344 h 21600"/>
                <a:gd name="T70" fmla="*/ 8902775 w 21600"/>
                <a:gd name="T71" fmla="*/ 13614344 h 21600"/>
                <a:gd name="T72" fmla="*/ 8902775 w 21600"/>
                <a:gd name="T73" fmla="*/ 23416919 h 21600"/>
                <a:gd name="T74" fmla="*/ 2910849 w 21600"/>
                <a:gd name="T75" fmla="*/ 23416919 h 21600"/>
                <a:gd name="T76" fmla="*/ 1786627 w 21600"/>
                <a:gd name="T77" fmla="*/ 23181663 h 21600"/>
                <a:gd name="T78" fmla="*/ 862956 w 21600"/>
                <a:gd name="T79" fmla="*/ 22560482 h 21600"/>
                <a:gd name="T80" fmla="*/ 238515 w 21600"/>
                <a:gd name="T81" fmla="*/ 21636811 h 21600"/>
                <a:gd name="T82" fmla="*/ 0 w 21600"/>
                <a:gd name="T83" fmla="*/ 20477885 h 21600"/>
                <a:gd name="T84" fmla="*/ 0 w 21600"/>
                <a:gd name="T85" fmla="*/ 2945553 h 21600"/>
                <a:gd name="T86" fmla="*/ 238515 w 21600"/>
                <a:gd name="T87" fmla="*/ 1801805 h 21600"/>
                <a:gd name="T88" fmla="*/ 862956 w 21600"/>
                <a:gd name="T89" fmla="*/ 869475 h 21600"/>
                <a:gd name="T90" fmla="*/ 1786627 w 21600"/>
                <a:gd name="T91" fmla="*/ 241742 h 21600"/>
                <a:gd name="T92" fmla="*/ 2910849 w 21600"/>
                <a:gd name="T93" fmla="*/ 6519 h 21600"/>
                <a:gd name="T94" fmla="*/ 20487631 w 21600"/>
                <a:gd name="T95" fmla="*/ 6519 h 21600"/>
                <a:gd name="T96" fmla="*/ 20487631 w 21600"/>
                <a:gd name="T97" fmla="*/ 0 h 21600"/>
                <a:gd name="T98" fmla="*/ 20487631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5" name="AutoShape 25"/>
          <p:cNvSpPr>
            <a:spLocks/>
          </p:cNvSpPr>
          <p:nvPr/>
        </p:nvSpPr>
        <p:spPr bwMode="auto">
          <a:xfrm>
            <a:off x="5715051" y="3581397"/>
            <a:ext cx="761901" cy="635000"/>
          </a:xfrm>
          <a:custGeom>
            <a:avLst/>
            <a:gdLst>
              <a:gd name="T0" fmla="*/ 107526667 w 21600"/>
              <a:gd name="T1" fmla="*/ 5593409 h 21600"/>
              <a:gd name="T2" fmla="*/ 100870949 w 21600"/>
              <a:gd name="T3" fmla="*/ 74671296 h 21600"/>
              <a:gd name="T4" fmla="*/ 0 w 21600"/>
              <a:gd name="T5" fmla="*/ 69077887 h 21600"/>
              <a:gd name="T6" fmla="*/ 6700520 w 21600"/>
              <a:gd name="T7" fmla="*/ 0 h 21600"/>
              <a:gd name="T8" fmla="*/ 19534011 w 21600"/>
              <a:gd name="T9" fmla="*/ 6163851 h 21600"/>
              <a:gd name="T10" fmla="*/ 7372562 w 21600"/>
              <a:gd name="T11" fmla="*/ 6143096 h 21600"/>
              <a:gd name="T12" fmla="*/ 7337707 w 21600"/>
              <a:gd name="T13" fmla="*/ 16275579 h 21600"/>
              <a:gd name="T14" fmla="*/ 19499157 w 21600"/>
              <a:gd name="T15" fmla="*/ 16306682 h 21600"/>
              <a:gd name="T16" fmla="*/ 20171198 w 21600"/>
              <a:gd name="T17" fmla="*/ 24897350 h 21600"/>
              <a:gd name="T18" fmla="*/ 8970504 w 21600"/>
              <a:gd name="T19" fmla="*/ 23009813 h 21600"/>
              <a:gd name="T20" fmla="*/ 6690572 w 21600"/>
              <a:gd name="T21" fmla="*/ 32392114 h 21600"/>
              <a:gd name="T22" fmla="*/ 17891266 w 21600"/>
              <a:gd name="T23" fmla="*/ 34279652 h 21600"/>
              <a:gd name="T24" fmla="*/ 20171198 w 21600"/>
              <a:gd name="T25" fmla="*/ 24897350 h 21600"/>
              <a:gd name="T26" fmla="*/ 17891266 w 21600"/>
              <a:gd name="T27" fmla="*/ 40401993 h 21600"/>
              <a:gd name="T28" fmla="*/ 6690572 w 21600"/>
              <a:gd name="T29" fmla="*/ 42289530 h 21600"/>
              <a:gd name="T30" fmla="*/ 8970504 w 21600"/>
              <a:gd name="T31" fmla="*/ 51671831 h 21600"/>
              <a:gd name="T32" fmla="*/ 20171198 w 21600"/>
              <a:gd name="T33" fmla="*/ 49784294 h 21600"/>
              <a:gd name="T34" fmla="*/ 19534011 w 21600"/>
              <a:gd name="T35" fmla="*/ 58416472 h 21600"/>
              <a:gd name="T36" fmla="*/ 7372562 w 21600"/>
              <a:gd name="T37" fmla="*/ 58395717 h 21600"/>
              <a:gd name="T38" fmla="*/ 7337707 w 21600"/>
              <a:gd name="T39" fmla="*/ 68528200 h 21600"/>
              <a:gd name="T40" fmla="*/ 19499157 w 21600"/>
              <a:gd name="T41" fmla="*/ 68548956 h 21600"/>
              <a:gd name="T42" fmla="*/ 80615155 w 21600"/>
              <a:gd name="T43" fmla="*/ 7505171 h 21600"/>
              <a:gd name="T44" fmla="*/ 29161599 w 21600"/>
              <a:gd name="T45" fmla="*/ 5603816 h 21600"/>
              <a:gd name="T46" fmla="*/ 26886676 w 21600"/>
              <a:gd name="T47" fmla="*/ 32392114 h 21600"/>
              <a:gd name="T48" fmla="*/ 78340162 w 21600"/>
              <a:gd name="T49" fmla="*/ 34279652 h 21600"/>
              <a:gd name="T50" fmla="*/ 80615155 w 21600"/>
              <a:gd name="T51" fmla="*/ 7505171 h 21600"/>
              <a:gd name="T52" fmla="*/ 78340162 w 21600"/>
              <a:gd name="T53" fmla="*/ 40401993 h 21600"/>
              <a:gd name="T54" fmla="*/ 26886676 w 21600"/>
              <a:gd name="T55" fmla="*/ 42289530 h 21600"/>
              <a:gd name="T56" fmla="*/ 29161599 w 21600"/>
              <a:gd name="T57" fmla="*/ 69077887 h 21600"/>
              <a:gd name="T58" fmla="*/ 80615155 w 21600"/>
              <a:gd name="T59" fmla="*/ 67176532 h 21600"/>
              <a:gd name="T60" fmla="*/ 100203917 w 21600"/>
              <a:gd name="T61" fmla="*/ 6163851 h 21600"/>
              <a:gd name="T62" fmla="*/ 88002604 w 21600"/>
              <a:gd name="T63" fmla="*/ 6143096 h 21600"/>
              <a:gd name="T64" fmla="*/ 88002604 w 21600"/>
              <a:gd name="T65" fmla="*/ 16275579 h 21600"/>
              <a:gd name="T66" fmla="*/ 100203917 w 21600"/>
              <a:gd name="T67" fmla="*/ 16306682 h 21600"/>
              <a:gd name="T68" fmla="*/ 100870949 w 21600"/>
              <a:gd name="T69" fmla="*/ 24897350 h 21600"/>
              <a:gd name="T70" fmla="*/ 89610565 w 21600"/>
              <a:gd name="T71" fmla="*/ 23009813 h 21600"/>
              <a:gd name="T72" fmla="*/ 87345520 w 21600"/>
              <a:gd name="T73" fmla="*/ 32392114 h 21600"/>
              <a:gd name="T74" fmla="*/ 98595956 w 21600"/>
              <a:gd name="T75" fmla="*/ 34279652 h 21600"/>
              <a:gd name="T76" fmla="*/ 100870949 w 21600"/>
              <a:gd name="T77" fmla="*/ 24897350 h 21600"/>
              <a:gd name="T78" fmla="*/ 98595956 w 21600"/>
              <a:gd name="T79" fmla="*/ 40401993 h 21600"/>
              <a:gd name="T80" fmla="*/ 87345520 w 21600"/>
              <a:gd name="T81" fmla="*/ 42289530 h 21600"/>
              <a:gd name="T82" fmla="*/ 89610565 w 21600"/>
              <a:gd name="T83" fmla="*/ 51671831 h 21600"/>
              <a:gd name="T84" fmla="*/ 100870949 w 21600"/>
              <a:gd name="T85" fmla="*/ 49784294 h 21600"/>
              <a:gd name="T86" fmla="*/ 100203917 w 21600"/>
              <a:gd name="T87" fmla="*/ 58416472 h 21600"/>
              <a:gd name="T88" fmla="*/ 88002604 w 21600"/>
              <a:gd name="T89" fmla="*/ 58395717 h 21600"/>
              <a:gd name="T90" fmla="*/ 88002604 w 21600"/>
              <a:gd name="T91" fmla="*/ 68528200 h 21600"/>
              <a:gd name="T92" fmla="*/ 100203917 w 21600"/>
              <a:gd name="T93" fmla="*/ 68548956 h 21600"/>
              <a:gd name="T94" fmla="*/ 100870949 w 21600"/>
              <a:gd name="T95" fmla="*/ 59754323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chemeClr val="accent2"/>
          </a:solidFill>
          <a:ln>
            <a:noFill/>
          </a:ln>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6" name="组合 19"/>
          <p:cNvGrpSpPr>
            <a:grpSpLocks/>
          </p:cNvGrpSpPr>
          <p:nvPr/>
        </p:nvGrpSpPr>
        <p:grpSpPr bwMode="auto">
          <a:xfrm>
            <a:off x="8104829" y="2365372"/>
            <a:ext cx="2338084" cy="655638"/>
            <a:chOff x="8251485" y="2060817"/>
            <a:chExt cx="2338080" cy="655237"/>
          </a:xfrm>
        </p:grpSpPr>
        <p:sp>
          <p:nvSpPr>
            <p:cNvPr id="327" name="TextBox 13@|17FFC:16777215|FBC:16777215|LFC:16777215|LBC:16777215"/>
            <p:cNvSpPr txBox="1"/>
            <p:nvPr/>
          </p:nvSpPr>
          <p:spPr>
            <a:xfrm>
              <a:off x="8251485" y="2060817"/>
              <a:ext cx="1952368" cy="245913"/>
            </a:xfrm>
            <a:prstGeom prst="rect">
              <a:avLst/>
            </a:prstGeom>
            <a:noFill/>
          </p:spPr>
          <p:txBody>
            <a:bodyPr lIns="0" tIns="0" rIns="0" bIns="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8" name="TextBox 13@|17FFC:16777215|FBC:16777215|LFC:16777215|LBC:16777215"/>
            <p:cNvSpPr txBox="1"/>
            <p:nvPr/>
          </p:nvSpPr>
          <p:spPr>
            <a:xfrm>
              <a:off x="8256247" y="2346392"/>
              <a:ext cx="2333318" cy="369662"/>
            </a:xfrm>
            <a:prstGeom prst="rect">
              <a:avLst/>
            </a:prstGeom>
            <a:noFill/>
          </p:spPr>
          <p:txBody>
            <a:bodyPr lIns="0" tIns="0" rIns="0" bIns="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9" name="组合 22"/>
          <p:cNvGrpSpPr>
            <a:grpSpLocks/>
          </p:cNvGrpSpPr>
          <p:nvPr/>
        </p:nvGrpSpPr>
        <p:grpSpPr bwMode="auto">
          <a:xfrm>
            <a:off x="8798478" y="3636960"/>
            <a:ext cx="2338083" cy="654050"/>
            <a:chOff x="8251485" y="2060817"/>
            <a:chExt cx="2338080" cy="655237"/>
          </a:xfrm>
        </p:grpSpPr>
        <p:sp>
          <p:nvSpPr>
            <p:cNvPr id="330" name="TextBox 13@|17FFC:16777215|FBC:16777215|LFC:16777215|LBC:16777215"/>
            <p:cNvSpPr txBox="1"/>
            <p:nvPr/>
          </p:nvSpPr>
          <p:spPr>
            <a:xfrm>
              <a:off x="8251485" y="2060817"/>
              <a:ext cx="1952369" cy="246509"/>
            </a:xfrm>
            <a:prstGeom prst="rect">
              <a:avLst/>
            </a:prstGeom>
            <a:noFill/>
          </p:spPr>
          <p:txBody>
            <a:bodyPr lIns="0" tIns="0" rIns="0" bIns="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1" name="TextBox 13@|17FFC:16777215|FBC:16777215|LFC:16777215|LBC:16777215"/>
            <p:cNvSpPr txBox="1"/>
            <p:nvPr/>
          </p:nvSpPr>
          <p:spPr>
            <a:xfrm>
              <a:off x="8256246" y="2347086"/>
              <a:ext cx="2333319" cy="368968"/>
            </a:xfrm>
            <a:prstGeom prst="rect">
              <a:avLst/>
            </a:prstGeom>
            <a:noFill/>
          </p:spPr>
          <p:txBody>
            <a:bodyPr lIns="0" tIns="0" rIns="0" bIns="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2" name="组合 25"/>
          <p:cNvGrpSpPr>
            <a:grpSpLocks/>
          </p:cNvGrpSpPr>
          <p:nvPr/>
        </p:nvGrpSpPr>
        <p:grpSpPr bwMode="auto">
          <a:xfrm>
            <a:off x="8104829" y="4846637"/>
            <a:ext cx="2338084" cy="655637"/>
            <a:chOff x="8251485" y="2060817"/>
            <a:chExt cx="2338080" cy="655237"/>
          </a:xfrm>
        </p:grpSpPr>
        <p:sp>
          <p:nvSpPr>
            <p:cNvPr id="333" name="TextBox 13@|17FFC:16777215|FBC:16777215|LFC:16777215|LBC:16777215"/>
            <p:cNvSpPr txBox="1"/>
            <p:nvPr/>
          </p:nvSpPr>
          <p:spPr>
            <a:xfrm>
              <a:off x="8251485" y="2060817"/>
              <a:ext cx="1952368" cy="245912"/>
            </a:xfrm>
            <a:prstGeom prst="rect">
              <a:avLst/>
            </a:prstGeom>
            <a:noFill/>
          </p:spPr>
          <p:txBody>
            <a:bodyPr lIns="0" tIns="0" rIns="0" bIns="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TextBox 13@|17FFC:16777215|FBC:16777215|LFC:16777215|LBC:16777215"/>
            <p:cNvSpPr txBox="1"/>
            <p:nvPr/>
          </p:nvSpPr>
          <p:spPr>
            <a:xfrm>
              <a:off x="8256247" y="2346393"/>
              <a:ext cx="2333318" cy="369661"/>
            </a:xfrm>
            <a:prstGeom prst="rect">
              <a:avLst/>
            </a:prstGeom>
            <a:noFill/>
          </p:spPr>
          <p:txBody>
            <a:bodyPr lIns="0" tIns="0" rIns="0" bIns="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5" name="组合 28"/>
          <p:cNvGrpSpPr>
            <a:grpSpLocks/>
          </p:cNvGrpSpPr>
          <p:nvPr/>
        </p:nvGrpSpPr>
        <p:grpSpPr bwMode="auto">
          <a:xfrm>
            <a:off x="1814318" y="2365372"/>
            <a:ext cx="2338084" cy="655638"/>
            <a:chOff x="8251485" y="2060817"/>
            <a:chExt cx="2338080" cy="655237"/>
          </a:xfrm>
        </p:grpSpPr>
        <p:sp>
          <p:nvSpPr>
            <p:cNvPr id="336" name="TextBox 13@|17FFC:16777215|FBC:16777215|LFC:16777215|LBC:16777215"/>
            <p:cNvSpPr txBox="1"/>
            <p:nvPr/>
          </p:nvSpPr>
          <p:spPr>
            <a:xfrm>
              <a:off x="8251485" y="2060817"/>
              <a:ext cx="1952368" cy="245913"/>
            </a:xfrm>
            <a:prstGeom prst="rect">
              <a:avLst/>
            </a:prstGeom>
            <a:noFill/>
          </p:spPr>
          <p:txBody>
            <a:bodyPr lIns="0" tIns="0" rIns="0" bIns="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7" name="TextBox 13@|17FFC:16777215|FBC:16777215|LFC:16777215|LBC:16777215"/>
            <p:cNvSpPr txBox="1"/>
            <p:nvPr/>
          </p:nvSpPr>
          <p:spPr>
            <a:xfrm>
              <a:off x="8256247" y="2346392"/>
              <a:ext cx="2333318" cy="369662"/>
            </a:xfrm>
            <a:prstGeom prst="rect">
              <a:avLst/>
            </a:prstGeom>
            <a:noFill/>
          </p:spPr>
          <p:txBody>
            <a:bodyPr lIns="0" tIns="0" rIns="0" bIns="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8" name="组合 31"/>
          <p:cNvGrpSpPr>
            <a:grpSpLocks/>
          </p:cNvGrpSpPr>
          <p:nvPr/>
        </p:nvGrpSpPr>
        <p:grpSpPr bwMode="auto">
          <a:xfrm>
            <a:off x="1271464" y="3636960"/>
            <a:ext cx="2338084" cy="654050"/>
            <a:chOff x="8251485" y="2060817"/>
            <a:chExt cx="2338080" cy="655237"/>
          </a:xfrm>
        </p:grpSpPr>
        <p:sp>
          <p:nvSpPr>
            <p:cNvPr id="339" name="TextBox 13@|17FFC:16777215|FBC:16777215|LFC:16777215|LBC:16777215"/>
            <p:cNvSpPr txBox="1"/>
            <p:nvPr/>
          </p:nvSpPr>
          <p:spPr>
            <a:xfrm>
              <a:off x="8251485" y="2060817"/>
              <a:ext cx="1952368" cy="246509"/>
            </a:xfrm>
            <a:prstGeom prst="rect">
              <a:avLst/>
            </a:prstGeom>
            <a:noFill/>
          </p:spPr>
          <p:txBody>
            <a:bodyPr lIns="0" tIns="0" rIns="0" bIns="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0" name="TextBox 13@|17FFC:16777215|FBC:16777215|LFC:16777215|LBC:16777215"/>
            <p:cNvSpPr txBox="1"/>
            <p:nvPr/>
          </p:nvSpPr>
          <p:spPr>
            <a:xfrm>
              <a:off x="8256247" y="2347086"/>
              <a:ext cx="2333318" cy="368968"/>
            </a:xfrm>
            <a:prstGeom prst="rect">
              <a:avLst/>
            </a:prstGeom>
            <a:noFill/>
          </p:spPr>
          <p:txBody>
            <a:bodyPr lIns="0" tIns="0" rIns="0" bIns="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1" name="组合 34"/>
          <p:cNvGrpSpPr>
            <a:grpSpLocks/>
          </p:cNvGrpSpPr>
          <p:nvPr/>
        </p:nvGrpSpPr>
        <p:grpSpPr bwMode="auto">
          <a:xfrm>
            <a:off x="1814318" y="4846637"/>
            <a:ext cx="2338084" cy="655637"/>
            <a:chOff x="8251485" y="2060817"/>
            <a:chExt cx="2338080" cy="655237"/>
          </a:xfrm>
        </p:grpSpPr>
        <p:sp>
          <p:nvSpPr>
            <p:cNvPr id="342" name="TextBox 13@|17FFC:16777215|FBC:16777215|LFC:16777215|LBC:16777215"/>
            <p:cNvSpPr txBox="1"/>
            <p:nvPr/>
          </p:nvSpPr>
          <p:spPr>
            <a:xfrm>
              <a:off x="8251485" y="2060817"/>
              <a:ext cx="1952368" cy="245912"/>
            </a:xfrm>
            <a:prstGeom prst="rect">
              <a:avLst/>
            </a:prstGeom>
            <a:noFill/>
          </p:spPr>
          <p:txBody>
            <a:bodyPr lIns="0" tIns="0" rIns="0" bIns="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3" name="TextBox 13@|17FFC:16777215|FBC:16777215|LFC:16777215|LBC:16777215"/>
            <p:cNvSpPr txBox="1"/>
            <p:nvPr/>
          </p:nvSpPr>
          <p:spPr>
            <a:xfrm>
              <a:off x="8256247" y="2346393"/>
              <a:ext cx="2333318" cy="369661"/>
            </a:xfrm>
            <a:prstGeom prst="rect">
              <a:avLst/>
            </a:prstGeom>
            <a:noFill/>
          </p:spPr>
          <p:txBody>
            <a:bodyPr lIns="0" tIns="0" rIns="0" bIns="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 name="标题 7"/>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09304095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barn(inVertical)">
                                      <p:cBhvr>
                                        <p:cTn id="7" dur="500"/>
                                        <p:tgtEl>
                                          <p:spTgt spid="3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4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nodeType="withEffect">
                                  <p:stCondLst>
                                    <p:cond delay="6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nodeType="withEffect">
                                  <p:stCondLst>
                                    <p:cond delay="8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nodeType="withEffect">
                                  <p:stCondLst>
                                    <p:cond delay="10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10" presetClass="entr" presetSubtype="0" fill="hold" nodeType="withEffect">
                                  <p:stCondLst>
                                    <p:cond delay="1200"/>
                                  </p:stCondLst>
                                  <p:childTnLst>
                                    <p:set>
                                      <p:cBhvr>
                                        <p:cTn id="40" dur="1" fill="hold">
                                          <p:stCondLst>
                                            <p:cond delay="0"/>
                                          </p:stCondLst>
                                        </p:cTn>
                                        <p:tgtEl>
                                          <p:spTgt spid="335"/>
                                        </p:tgtEl>
                                        <p:attrNameLst>
                                          <p:attrName>style.visibility</p:attrName>
                                        </p:attrNameLst>
                                      </p:cBhvr>
                                      <p:to>
                                        <p:strVal val="visible"/>
                                      </p:to>
                                    </p:set>
                                    <p:animEffect transition="in" filter="fade">
                                      <p:cBhvr>
                                        <p:cTn id="41" dur="500"/>
                                        <p:tgtEl>
                                          <p:spTgt spid="335"/>
                                        </p:tgtEl>
                                      </p:cBhvr>
                                    </p:animEffect>
                                  </p:childTnLst>
                                </p:cTn>
                              </p:par>
                              <p:par>
                                <p:cTn id="42" presetID="10" presetClass="entr" presetSubtype="0" fill="hold" nodeType="withEffect">
                                  <p:stCondLst>
                                    <p:cond delay="1400"/>
                                  </p:stCondLst>
                                  <p:childTnLst>
                                    <p:set>
                                      <p:cBhvr>
                                        <p:cTn id="43" dur="1" fill="hold">
                                          <p:stCondLst>
                                            <p:cond delay="0"/>
                                          </p:stCondLst>
                                        </p:cTn>
                                        <p:tgtEl>
                                          <p:spTgt spid="326"/>
                                        </p:tgtEl>
                                        <p:attrNameLst>
                                          <p:attrName>style.visibility</p:attrName>
                                        </p:attrNameLst>
                                      </p:cBhvr>
                                      <p:to>
                                        <p:strVal val="visible"/>
                                      </p:to>
                                    </p:set>
                                    <p:animEffect transition="in" filter="fade">
                                      <p:cBhvr>
                                        <p:cTn id="44" dur="500"/>
                                        <p:tgtEl>
                                          <p:spTgt spid="326"/>
                                        </p:tgtEl>
                                      </p:cBhvr>
                                    </p:animEffect>
                                  </p:childTnLst>
                                </p:cTn>
                              </p:par>
                              <p:par>
                                <p:cTn id="45" presetID="10" presetClass="entr" presetSubtype="0" fill="hold" nodeType="withEffect">
                                  <p:stCondLst>
                                    <p:cond delay="1600"/>
                                  </p:stCondLst>
                                  <p:childTnLst>
                                    <p:set>
                                      <p:cBhvr>
                                        <p:cTn id="46" dur="1" fill="hold">
                                          <p:stCondLst>
                                            <p:cond delay="0"/>
                                          </p:stCondLst>
                                        </p:cTn>
                                        <p:tgtEl>
                                          <p:spTgt spid="329"/>
                                        </p:tgtEl>
                                        <p:attrNameLst>
                                          <p:attrName>style.visibility</p:attrName>
                                        </p:attrNameLst>
                                      </p:cBhvr>
                                      <p:to>
                                        <p:strVal val="visible"/>
                                      </p:to>
                                    </p:set>
                                    <p:animEffect transition="in" filter="fade">
                                      <p:cBhvr>
                                        <p:cTn id="47" dur="500"/>
                                        <p:tgtEl>
                                          <p:spTgt spid="329"/>
                                        </p:tgtEl>
                                      </p:cBhvr>
                                    </p:animEffect>
                                  </p:childTnLst>
                                </p:cTn>
                              </p:par>
                              <p:par>
                                <p:cTn id="48" presetID="10" presetClass="entr" presetSubtype="0" fill="hold" nodeType="withEffect">
                                  <p:stCondLst>
                                    <p:cond delay="1800"/>
                                  </p:stCondLst>
                                  <p:childTnLst>
                                    <p:set>
                                      <p:cBhvr>
                                        <p:cTn id="49" dur="1" fill="hold">
                                          <p:stCondLst>
                                            <p:cond delay="0"/>
                                          </p:stCondLst>
                                        </p:cTn>
                                        <p:tgtEl>
                                          <p:spTgt spid="332"/>
                                        </p:tgtEl>
                                        <p:attrNameLst>
                                          <p:attrName>style.visibility</p:attrName>
                                        </p:attrNameLst>
                                      </p:cBhvr>
                                      <p:to>
                                        <p:strVal val="visible"/>
                                      </p:to>
                                    </p:set>
                                    <p:animEffect transition="in" filter="fade">
                                      <p:cBhvr>
                                        <p:cTn id="50" dur="500"/>
                                        <p:tgtEl>
                                          <p:spTgt spid="332"/>
                                        </p:tgtEl>
                                      </p:cBhvr>
                                    </p:animEffect>
                                  </p:childTnLst>
                                </p:cTn>
                              </p:par>
                              <p:par>
                                <p:cTn id="51" presetID="10" presetClass="entr" presetSubtype="0" fill="hold" nodeType="withEffect">
                                  <p:stCondLst>
                                    <p:cond delay="2000"/>
                                  </p:stCondLst>
                                  <p:childTnLst>
                                    <p:set>
                                      <p:cBhvr>
                                        <p:cTn id="52" dur="1" fill="hold">
                                          <p:stCondLst>
                                            <p:cond delay="0"/>
                                          </p:stCondLst>
                                        </p:cTn>
                                        <p:tgtEl>
                                          <p:spTgt spid="341"/>
                                        </p:tgtEl>
                                        <p:attrNameLst>
                                          <p:attrName>style.visibility</p:attrName>
                                        </p:attrNameLst>
                                      </p:cBhvr>
                                      <p:to>
                                        <p:strVal val="visible"/>
                                      </p:to>
                                    </p:set>
                                    <p:animEffect transition="in" filter="fade">
                                      <p:cBhvr>
                                        <p:cTn id="53" dur="500"/>
                                        <p:tgtEl>
                                          <p:spTgt spid="341"/>
                                        </p:tgtEl>
                                      </p:cBhvr>
                                    </p:animEffect>
                                  </p:childTnLst>
                                </p:cTn>
                              </p:par>
                              <p:par>
                                <p:cTn id="54" presetID="10" presetClass="entr" presetSubtype="0" fill="hold" nodeType="withEffect">
                                  <p:stCondLst>
                                    <p:cond delay="2200"/>
                                  </p:stCondLst>
                                  <p:childTnLst>
                                    <p:set>
                                      <p:cBhvr>
                                        <p:cTn id="55" dur="1" fill="hold">
                                          <p:stCondLst>
                                            <p:cond delay="0"/>
                                          </p:stCondLst>
                                        </p:cTn>
                                        <p:tgtEl>
                                          <p:spTgt spid="338"/>
                                        </p:tgtEl>
                                        <p:attrNameLst>
                                          <p:attrName>style.visibility</p:attrName>
                                        </p:attrNameLst>
                                      </p:cBhvr>
                                      <p:to>
                                        <p:strVal val="visible"/>
                                      </p:to>
                                    </p:set>
                                    <p:animEffect transition="in" filter="fade">
                                      <p:cBhvr>
                                        <p:cTn id="56"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59504" y="2281402"/>
            <a:ext cx="773086" cy="773187"/>
            <a:chOff x="1958710" y="2281401"/>
            <a:chExt cx="773086" cy="773187"/>
          </a:xfrm>
        </p:grpSpPr>
        <p:sp>
          <p:nvSpPr>
            <p:cNvPr id="28" name="AutoShape 1"/>
            <p:cNvSpPr>
              <a:spLocks/>
            </p:cNvSpPr>
            <p:nvPr/>
          </p:nvSpPr>
          <p:spPr bwMode="auto">
            <a:xfrm>
              <a:off x="1958710" y="2281401"/>
              <a:ext cx="773086" cy="773187"/>
            </a:xfrm>
            <a:custGeom>
              <a:avLst/>
              <a:gdLst>
                <a:gd name="T0" fmla="*/ 290498 w 19679"/>
                <a:gd name="T1" fmla="*/ 318871 h 19679"/>
                <a:gd name="T2" fmla="*/ 290498 w 19679"/>
                <a:gd name="T3" fmla="*/ 318871 h 19679"/>
                <a:gd name="T4" fmla="*/ 290498 w 19679"/>
                <a:gd name="T5" fmla="*/ 318871 h 19679"/>
                <a:gd name="T6" fmla="*/ 290498 w 19679"/>
                <a:gd name="T7" fmla="*/ 31887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3733">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2"/>
            <p:cNvSpPr>
              <a:spLocks/>
            </p:cNvSpPr>
            <p:nvPr/>
          </p:nvSpPr>
          <p:spPr bwMode="auto">
            <a:xfrm>
              <a:off x="2169936" y="2503215"/>
              <a:ext cx="356971" cy="295755"/>
            </a:xfrm>
            <a:custGeom>
              <a:avLst/>
              <a:gdLst>
                <a:gd name="T0" fmla="*/ 134144 w 21600"/>
                <a:gd name="T1" fmla="*/ 111125 h 21600"/>
                <a:gd name="T2" fmla="*/ 134144 w 21600"/>
                <a:gd name="T3" fmla="*/ 111125 h 21600"/>
                <a:gd name="T4" fmla="*/ 134144 w 21600"/>
                <a:gd name="T5" fmla="*/ 111125 h 21600"/>
                <a:gd name="T6" fmla="*/ 134144 w 21600"/>
                <a:gd name="T7" fmla="*/ 111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3"/>
                  </a:moveTo>
                  <a:cubicBezTo>
                    <a:pt x="20633" y="3223"/>
                    <a:pt x="20946" y="3385"/>
                    <a:pt x="21208" y="3714"/>
                  </a:cubicBezTo>
                  <a:cubicBezTo>
                    <a:pt x="21470" y="4043"/>
                    <a:pt x="21600" y="4428"/>
                    <a:pt x="21600" y="4865"/>
                  </a:cubicBezTo>
                  <a:lnTo>
                    <a:pt x="21600" y="19983"/>
                  </a:lnTo>
                  <a:cubicBezTo>
                    <a:pt x="21600" y="20421"/>
                    <a:pt x="21470" y="20804"/>
                    <a:pt x="21208" y="21121"/>
                  </a:cubicBezTo>
                  <a:cubicBezTo>
                    <a:pt x="20946" y="21440"/>
                    <a:pt x="20633" y="21599"/>
                    <a:pt x="20263" y="21599"/>
                  </a:cubicBezTo>
                  <a:lnTo>
                    <a:pt x="1348" y="21599"/>
                  </a:lnTo>
                  <a:cubicBezTo>
                    <a:pt x="981" y="21599"/>
                    <a:pt x="662" y="21440"/>
                    <a:pt x="398" y="21121"/>
                  </a:cubicBezTo>
                  <a:cubicBezTo>
                    <a:pt x="134" y="20804"/>
                    <a:pt x="0" y="20421"/>
                    <a:pt x="0" y="19983"/>
                  </a:cubicBezTo>
                  <a:lnTo>
                    <a:pt x="0" y="4865"/>
                  </a:lnTo>
                  <a:cubicBezTo>
                    <a:pt x="0" y="4428"/>
                    <a:pt x="134" y="4043"/>
                    <a:pt x="398" y="3714"/>
                  </a:cubicBezTo>
                  <a:cubicBezTo>
                    <a:pt x="662" y="3385"/>
                    <a:pt x="981" y="3223"/>
                    <a:pt x="1348"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5" y="19184"/>
                  </a:moveTo>
                  <a:cubicBezTo>
                    <a:pt x="11572" y="19184"/>
                    <a:pt x="12299" y="19003"/>
                    <a:pt x="12987" y="18649"/>
                  </a:cubicBezTo>
                  <a:cubicBezTo>
                    <a:pt x="13673" y="18295"/>
                    <a:pt x="14270" y="17810"/>
                    <a:pt x="14775" y="17196"/>
                  </a:cubicBezTo>
                  <a:cubicBezTo>
                    <a:pt x="15279" y="16581"/>
                    <a:pt x="15678" y="15862"/>
                    <a:pt x="15974" y="15048"/>
                  </a:cubicBezTo>
                  <a:cubicBezTo>
                    <a:pt x="16270" y="14235"/>
                    <a:pt x="16420" y="13355"/>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5" y="5667"/>
                  </a:cubicBezTo>
                  <a:cubicBezTo>
                    <a:pt x="10039" y="5667"/>
                    <a:pt x="9312"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5"/>
                    <a:pt x="5330" y="14235"/>
                    <a:pt x="5626" y="15048"/>
                  </a:cubicBezTo>
                  <a:cubicBezTo>
                    <a:pt x="5922" y="15862"/>
                    <a:pt x="6324" y="16581"/>
                    <a:pt x="6828" y="17196"/>
                  </a:cubicBezTo>
                  <a:cubicBezTo>
                    <a:pt x="7332" y="17810"/>
                    <a:pt x="7930" y="18295"/>
                    <a:pt x="8620" y="18649"/>
                  </a:cubicBezTo>
                  <a:cubicBezTo>
                    <a:pt x="9312" y="19006"/>
                    <a:pt x="10039" y="19184"/>
                    <a:pt x="10805" y="19184"/>
                  </a:cubicBezTo>
                  <a:moveTo>
                    <a:pt x="10805" y="7833"/>
                  </a:moveTo>
                  <a:cubicBezTo>
                    <a:pt x="11337" y="7833"/>
                    <a:pt x="11834" y="7953"/>
                    <a:pt x="12295" y="8191"/>
                  </a:cubicBezTo>
                  <a:cubicBezTo>
                    <a:pt x="12755" y="8432"/>
                    <a:pt x="13159" y="8755"/>
                    <a:pt x="13502" y="9169"/>
                  </a:cubicBezTo>
                  <a:cubicBezTo>
                    <a:pt x="13847" y="9583"/>
                    <a:pt x="14118" y="10069"/>
                    <a:pt x="14317" y="10624"/>
                  </a:cubicBezTo>
                  <a:cubicBezTo>
                    <a:pt x="14515" y="11184"/>
                    <a:pt x="14615" y="11780"/>
                    <a:pt x="14615" y="12422"/>
                  </a:cubicBezTo>
                  <a:cubicBezTo>
                    <a:pt x="14615" y="13056"/>
                    <a:pt x="14515" y="13650"/>
                    <a:pt x="14317" y="14205"/>
                  </a:cubicBezTo>
                  <a:cubicBezTo>
                    <a:pt x="14118" y="14756"/>
                    <a:pt x="13847" y="15245"/>
                    <a:pt x="13502" y="15667"/>
                  </a:cubicBezTo>
                  <a:cubicBezTo>
                    <a:pt x="13159" y="16091"/>
                    <a:pt x="12752" y="16419"/>
                    <a:pt x="12290" y="16661"/>
                  </a:cubicBezTo>
                  <a:cubicBezTo>
                    <a:pt x="11825" y="16899"/>
                    <a:pt x="11330" y="17017"/>
                    <a:pt x="10805" y="17017"/>
                  </a:cubicBezTo>
                  <a:cubicBezTo>
                    <a:pt x="10275" y="17017"/>
                    <a:pt x="9778" y="16899"/>
                    <a:pt x="9312" y="16661"/>
                  </a:cubicBezTo>
                  <a:cubicBezTo>
                    <a:pt x="8848" y="16419"/>
                    <a:pt x="8444" y="16091"/>
                    <a:pt x="8101" y="15667"/>
                  </a:cubicBezTo>
                  <a:cubicBezTo>
                    <a:pt x="7756" y="15245"/>
                    <a:pt x="7484" y="14755"/>
                    <a:pt x="7286" y="14199"/>
                  </a:cubicBezTo>
                  <a:cubicBezTo>
                    <a:pt x="7085" y="13641"/>
                    <a:pt x="6985" y="13045"/>
                    <a:pt x="6985" y="12422"/>
                  </a:cubicBezTo>
                  <a:cubicBezTo>
                    <a:pt x="6985" y="11780"/>
                    <a:pt x="7085" y="11184"/>
                    <a:pt x="7286" y="10624"/>
                  </a:cubicBezTo>
                  <a:cubicBezTo>
                    <a:pt x="7484" y="10068"/>
                    <a:pt x="7756" y="9583"/>
                    <a:pt x="8101" y="9169"/>
                  </a:cubicBezTo>
                  <a:cubicBezTo>
                    <a:pt x="8444" y="8755"/>
                    <a:pt x="8848" y="8432"/>
                    <a:pt x="9312" y="8191"/>
                  </a:cubicBezTo>
                  <a:cubicBezTo>
                    <a:pt x="9778" y="7953"/>
                    <a:pt x="10275" y="7833"/>
                    <a:pt x="10805" y="7833"/>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1959504" y="3346193"/>
            <a:ext cx="773086" cy="773187"/>
            <a:chOff x="1958710" y="3346192"/>
            <a:chExt cx="773086" cy="773187"/>
          </a:xfrm>
        </p:grpSpPr>
        <p:sp>
          <p:nvSpPr>
            <p:cNvPr id="30" name="AutoShape 3"/>
            <p:cNvSpPr>
              <a:spLocks/>
            </p:cNvSpPr>
            <p:nvPr/>
          </p:nvSpPr>
          <p:spPr bwMode="auto">
            <a:xfrm>
              <a:off x="1958710" y="3346192"/>
              <a:ext cx="773086" cy="773187"/>
            </a:xfrm>
            <a:custGeom>
              <a:avLst/>
              <a:gdLst>
                <a:gd name="T0" fmla="*/ 290498 w 19679"/>
                <a:gd name="T1" fmla="*/ 318871 h 19679"/>
                <a:gd name="T2" fmla="*/ 290498 w 19679"/>
                <a:gd name="T3" fmla="*/ 318871 h 19679"/>
                <a:gd name="T4" fmla="*/ 290498 w 19679"/>
                <a:gd name="T5" fmla="*/ 318871 h 19679"/>
                <a:gd name="T6" fmla="*/ 290498 w 19679"/>
                <a:gd name="T7" fmla="*/ 31887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5"/>
            <p:cNvSpPr>
              <a:spLocks/>
            </p:cNvSpPr>
            <p:nvPr/>
          </p:nvSpPr>
          <p:spPr bwMode="auto">
            <a:xfrm>
              <a:off x="2176271" y="3599695"/>
              <a:ext cx="356973" cy="295755"/>
            </a:xfrm>
            <a:custGeom>
              <a:avLst/>
              <a:gdLst>
                <a:gd name="T0" fmla="*/ 134144 w 21600"/>
                <a:gd name="T1" fmla="*/ 111125 h 21600"/>
                <a:gd name="T2" fmla="*/ 134144 w 21600"/>
                <a:gd name="T3" fmla="*/ 111125 h 21600"/>
                <a:gd name="T4" fmla="*/ 134144 w 21600"/>
                <a:gd name="T5" fmla="*/ 111125 h 21600"/>
                <a:gd name="T6" fmla="*/ 134144 w 21600"/>
                <a:gd name="T7" fmla="*/ 111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1" y="0"/>
                    <a:pt x="20944" y="162"/>
                    <a:pt x="21206" y="479"/>
                  </a:cubicBezTo>
                  <a:cubicBezTo>
                    <a:pt x="21468" y="799"/>
                    <a:pt x="21600" y="1178"/>
                    <a:pt x="21600" y="1618"/>
                  </a:cubicBezTo>
                  <a:lnTo>
                    <a:pt x="21600" y="19981"/>
                  </a:lnTo>
                  <a:cubicBezTo>
                    <a:pt x="21600" y="20421"/>
                    <a:pt x="21468" y="20801"/>
                    <a:pt x="21206" y="21121"/>
                  </a:cubicBezTo>
                  <a:cubicBezTo>
                    <a:pt x="20944" y="21437"/>
                    <a:pt x="20631" y="21599"/>
                    <a:pt x="20263" y="21599"/>
                  </a:cubicBezTo>
                  <a:lnTo>
                    <a:pt x="1345" y="21599"/>
                  </a:lnTo>
                  <a:cubicBezTo>
                    <a:pt x="981" y="21599"/>
                    <a:pt x="662" y="21437"/>
                    <a:pt x="398" y="21121"/>
                  </a:cubicBezTo>
                  <a:cubicBezTo>
                    <a:pt x="131" y="20801"/>
                    <a:pt x="0" y="20421"/>
                    <a:pt x="0" y="19981"/>
                  </a:cubicBezTo>
                  <a:lnTo>
                    <a:pt x="0" y="1618"/>
                  </a:lnTo>
                  <a:cubicBezTo>
                    <a:pt x="0" y="1178"/>
                    <a:pt x="131" y="799"/>
                    <a:pt x="398" y="479"/>
                  </a:cubicBezTo>
                  <a:cubicBezTo>
                    <a:pt x="662" y="162"/>
                    <a:pt x="981" y="0"/>
                    <a:pt x="1345" y="0"/>
                  </a:cubicBezTo>
                  <a:lnTo>
                    <a:pt x="20263" y="0"/>
                  </a:lnTo>
                  <a:close/>
                  <a:moveTo>
                    <a:pt x="4052" y="2171"/>
                  </a:moveTo>
                  <a:cubicBezTo>
                    <a:pt x="4052" y="2021"/>
                    <a:pt x="4009" y="1892"/>
                    <a:pt x="3924" y="1783"/>
                  </a:cubicBezTo>
                  <a:cubicBezTo>
                    <a:pt x="3839" y="1677"/>
                    <a:pt x="3729" y="1621"/>
                    <a:pt x="3593" y="1621"/>
                  </a:cubicBezTo>
                  <a:lnTo>
                    <a:pt x="1801" y="1621"/>
                  </a:lnTo>
                  <a:cubicBezTo>
                    <a:pt x="1676" y="1621"/>
                    <a:pt x="1568" y="1674"/>
                    <a:pt x="1480" y="1777"/>
                  </a:cubicBezTo>
                  <a:cubicBezTo>
                    <a:pt x="1390" y="1880"/>
                    <a:pt x="1343" y="2012"/>
                    <a:pt x="1343" y="2171"/>
                  </a:cubicBezTo>
                  <a:lnTo>
                    <a:pt x="1343" y="4321"/>
                  </a:lnTo>
                  <a:cubicBezTo>
                    <a:pt x="1343" y="4470"/>
                    <a:pt x="1387" y="4603"/>
                    <a:pt x="1473" y="4708"/>
                  </a:cubicBezTo>
                  <a:cubicBezTo>
                    <a:pt x="1558" y="4817"/>
                    <a:pt x="1669" y="4867"/>
                    <a:pt x="1801" y="4867"/>
                  </a:cubicBezTo>
                  <a:lnTo>
                    <a:pt x="3593" y="4867"/>
                  </a:lnTo>
                  <a:cubicBezTo>
                    <a:pt x="3721" y="4867"/>
                    <a:pt x="3828" y="4820"/>
                    <a:pt x="3917" y="4717"/>
                  </a:cubicBezTo>
                  <a:cubicBezTo>
                    <a:pt x="4007" y="4614"/>
                    <a:pt x="4052" y="4482"/>
                    <a:pt x="4052" y="4321"/>
                  </a:cubicBezTo>
                  <a:lnTo>
                    <a:pt x="4052" y="2171"/>
                  </a:lnTo>
                  <a:close/>
                  <a:moveTo>
                    <a:pt x="4052" y="7202"/>
                  </a:moveTo>
                  <a:cubicBezTo>
                    <a:pt x="4052" y="7055"/>
                    <a:pt x="4009" y="6926"/>
                    <a:pt x="3924" y="6817"/>
                  </a:cubicBezTo>
                  <a:cubicBezTo>
                    <a:pt x="3839" y="6709"/>
                    <a:pt x="3729" y="6656"/>
                    <a:pt x="3593" y="6656"/>
                  </a:cubicBezTo>
                  <a:lnTo>
                    <a:pt x="1801" y="6656"/>
                  </a:lnTo>
                  <a:cubicBezTo>
                    <a:pt x="1676" y="6656"/>
                    <a:pt x="1568" y="6709"/>
                    <a:pt x="1480" y="6817"/>
                  </a:cubicBezTo>
                  <a:cubicBezTo>
                    <a:pt x="1390" y="6926"/>
                    <a:pt x="1343" y="7055"/>
                    <a:pt x="1343" y="7202"/>
                  </a:cubicBezTo>
                  <a:lnTo>
                    <a:pt x="1343" y="9370"/>
                  </a:lnTo>
                  <a:cubicBezTo>
                    <a:pt x="1343" y="9516"/>
                    <a:pt x="1387" y="9646"/>
                    <a:pt x="1473" y="9757"/>
                  </a:cubicBezTo>
                  <a:cubicBezTo>
                    <a:pt x="1558" y="9863"/>
                    <a:pt x="1669" y="9916"/>
                    <a:pt x="1801" y="9916"/>
                  </a:cubicBezTo>
                  <a:lnTo>
                    <a:pt x="3593" y="9916"/>
                  </a:lnTo>
                  <a:cubicBezTo>
                    <a:pt x="3721" y="9916"/>
                    <a:pt x="3828" y="9863"/>
                    <a:pt x="3917" y="9757"/>
                  </a:cubicBezTo>
                  <a:cubicBezTo>
                    <a:pt x="4007" y="9646"/>
                    <a:pt x="4052" y="9516"/>
                    <a:pt x="4052" y="9370"/>
                  </a:cubicBezTo>
                  <a:lnTo>
                    <a:pt x="4052" y="7202"/>
                  </a:lnTo>
                  <a:close/>
                  <a:moveTo>
                    <a:pt x="4052" y="12233"/>
                  </a:moveTo>
                  <a:cubicBezTo>
                    <a:pt x="4052" y="12083"/>
                    <a:pt x="4009" y="11957"/>
                    <a:pt x="3924" y="11846"/>
                  </a:cubicBezTo>
                  <a:cubicBezTo>
                    <a:pt x="3839" y="11740"/>
                    <a:pt x="3729" y="11686"/>
                    <a:pt x="3593" y="11686"/>
                  </a:cubicBezTo>
                  <a:lnTo>
                    <a:pt x="1801" y="11686"/>
                  </a:lnTo>
                  <a:cubicBezTo>
                    <a:pt x="1676" y="11686"/>
                    <a:pt x="1568" y="11740"/>
                    <a:pt x="1480" y="11846"/>
                  </a:cubicBezTo>
                  <a:cubicBezTo>
                    <a:pt x="1390" y="11957"/>
                    <a:pt x="1343" y="12083"/>
                    <a:pt x="1343" y="12233"/>
                  </a:cubicBezTo>
                  <a:lnTo>
                    <a:pt x="1343" y="14401"/>
                  </a:lnTo>
                  <a:cubicBezTo>
                    <a:pt x="1343" y="14548"/>
                    <a:pt x="1387" y="14677"/>
                    <a:pt x="1473" y="14786"/>
                  </a:cubicBezTo>
                  <a:cubicBezTo>
                    <a:pt x="1558" y="14894"/>
                    <a:pt x="1669" y="14947"/>
                    <a:pt x="1801" y="14947"/>
                  </a:cubicBezTo>
                  <a:lnTo>
                    <a:pt x="3593" y="14947"/>
                  </a:lnTo>
                  <a:cubicBezTo>
                    <a:pt x="3721" y="14947"/>
                    <a:pt x="3828" y="14894"/>
                    <a:pt x="3917" y="14786"/>
                  </a:cubicBezTo>
                  <a:cubicBezTo>
                    <a:pt x="4007" y="14677"/>
                    <a:pt x="4052" y="14548"/>
                    <a:pt x="4052" y="14401"/>
                  </a:cubicBezTo>
                  <a:lnTo>
                    <a:pt x="4052" y="12233"/>
                  </a:lnTo>
                  <a:close/>
                  <a:moveTo>
                    <a:pt x="4052" y="17284"/>
                  </a:moveTo>
                  <a:cubicBezTo>
                    <a:pt x="4052" y="17136"/>
                    <a:pt x="4009" y="17005"/>
                    <a:pt x="3924" y="16897"/>
                  </a:cubicBezTo>
                  <a:cubicBezTo>
                    <a:pt x="3839" y="16791"/>
                    <a:pt x="3729" y="16736"/>
                    <a:pt x="3593" y="16736"/>
                  </a:cubicBezTo>
                  <a:lnTo>
                    <a:pt x="1801" y="16736"/>
                  </a:lnTo>
                  <a:cubicBezTo>
                    <a:pt x="1676" y="16736"/>
                    <a:pt x="1568" y="16788"/>
                    <a:pt x="1480" y="16891"/>
                  </a:cubicBezTo>
                  <a:cubicBezTo>
                    <a:pt x="1390" y="16995"/>
                    <a:pt x="1343" y="17124"/>
                    <a:pt x="1343" y="17284"/>
                  </a:cubicBezTo>
                  <a:lnTo>
                    <a:pt x="1343" y="19434"/>
                  </a:lnTo>
                  <a:cubicBezTo>
                    <a:pt x="1343" y="19584"/>
                    <a:pt x="1387" y="19714"/>
                    <a:pt x="1473" y="19822"/>
                  </a:cubicBezTo>
                  <a:cubicBezTo>
                    <a:pt x="1558" y="19929"/>
                    <a:pt x="1669" y="19984"/>
                    <a:pt x="1801" y="19984"/>
                  </a:cubicBezTo>
                  <a:lnTo>
                    <a:pt x="3593" y="19984"/>
                  </a:lnTo>
                  <a:cubicBezTo>
                    <a:pt x="3721" y="19984"/>
                    <a:pt x="3828" y="19932"/>
                    <a:pt x="3917" y="19828"/>
                  </a:cubicBezTo>
                  <a:cubicBezTo>
                    <a:pt x="4007" y="19726"/>
                    <a:pt x="4052" y="19596"/>
                    <a:pt x="4052" y="19434"/>
                  </a:cubicBezTo>
                  <a:lnTo>
                    <a:pt x="4052" y="17284"/>
                  </a:lnTo>
                  <a:close/>
                  <a:moveTo>
                    <a:pt x="16194" y="2171"/>
                  </a:moveTo>
                  <a:cubicBezTo>
                    <a:pt x="16194" y="2021"/>
                    <a:pt x="16150" y="1892"/>
                    <a:pt x="16065" y="1783"/>
                  </a:cubicBezTo>
                  <a:cubicBezTo>
                    <a:pt x="15979" y="1677"/>
                    <a:pt x="15871" y="1621"/>
                    <a:pt x="15737" y="1621"/>
                  </a:cubicBezTo>
                  <a:lnTo>
                    <a:pt x="5858" y="1621"/>
                  </a:lnTo>
                  <a:cubicBezTo>
                    <a:pt x="5730" y="1621"/>
                    <a:pt x="5623" y="1674"/>
                    <a:pt x="5535" y="1777"/>
                  </a:cubicBezTo>
                  <a:cubicBezTo>
                    <a:pt x="5445" y="1880"/>
                    <a:pt x="5400" y="2012"/>
                    <a:pt x="5400" y="2171"/>
                  </a:cubicBezTo>
                  <a:lnTo>
                    <a:pt x="5400" y="9370"/>
                  </a:lnTo>
                  <a:cubicBezTo>
                    <a:pt x="5400"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3"/>
                    <a:pt x="16150" y="11957"/>
                    <a:pt x="16065" y="11846"/>
                  </a:cubicBezTo>
                  <a:cubicBezTo>
                    <a:pt x="15979" y="11740"/>
                    <a:pt x="15871" y="11686"/>
                    <a:pt x="15737" y="11686"/>
                  </a:cubicBezTo>
                  <a:lnTo>
                    <a:pt x="5858" y="11686"/>
                  </a:lnTo>
                  <a:cubicBezTo>
                    <a:pt x="5730" y="11686"/>
                    <a:pt x="5623" y="11740"/>
                    <a:pt x="5535" y="11846"/>
                  </a:cubicBezTo>
                  <a:cubicBezTo>
                    <a:pt x="5445" y="11957"/>
                    <a:pt x="5400" y="12083"/>
                    <a:pt x="5400" y="12233"/>
                  </a:cubicBezTo>
                  <a:lnTo>
                    <a:pt x="5400" y="19431"/>
                  </a:lnTo>
                  <a:cubicBezTo>
                    <a:pt x="5400" y="19581"/>
                    <a:pt x="5442" y="19711"/>
                    <a:pt x="5528" y="19819"/>
                  </a:cubicBezTo>
                  <a:cubicBezTo>
                    <a:pt x="5616" y="19926"/>
                    <a:pt x="5724" y="19981"/>
                    <a:pt x="5858" y="19981"/>
                  </a:cubicBezTo>
                  <a:lnTo>
                    <a:pt x="15737" y="19981"/>
                  </a:lnTo>
                  <a:cubicBezTo>
                    <a:pt x="15862" y="19981"/>
                    <a:pt x="15969" y="19929"/>
                    <a:pt x="16060" y="19825"/>
                  </a:cubicBezTo>
                  <a:cubicBezTo>
                    <a:pt x="16148" y="19723"/>
                    <a:pt x="16194" y="19593"/>
                    <a:pt x="16194" y="19431"/>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3"/>
                    <a:pt x="20217" y="11957"/>
                    <a:pt x="20129" y="11846"/>
                  </a:cubicBezTo>
                  <a:cubicBezTo>
                    <a:pt x="20038" y="11740"/>
                    <a:pt x="19930" y="11686"/>
                    <a:pt x="19806" y="11686"/>
                  </a:cubicBezTo>
                  <a:lnTo>
                    <a:pt x="18001" y="11686"/>
                  </a:lnTo>
                  <a:cubicBezTo>
                    <a:pt x="17876" y="11686"/>
                    <a:pt x="17769" y="11740"/>
                    <a:pt x="17678" y="11846"/>
                  </a:cubicBezTo>
                  <a:cubicBezTo>
                    <a:pt x="17590" y="11957"/>
                    <a:pt x="17546" y="12083"/>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4"/>
                  </a:moveTo>
                  <a:cubicBezTo>
                    <a:pt x="20263" y="17136"/>
                    <a:pt x="20217" y="17005"/>
                    <a:pt x="20129" y="16897"/>
                  </a:cubicBezTo>
                  <a:cubicBezTo>
                    <a:pt x="20038" y="16791"/>
                    <a:pt x="19930" y="16736"/>
                    <a:pt x="19806" y="16736"/>
                  </a:cubicBezTo>
                  <a:lnTo>
                    <a:pt x="18001" y="16736"/>
                  </a:lnTo>
                  <a:cubicBezTo>
                    <a:pt x="17876" y="16736"/>
                    <a:pt x="17769" y="16788"/>
                    <a:pt x="17678" y="16891"/>
                  </a:cubicBezTo>
                  <a:cubicBezTo>
                    <a:pt x="17590" y="16995"/>
                    <a:pt x="17546" y="17124"/>
                    <a:pt x="17546" y="17284"/>
                  </a:cubicBezTo>
                  <a:lnTo>
                    <a:pt x="17546" y="19434"/>
                  </a:lnTo>
                  <a:cubicBezTo>
                    <a:pt x="17546" y="19584"/>
                    <a:pt x="17590" y="19714"/>
                    <a:pt x="17678" y="19822"/>
                  </a:cubicBezTo>
                  <a:cubicBezTo>
                    <a:pt x="17769" y="19929"/>
                    <a:pt x="17876" y="19984"/>
                    <a:pt x="18001" y="19984"/>
                  </a:cubicBezTo>
                  <a:lnTo>
                    <a:pt x="19806" y="19984"/>
                  </a:lnTo>
                  <a:cubicBezTo>
                    <a:pt x="19930" y="19984"/>
                    <a:pt x="20038" y="19932"/>
                    <a:pt x="20129" y="19828"/>
                  </a:cubicBezTo>
                  <a:cubicBezTo>
                    <a:pt x="20217" y="19726"/>
                    <a:pt x="20263" y="19596"/>
                    <a:pt x="20263" y="19434"/>
                  </a:cubicBezTo>
                  <a:lnTo>
                    <a:pt x="20263" y="17284"/>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959504" y="4415134"/>
            <a:ext cx="773086" cy="775299"/>
            <a:chOff x="1958710" y="4415133"/>
            <a:chExt cx="773086" cy="775299"/>
          </a:xfrm>
        </p:grpSpPr>
        <p:sp>
          <p:nvSpPr>
            <p:cNvPr id="31" name="AutoShape 4"/>
            <p:cNvSpPr>
              <a:spLocks/>
            </p:cNvSpPr>
            <p:nvPr/>
          </p:nvSpPr>
          <p:spPr bwMode="auto">
            <a:xfrm>
              <a:off x="1958710" y="4415133"/>
              <a:ext cx="773086" cy="775299"/>
            </a:xfrm>
            <a:custGeom>
              <a:avLst/>
              <a:gdLst>
                <a:gd name="T0" fmla="*/ 290498 w 19679"/>
                <a:gd name="T1" fmla="*/ 319742 h 19679"/>
                <a:gd name="T2" fmla="*/ 290498 w 19679"/>
                <a:gd name="T3" fmla="*/ 319742 h 19679"/>
                <a:gd name="T4" fmla="*/ 290498 w 19679"/>
                <a:gd name="T5" fmla="*/ 319742 h 19679"/>
                <a:gd name="T6" fmla="*/ 290498 w 19679"/>
                <a:gd name="T7" fmla="*/ 31974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a:extLst/>
          </p:spPr>
          <p:txBody>
            <a:bodyPr lIns="0" tIns="0" rIns="0" bIns="0"/>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6"/>
            <p:cNvSpPr>
              <a:spLocks/>
            </p:cNvSpPr>
            <p:nvPr/>
          </p:nvSpPr>
          <p:spPr bwMode="auto">
            <a:xfrm>
              <a:off x="2172047" y="4620048"/>
              <a:ext cx="354859" cy="354905"/>
            </a:xfrm>
            <a:custGeom>
              <a:avLst/>
              <a:gdLst>
                <a:gd name="T0" fmla="*/ 133350 w 21600"/>
                <a:gd name="T1" fmla="*/ 133350 h 21600"/>
                <a:gd name="T2" fmla="*/ 133350 w 21600"/>
                <a:gd name="T3" fmla="*/ 133350 h 21600"/>
                <a:gd name="T4" fmla="*/ 133350 w 21600"/>
                <a:gd name="T5" fmla="*/ 133350 h 21600"/>
                <a:gd name="T6" fmla="*/ 133350 w 21600"/>
                <a:gd name="T7" fmla="*/ 133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8" y="0"/>
                  </a:moveTo>
                  <a:cubicBezTo>
                    <a:pt x="19650" y="0"/>
                    <a:pt x="20287" y="264"/>
                    <a:pt x="20813" y="796"/>
                  </a:cubicBezTo>
                  <a:cubicBezTo>
                    <a:pt x="21336" y="1322"/>
                    <a:pt x="21599" y="1962"/>
                    <a:pt x="21599" y="2711"/>
                  </a:cubicBezTo>
                  <a:lnTo>
                    <a:pt x="21599" y="18883"/>
                  </a:lnTo>
                  <a:cubicBezTo>
                    <a:pt x="21599" y="19268"/>
                    <a:pt x="21526" y="19623"/>
                    <a:pt x="21383" y="19951"/>
                  </a:cubicBezTo>
                  <a:cubicBezTo>
                    <a:pt x="21236" y="20281"/>
                    <a:pt x="21042" y="20563"/>
                    <a:pt x="20804" y="20804"/>
                  </a:cubicBezTo>
                  <a:cubicBezTo>
                    <a:pt x="20565" y="21042"/>
                    <a:pt x="20278" y="21232"/>
                    <a:pt x="19940" y="21377"/>
                  </a:cubicBezTo>
                  <a:cubicBezTo>
                    <a:pt x="19603" y="21523"/>
                    <a:pt x="19256" y="21594"/>
                    <a:pt x="18898" y="21594"/>
                  </a:cubicBezTo>
                  <a:lnTo>
                    <a:pt x="12066" y="21594"/>
                  </a:lnTo>
                  <a:lnTo>
                    <a:pt x="12066" y="12552"/>
                  </a:lnTo>
                  <a:lnTo>
                    <a:pt x="14486" y="12552"/>
                  </a:lnTo>
                  <a:cubicBezTo>
                    <a:pt x="14595" y="12552"/>
                    <a:pt x="14698" y="12517"/>
                    <a:pt x="14789" y="12441"/>
                  </a:cubicBezTo>
                  <a:cubicBezTo>
                    <a:pt x="14876" y="12367"/>
                    <a:pt x="14921" y="12267"/>
                    <a:pt x="14921" y="12144"/>
                  </a:cubicBezTo>
                  <a:lnTo>
                    <a:pt x="15088" y="9779"/>
                  </a:lnTo>
                  <a:cubicBezTo>
                    <a:pt x="15088" y="9650"/>
                    <a:pt x="15050" y="9538"/>
                    <a:pt x="14976" y="9444"/>
                  </a:cubicBezTo>
                  <a:cubicBezTo>
                    <a:pt x="14883" y="9349"/>
                    <a:pt x="14774" y="9303"/>
                    <a:pt x="14653" y="9303"/>
                  </a:cubicBezTo>
                  <a:lnTo>
                    <a:pt x="12066" y="9303"/>
                  </a:lnTo>
                  <a:lnTo>
                    <a:pt x="12066" y="8262"/>
                  </a:lnTo>
                  <a:cubicBezTo>
                    <a:pt x="12066" y="7879"/>
                    <a:pt x="12116" y="7623"/>
                    <a:pt x="12216" y="7497"/>
                  </a:cubicBezTo>
                  <a:cubicBezTo>
                    <a:pt x="12312" y="7370"/>
                    <a:pt x="12565" y="7309"/>
                    <a:pt x="12965" y="7309"/>
                  </a:cubicBezTo>
                  <a:cubicBezTo>
                    <a:pt x="13203" y="7309"/>
                    <a:pt x="13457" y="7326"/>
                    <a:pt x="13746" y="7367"/>
                  </a:cubicBezTo>
                  <a:cubicBezTo>
                    <a:pt x="14034" y="7406"/>
                    <a:pt x="14307" y="7456"/>
                    <a:pt x="14568" y="7520"/>
                  </a:cubicBezTo>
                  <a:cubicBezTo>
                    <a:pt x="14624" y="7520"/>
                    <a:pt x="14686" y="7514"/>
                    <a:pt x="14759" y="7499"/>
                  </a:cubicBezTo>
                  <a:cubicBezTo>
                    <a:pt x="14829" y="7485"/>
                    <a:pt x="14883" y="7458"/>
                    <a:pt x="14921" y="7423"/>
                  </a:cubicBezTo>
                  <a:cubicBezTo>
                    <a:pt x="15014" y="7367"/>
                    <a:pt x="15079" y="7264"/>
                    <a:pt x="15118" y="7115"/>
                  </a:cubicBezTo>
                  <a:lnTo>
                    <a:pt x="15437"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8"/>
                    <a:pt x="6317" y="9757"/>
                  </a:cubicBezTo>
                  <a:lnTo>
                    <a:pt x="6317" y="12120"/>
                  </a:lnTo>
                  <a:cubicBezTo>
                    <a:pt x="6317" y="12234"/>
                    <a:pt x="6356" y="12334"/>
                    <a:pt x="6444" y="12426"/>
                  </a:cubicBezTo>
                  <a:cubicBezTo>
                    <a:pt x="6526" y="12514"/>
                    <a:pt x="6632" y="12557"/>
                    <a:pt x="6764" y="12557"/>
                  </a:cubicBezTo>
                  <a:lnTo>
                    <a:pt x="8212" y="12557"/>
                  </a:lnTo>
                  <a:lnTo>
                    <a:pt x="8212" y="21599"/>
                  </a:lnTo>
                  <a:lnTo>
                    <a:pt x="2685" y="21599"/>
                  </a:lnTo>
                  <a:cubicBezTo>
                    <a:pt x="2320" y="21599"/>
                    <a:pt x="1974" y="21530"/>
                    <a:pt x="1648" y="21383"/>
                  </a:cubicBezTo>
                  <a:cubicBezTo>
                    <a:pt x="1322" y="21239"/>
                    <a:pt x="1034" y="21047"/>
                    <a:pt x="796" y="20810"/>
                  </a:cubicBezTo>
                  <a:cubicBezTo>
                    <a:pt x="558" y="20568"/>
                    <a:pt x="364" y="20287"/>
                    <a:pt x="220" y="19958"/>
                  </a:cubicBezTo>
                  <a:cubicBezTo>
                    <a:pt x="76" y="19628"/>
                    <a:pt x="0" y="19273"/>
                    <a:pt x="0" y="18888"/>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6817695" y="2281402"/>
            <a:ext cx="775198" cy="773187"/>
            <a:chOff x="6816901" y="2281401"/>
            <a:chExt cx="775198" cy="773187"/>
          </a:xfrm>
        </p:grpSpPr>
        <p:sp>
          <p:nvSpPr>
            <p:cNvPr id="34" name="AutoShape 10"/>
            <p:cNvSpPr>
              <a:spLocks/>
            </p:cNvSpPr>
            <p:nvPr/>
          </p:nvSpPr>
          <p:spPr bwMode="auto">
            <a:xfrm>
              <a:off x="6816901" y="2281401"/>
              <a:ext cx="775198" cy="773187"/>
            </a:xfrm>
            <a:custGeom>
              <a:avLst/>
              <a:gdLst>
                <a:gd name="T0" fmla="*/ 291291 w 19679"/>
                <a:gd name="T1" fmla="*/ 318871 h 19679"/>
                <a:gd name="T2" fmla="*/ 291291 w 19679"/>
                <a:gd name="T3" fmla="*/ 318871 h 19679"/>
                <a:gd name="T4" fmla="*/ 291291 w 19679"/>
                <a:gd name="T5" fmla="*/ 318871 h 19679"/>
                <a:gd name="T6" fmla="*/ 291291 w 19679"/>
                <a:gd name="T7" fmla="*/ 31887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19"/>
            <p:cNvSpPr>
              <a:spLocks/>
            </p:cNvSpPr>
            <p:nvPr/>
          </p:nvSpPr>
          <p:spPr bwMode="auto">
            <a:xfrm>
              <a:off x="7042912" y="2501104"/>
              <a:ext cx="356973" cy="297866"/>
            </a:xfrm>
            <a:custGeom>
              <a:avLst/>
              <a:gdLst>
                <a:gd name="T0" fmla="*/ 134144 w 21600"/>
                <a:gd name="T1" fmla="*/ 111913 h 21579"/>
                <a:gd name="T2" fmla="*/ 134144 w 21600"/>
                <a:gd name="T3" fmla="*/ 111913 h 21579"/>
                <a:gd name="T4" fmla="*/ 134144 w 21600"/>
                <a:gd name="T5" fmla="*/ 111913 h 21579"/>
                <a:gd name="T6" fmla="*/ 134144 w 21600"/>
                <a:gd name="T7" fmla="*/ 111913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7" y="19469"/>
                  </a:cubicBezTo>
                  <a:cubicBezTo>
                    <a:pt x="8737" y="19744"/>
                    <a:pt x="8997" y="20021"/>
                    <a:pt x="9270" y="20291"/>
                  </a:cubicBezTo>
                  <a:cubicBezTo>
                    <a:pt x="9114" y="20696"/>
                    <a:pt x="8843" y="21001"/>
                    <a:pt x="8456" y="21213"/>
                  </a:cubicBezTo>
                  <a:cubicBezTo>
                    <a:pt x="8069" y="21424"/>
                    <a:pt x="7655" y="21541"/>
                    <a:pt x="7212" y="21571"/>
                  </a:cubicBezTo>
                  <a:cubicBezTo>
                    <a:pt x="6772" y="21599"/>
                    <a:pt x="6341" y="21549"/>
                    <a:pt x="5917" y="21424"/>
                  </a:cubicBezTo>
                  <a:cubicBezTo>
                    <a:pt x="5496" y="21295"/>
                    <a:pt x="5163" y="21092"/>
                    <a:pt x="4923" y="20811"/>
                  </a:cubicBezTo>
                  <a:cubicBezTo>
                    <a:pt x="4781" y="20241"/>
                    <a:pt x="4624" y="19657"/>
                    <a:pt x="4453" y="19056"/>
                  </a:cubicBezTo>
                  <a:cubicBezTo>
                    <a:pt x="4281" y="18454"/>
                    <a:pt x="4140" y="17843"/>
                    <a:pt x="4032" y="17224"/>
                  </a:cubicBezTo>
                  <a:cubicBezTo>
                    <a:pt x="3922" y="16599"/>
                    <a:pt x="3868" y="15953"/>
                    <a:pt x="3868" y="15281"/>
                  </a:cubicBezTo>
                  <a:cubicBezTo>
                    <a:pt x="3868" y="14615"/>
                    <a:pt x="3961" y="13905"/>
                    <a:pt x="4150" y="13154"/>
                  </a:cubicBezTo>
                  <a:lnTo>
                    <a:pt x="1803" y="13154"/>
                  </a:lnTo>
                  <a:cubicBezTo>
                    <a:pt x="1311" y="13154"/>
                    <a:pt x="888" y="12945"/>
                    <a:pt x="533" y="12523"/>
                  </a:cubicBezTo>
                  <a:cubicBezTo>
                    <a:pt x="175" y="12100"/>
                    <a:pt x="0" y="11592"/>
                    <a:pt x="0" y="10991"/>
                  </a:cubicBezTo>
                  <a:lnTo>
                    <a:pt x="0" y="7774"/>
                  </a:lnTo>
                  <a:cubicBezTo>
                    <a:pt x="0" y="7184"/>
                    <a:pt x="175" y="6677"/>
                    <a:pt x="525" y="6245"/>
                  </a:cubicBezTo>
                  <a:cubicBezTo>
                    <a:pt x="878" y="5820"/>
                    <a:pt x="1304" y="5605"/>
                    <a:pt x="1803" y="5605"/>
                  </a:cubicBezTo>
                  <a:lnTo>
                    <a:pt x="7653" y="5605"/>
                  </a:lnTo>
                  <a:cubicBezTo>
                    <a:pt x="8550" y="5605"/>
                    <a:pt x="9509" y="5450"/>
                    <a:pt x="10525" y="5136"/>
                  </a:cubicBezTo>
                  <a:cubicBezTo>
                    <a:pt x="11541" y="4822"/>
                    <a:pt x="12537" y="4399"/>
                    <a:pt x="13511" y="3874"/>
                  </a:cubicBezTo>
                  <a:cubicBezTo>
                    <a:pt x="14488" y="3343"/>
                    <a:pt x="15409" y="2744"/>
                    <a:pt x="16273" y="2072"/>
                  </a:cubicBezTo>
                  <a:cubicBezTo>
                    <a:pt x="17134"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6817695" y="3346193"/>
            <a:ext cx="775198" cy="773187"/>
            <a:chOff x="6816901" y="3346192"/>
            <a:chExt cx="775198" cy="773187"/>
          </a:xfrm>
        </p:grpSpPr>
        <p:sp>
          <p:nvSpPr>
            <p:cNvPr id="35" name="AutoShape 11"/>
            <p:cNvSpPr>
              <a:spLocks/>
            </p:cNvSpPr>
            <p:nvPr/>
          </p:nvSpPr>
          <p:spPr bwMode="auto">
            <a:xfrm>
              <a:off x="6816901" y="3346192"/>
              <a:ext cx="775198" cy="773187"/>
            </a:xfrm>
            <a:custGeom>
              <a:avLst/>
              <a:gdLst>
                <a:gd name="T0" fmla="*/ 291291 w 19679"/>
                <a:gd name="T1" fmla="*/ 318871 h 19679"/>
                <a:gd name="T2" fmla="*/ 291291 w 19679"/>
                <a:gd name="T3" fmla="*/ 318871 h 19679"/>
                <a:gd name="T4" fmla="*/ 291291 w 19679"/>
                <a:gd name="T5" fmla="*/ 318871 h 19679"/>
                <a:gd name="T6" fmla="*/ 291291 w 19679"/>
                <a:gd name="T7" fmla="*/ 31887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20"/>
            <p:cNvSpPr>
              <a:spLocks/>
            </p:cNvSpPr>
            <p:nvPr/>
          </p:nvSpPr>
          <p:spPr bwMode="auto">
            <a:xfrm>
              <a:off x="7042912" y="3555330"/>
              <a:ext cx="356973" cy="357019"/>
            </a:xfrm>
            <a:custGeom>
              <a:avLst/>
              <a:gdLst>
                <a:gd name="T0" fmla="*/ 134144 w 21600"/>
                <a:gd name="T1" fmla="*/ 134144 h 21600"/>
                <a:gd name="T2" fmla="*/ 134144 w 21600"/>
                <a:gd name="T3" fmla="*/ 134144 h 21600"/>
                <a:gd name="T4" fmla="*/ 134144 w 21600"/>
                <a:gd name="T5" fmla="*/ 134144 h 21600"/>
                <a:gd name="T6" fmla="*/ 134144 w 21600"/>
                <a:gd name="T7" fmla="*/ 134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7"/>
                  </a:cubicBezTo>
                  <a:cubicBezTo>
                    <a:pt x="21600" y="19581"/>
                    <a:pt x="21518" y="19776"/>
                    <a:pt x="21357" y="20018"/>
                  </a:cubicBezTo>
                  <a:cubicBezTo>
                    <a:pt x="21193" y="20260"/>
                    <a:pt x="20990" y="20504"/>
                    <a:pt x="20747" y="20741"/>
                  </a:cubicBezTo>
                  <a:cubicBezTo>
                    <a:pt x="20504" y="20978"/>
                    <a:pt x="20261" y="21185"/>
                    <a:pt x="20023" y="21348"/>
                  </a:cubicBezTo>
                  <a:cubicBezTo>
                    <a:pt x="19783" y="21518"/>
                    <a:pt x="19594" y="21599"/>
                    <a:pt x="19447" y="21599"/>
                  </a:cubicBezTo>
                  <a:cubicBezTo>
                    <a:pt x="19190" y="21599"/>
                    <a:pt x="18975" y="21514"/>
                    <a:pt x="18811" y="21343"/>
                  </a:cubicBezTo>
                  <a:lnTo>
                    <a:pt x="13957" y="16502"/>
                  </a:lnTo>
                  <a:cubicBezTo>
                    <a:pt x="13217" y="16980"/>
                    <a:pt x="12429" y="17350"/>
                    <a:pt x="11590" y="17604"/>
                  </a:cubicBezTo>
                  <a:cubicBezTo>
                    <a:pt x="10751" y="17864"/>
                    <a:pt x="9892" y="17990"/>
                    <a:pt x="9007" y="17990"/>
                  </a:cubicBezTo>
                  <a:cubicBezTo>
                    <a:pt x="7770" y="17990"/>
                    <a:pt x="6609" y="17759"/>
                    <a:pt x="5518" y="17291"/>
                  </a:cubicBezTo>
                  <a:cubicBezTo>
                    <a:pt x="4427" y="16821"/>
                    <a:pt x="3470" y="16175"/>
                    <a:pt x="2644" y="15353"/>
                  </a:cubicBezTo>
                  <a:cubicBezTo>
                    <a:pt x="1816" y="14534"/>
                    <a:pt x="1172" y="13580"/>
                    <a:pt x="700" y="12486"/>
                  </a:cubicBezTo>
                  <a:cubicBezTo>
                    <a:pt x="231" y="11400"/>
                    <a:pt x="0" y="10237"/>
                    <a:pt x="0" y="9000"/>
                  </a:cubicBezTo>
                  <a:cubicBezTo>
                    <a:pt x="0" y="7769"/>
                    <a:pt x="231" y="6602"/>
                    <a:pt x="700" y="5515"/>
                  </a:cubicBezTo>
                  <a:cubicBezTo>
                    <a:pt x="1169" y="4422"/>
                    <a:pt x="1816" y="3468"/>
                    <a:pt x="2644"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6"/>
                    <a:pt x="17873" y="10748"/>
                    <a:pt x="17616" y="11589"/>
                  </a:cubicBezTo>
                  <a:cubicBezTo>
                    <a:pt x="17359" y="12434"/>
                    <a:pt x="16992" y="13218"/>
                    <a:pt x="16514" y="13946"/>
                  </a:cubicBezTo>
                  <a:lnTo>
                    <a:pt x="21357" y="18801"/>
                  </a:lnTo>
                  <a:close/>
                  <a:moveTo>
                    <a:pt x="3596" y="9000"/>
                  </a:moveTo>
                  <a:cubicBezTo>
                    <a:pt x="3596" y="9759"/>
                    <a:pt x="3741" y="10465"/>
                    <a:pt x="4029" y="11118"/>
                  </a:cubicBezTo>
                  <a:cubicBezTo>
                    <a:pt x="4317" y="11770"/>
                    <a:pt x="4707" y="12337"/>
                    <a:pt x="5193" y="12821"/>
                  </a:cubicBezTo>
                  <a:cubicBezTo>
                    <a:pt x="5679" y="13301"/>
                    <a:pt x="6253" y="13685"/>
                    <a:pt x="6907" y="13970"/>
                  </a:cubicBezTo>
                  <a:cubicBezTo>
                    <a:pt x="7566" y="14251"/>
                    <a:pt x="8264" y="14393"/>
                    <a:pt x="9004" y="14393"/>
                  </a:cubicBezTo>
                  <a:cubicBezTo>
                    <a:pt x="9745" y="14393"/>
                    <a:pt x="10440" y="14251"/>
                    <a:pt x="11092" y="13970"/>
                  </a:cubicBezTo>
                  <a:cubicBezTo>
                    <a:pt x="11745" y="13685"/>
                    <a:pt x="12319" y="13301"/>
                    <a:pt x="12802" y="12821"/>
                  </a:cubicBezTo>
                  <a:cubicBezTo>
                    <a:pt x="13291" y="12337"/>
                    <a:pt x="13678" y="11770"/>
                    <a:pt x="13966" y="11118"/>
                  </a:cubicBezTo>
                  <a:cubicBezTo>
                    <a:pt x="14254" y="10465"/>
                    <a:pt x="14398" y="9759"/>
                    <a:pt x="14398" y="9000"/>
                  </a:cubicBezTo>
                  <a:cubicBezTo>
                    <a:pt x="14398" y="8259"/>
                    <a:pt x="14254" y="7564"/>
                    <a:pt x="13966" y="6913"/>
                  </a:cubicBezTo>
                  <a:cubicBezTo>
                    <a:pt x="13675" y="6257"/>
                    <a:pt x="13291" y="5684"/>
                    <a:pt x="12802" y="5193"/>
                  </a:cubicBezTo>
                  <a:cubicBezTo>
                    <a:pt x="12316" y="4704"/>
                    <a:pt x="11745" y="4317"/>
                    <a:pt x="11092" y="4032"/>
                  </a:cubicBezTo>
                  <a:cubicBezTo>
                    <a:pt x="10440" y="3750"/>
                    <a:pt x="9742" y="3606"/>
                    <a:pt x="9004" y="3606"/>
                  </a:cubicBezTo>
                  <a:cubicBezTo>
                    <a:pt x="8267" y="3606"/>
                    <a:pt x="7566" y="3750"/>
                    <a:pt x="6907" y="4032"/>
                  </a:cubicBezTo>
                  <a:cubicBezTo>
                    <a:pt x="6253" y="4317"/>
                    <a:pt x="5676" y="4704"/>
                    <a:pt x="5193" y="5193"/>
                  </a:cubicBezTo>
                  <a:cubicBezTo>
                    <a:pt x="4707" y="5684"/>
                    <a:pt x="4317" y="6257"/>
                    <a:pt x="4029" y="6913"/>
                  </a:cubicBezTo>
                  <a:cubicBezTo>
                    <a:pt x="3741" y="7564"/>
                    <a:pt x="3596" y="8257"/>
                    <a:pt x="3596" y="9000"/>
                  </a:cubicBezTo>
                  <a:moveTo>
                    <a:pt x="9007" y="5590"/>
                  </a:moveTo>
                  <a:cubicBezTo>
                    <a:pt x="9185" y="5590"/>
                    <a:pt x="9344" y="5656"/>
                    <a:pt x="9473" y="5786"/>
                  </a:cubicBezTo>
                  <a:cubicBezTo>
                    <a:pt x="9603" y="5918"/>
                    <a:pt x="9668" y="6082"/>
                    <a:pt x="9668" y="6280"/>
                  </a:cubicBezTo>
                  <a:cubicBezTo>
                    <a:pt x="9668" y="6460"/>
                    <a:pt x="9603" y="6616"/>
                    <a:pt x="9473" y="6746"/>
                  </a:cubicBezTo>
                  <a:cubicBezTo>
                    <a:pt x="9344" y="6879"/>
                    <a:pt x="9185" y="6944"/>
                    <a:pt x="9007" y="6944"/>
                  </a:cubicBezTo>
                  <a:cubicBezTo>
                    <a:pt x="8439" y="6944"/>
                    <a:pt x="7953" y="7144"/>
                    <a:pt x="7552" y="7537"/>
                  </a:cubicBezTo>
                  <a:cubicBezTo>
                    <a:pt x="7151" y="7935"/>
                    <a:pt x="6950" y="8422"/>
                    <a:pt x="6950" y="8997"/>
                  </a:cubicBezTo>
                  <a:cubicBezTo>
                    <a:pt x="6950" y="9179"/>
                    <a:pt x="6885" y="9332"/>
                    <a:pt x="6755" y="9465"/>
                  </a:cubicBezTo>
                  <a:cubicBezTo>
                    <a:pt x="6623" y="9596"/>
                    <a:pt x="6467" y="9658"/>
                    <a:pt x="6289" y="9658"/>
                  </a:cubicBezTo>
                  <a:cubicBezTo>
                    <a:pt x="6080" y="9658"/>
                    <a:pt x="5914" y="9596"/>
                    <a:pt x="5785" y="9465"/>
                  </a:cubicBezTo>
                  <a:cubicBezTo>
                    <a:pt x="5659" y="9332"/>
                    <a:pt x="5600" y="9179"/>
                    <a:pt x="5600" y="8997"/>
                  </a:cubicBezTo>
                  <a:cubicBezTo>
                    <a:pt x="5600" y="8538"/>
                    <a:pt x="5685" y="8104"/>
                    <a:pt x="5863" y="7686"/>
                  </a:cubicBezTo>
                  <a:cubicBezTo>
                    <a:pt x="6038" y="7271"/>
                    <a:pt x="6281" y="6906"/>
                    <a:pt x="6597" y="6591"/>
                  </a:cubicBezTo>
                  <a:cubicBezTo>
                    <a:pt x="6904" y="6277"/>
                    <a:pt x="7264" y="6029"/>
                    <a:pt x="7677" y="5857"/>
                  </a:cubicBezTo>
                  <a:cubicBezTo>
                    <a:pt x="8086" y="5681"/>
                    <a:pt x="8529" y="5590"/>
                    <a:pt x="9007" y="559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6817695" y="4415134"/>
            <a:ext cx="775198" cy="775299"/>
            <a:chOff x="6816901" y="4415133"/>
            <a:chExt cx="775198" cy="775299"/>
          </a:xfrm>
        </p:grpSpPr>
        <p:sp>
          <p:nvSpPr>
            <p:cNvPr id="36" name="AutoShape 12"/>
            <p:cNvSpPr>
              <a:spLocks/>
            </p:cNvSpPr>
            <p:nvPr/>
          </p:nvSpPr>
          <p:spPr bwMode="auto">
            <a:xfrm>
              <a:off x="6816901" y="4415133"/>
              <a:ext cx="775198" cy="775299"/>
            </a:xfrm>
            <a:custGeom>
              <a:avLst/>
              <a:gdLst>
                <a:gd name="T0" fmla="*/ 291291 w 19679"/>
                <a:gd name="T1" fmla="*/ 319742 h 19679"/>
                <a:gd name="T2" fmla="*/ 291291 w 19679"/>
                <a:gd name="T3" fmla="*/ 319742 h 19679"/>
                <a:gd name="T4" fmla="*/ 291291 w 19679"/>
                <a:gd name="T5" fmla="*/ 319742 h 19679"/>
                <a:gd name="T6" fmla="*/ 291291 w 19679"/>
                <a:gd name="T7" fmla="*/ 31974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2"/>
            </a:solidFill>
            <a:ln w="25400" cap="flat" cmpd="sng">
              <a:solidFill>
                <a:srgbClr val="000000">
                  <a:alpha val="0"/>
                </a:srgbClr>
              </a:solidFill>
              <a:prstDash val="solid"/>
              <a:miter lim="0"/>
              <a:headEnd/>
              <a:tailEnd/>
            </a:ln>
            <a:effectLst/>
            <a:ex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AutoShape 21"/>
            <p:cNvSpPr>
              <a:spLocks/>
            </p:cNvSpPr>
            <p:nvPr/>
          </p:nvSpPr>
          <p:spPr bwMode="auto">
            <a:xfrm>
              <a:off x="7038687" y="4615823"/>
              <a:ext cx="356973" cy="354905"/>
            </a:xfrm>
            <a:custGeom>
              <a:avLst/>
              <a:gdLst>
                <a:gd name="T0" fmla="*/ 134144 w 21600"/>
                <a:gd name="T1" fmla="*/ 133350 h 21600"/>
                <a:gd name="T2" fmla="*/ 134144 w 21600"/>
                <a:gd name="T3" fmla="*/ 133350 h 21600"/>
                <a:gd name="T4" fmla="*/ 134144 w 21600"/>
                <a:gd name="T5" fmla="*/ 133350 h 21600"/>
                <a:gd name="T6" fmla="*/ 134144 w 21600"/>
                <a:gd name="T7" fmla="*/ 133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1"/>
                    <a:pt x="6680" y="20181"/>
                  </a:cubicBezTo>
                  <a:lnTo>
                    <a:pt x="1607" y="20181"/>
                  </a:lnTo>
                  <a:cubicBezTo>
                    <a:pt x="1166" y="20181"/>
                    <a:pt x="785" y="20030"/>
                    <a:pt x="471" y="19714"/>
                  </a:cubicBezTo>
                  <a:cubicBezTo>
                    <a:pt x="157" y="19406"/>
                    <a:pt x="0" y="19025"/>
                    <a:pt x="0" y="18573"/>
                  </a:cubicBezTo>
                  <a:lnTo>
                    <a:pt x="0" y="9881"/>
                  </a:lnTo>
                  <a:cubicBezTo>
                    <a:pt x="0" y="9440"/>
                    <a:pt x="157" y="9065"/>
                    <a:pt x="471" y="8754"/>
                  </a:cubicBezTo>
                  <a:cubicBezTo>
                    <a:pt x="785" y="8441"/>
                    <a:pt x="1166" y="8285"/>
                    <a:pt x="1607"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69" y="5998"/>
                    <a:pt x="8918" y="5690"/>
                    <a:pt x="9301" y="5384"/>
                  </a:cubicBezTo>
                  <a:cubicBezTo>
                    <a:pt x="9692" y="5086"/>
                    <a:pt x="9989" y="4750"/>
                    <a:pt x="10195" y="4380"/>
                  </a:cubicBezTo>
                  <a:cubicBezTo>
                    <a:pt x="10339" y="4117"/>
                    <a:pt x="10444" y="3825"/>
                    <a:pt x="10506" y="3507"/>
                  </a:cubicBezTo>
                  <a:cubicBezTo>
                    <a:pt x="10565" y="3188"/>
                    <a:pt x="10628" y="2865"/>
                    <a:pt x="10676" y="2539"/>
                  </a:cubicBezTo>
                  <a:cubicBezTo>
                    <a:pt x="10727" y="2217"/>
                    <a:pt x="10780" y="1899"/>
                    <a:pt x="10845" y="1592"/>
                  </a:cubicBezTo>
                  <a:cubicBezTo>
                    <a:pt x="10907" y="1287"/>
                    <a:pt x="11015" y="1016"/>
                    <a:pt x="11162" y="776"/>
                  </a:cubicBezTo>
                  <a:cubicBezTo>
                    <a:pt x="11311" y="536"/>
                    <a:pt x="11523" y="349"/>
                    <a:pt x="11800" y="208"/>
                  </a:cubicBezTo>
                  <a:cubicBezTo>
                    <a:pt x="12074" y="67"/>
                    <a:pt x="12442" y="0"/>
                    <a:pt x="12902" y="0"/>
                  </a:cubicBezTo>
                  <a:cubicBezTo>
                    <a:pt x="13451" y="0"/>
                    <a:pt x="13956" y="112"/>
                    <a:pt x="14411" y="344"/>
                  </a:cubicBezTo>
                  <a:cubicBezTo>
                    <a:pt x="14869" y="572"/>
                    <a:pt x="15251" y="880"/>
                    <a:pt x="15567" y="1270"/>
                  </a:cubicBezTo>
                  <a:cubicBezTo>
                    <a:pt x="15881" y="1657"/>
                    <a:pt x="16127" y="2100"/>
                    <a:pt x="16305" y="2601"/>
                  </a:cubicBezTo>
                  <a:cubicBezTo>
                    <a:pt x="16480" y="3104"/>
                    <a:pt x="16570" y="3608"/>
                    <a:pt x="16570" y="4123"/>
                  </a:cubicBezTo>
                  <a:cubicBezTo>
                    <a:pt x="16570" y="4653"/>
                    <a:pt x="16491" y="5162"/>
                    <a:pt x="16333" y="5645"/>
                  </a:cubicBezTo>
                  <a:cubicBezTo>
                    <a:pt x="16175" y="6124"/>
                    <a:pt x="15982" y="6611"/>
                    <a:pt x="15759" y="7097"/>
                  </a:cubicBezTo>
                  <a:cubicBezTo>
                    <a:pt x="16073" y="7080"/>
                    <a:pt x="16389" y="7057"/>
                    <a:pt x="16706" y="7035"/>
                  </a:cubicBezTo>
                  <a:cubicBezTo>
                    <a:pt x="17019" y="7012"/>
                    <a:pt x="17336" y="7001"/>
                    <a:pt x="17652" y="7001"/>
                  </a:cubicBezTo>
                  <a:cubicBezTo>
                    <a:pt x="18150" y="7001"/>
                    <a:pt x="18629" y="7049"/>
                    <a:pt x="19099" y="7145"/>
                  </a:cubicBezTo>
                  <a:cubicBezTo>
                    <a:pt x="19568" y="7238"/>
                    <a:pt x="19987" y="7396"/>
                    <a:pt x="20357" y="7616"/>
                  </a:cubicBezTo>
                  <a:cubicBezTo>
                    <a:pt x="20727" y="7839"/>
                    <a:pt x="21026" y="8144"/>
                    <a:pt x="21255" y="8527"/>
                  </a:cubicBezTo>
                  <a:cubicBezTo>
                    <a:pt x="21487" y="8918"/>
                    <a:pt x="21600" y="9409"/>
                    <a:pt x="21600" y="10002"/>
                  </a:cubicBezTo>
                  <a:cubicBezTo>
                    <a:pt x="21600" y="10265"/>
                    <a:pt x="21580" y="10519"/>
                    <a:pt x="21535" y="10773"/>
                  </a:cubicBezTo>
                  <a:cubicBezTo>
                    <a:pt x="21484" y="11030"/>
                    <a:pt x="21419" y="11284"/>
                    <a:pt x="21329" y="11544"/>
                  </a:cubicBezTo>
                  <a:moveTo>
                    <a:pt x="4257" y="18519"/>
                  </a:moveTo>
                  <a:cubicBezTo>
                    <a:pt x="4555" y="18519"/>
                    <a:pt x="4809" y="18417"/>
                    <a:pt x="5023" y="18214"/>
                  </a:cubicBezTo>
                  <a:cubicBezTo>
                    <a:pt x="5233" y="18014"/>
                    <a:pt x="5340" y="17759"/>
                    <a:pt x="5340" y="17454"/>
                  </a:cubicBezTo>
                  <a:cubicBezTo>
                    <a:pt x="5340" y="17154"/>
                    <a:pt x="5233" y="16901"/>
                    <a:pt x="5023" y="16686"/>
                  </a:cubicBezTo>
                  <a:cubicBezTo>
                    <a:pt x="4812" y="16477"/>
                    <a:pt x="4558" y="16373"/>
                    <a:pt x="4257" y="16373"/>
                  </a:cubicBezTo>
                  <a:cubicBezTo>
                    <a:pt x="3942" y="16373"/>
                    <a:pt x="3685" y="16477"/>
                    <a:pt x="3487" y="16686"/>
                  </a:cubicBezTo>
                  <a:cubicBezTo>
                    <a:pt x="3289" y="16901"/>
                    <a:pt x="3190" y="17154"/>
                    <a:pt x="3190" y="17454"/>
                  </a:cubicBezTo>
                  <a:cubicBezTo>
                    <a:pt x="3190" y="17768"/>
                    <a:pt x="3289" y="18025"/>
                    <a:pt x="3487" y="18223"/>
                  </a:cubicBezTo>
                  <a:cubicBezTo>
                    <a:pt x="3682" y="18420"/>
                    <a:pt x="3939" y="18519"/>
                    <a:pt x="4257"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0"/>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4"/>
                    <a:pt x="13575" y="8474"/>
                  </a:cubicBezTo>
                  <a:cubicBezTo>
                    <a:pt x="13575" y="8105"/>
                    <a:pt x="13646" y="7754"/>
                    <a:pt x="13792" y="7421"/>
                  </a:cubicBezTo>
                  <a:cubicBezTo>
                    <a:pt x="13937" y="7088"/>
                    <a:pt x="14095" y="6752"/>
                    <a:pt x="14276" y="6413"/>
                  </a:cubicBezTo>
                  <a:cubicBezTo>
                    <a:pt x="14448" y="6074"/>
                    <a:pt x="14606" y="5721"/>
                    <a:pt x="14748" y="5350"/>
                  </a:cubicBezTo>
                  <a:cubicBezTo>
                    <a:pt x="14886" y="4983"/>
                    <a:pt x="14954" y="4574"/>
                    <a:pt x="14954" y="4123"/>
                  </a:cubicBezTo>
                  <a:cubicBezTo>
                    <a:pt x="14954" y="3823"/>
                    <a:pt x="14906" y="3530"/>
                    <a:pt x="14813" y="3235"/>
                  </a:cubicBezTo>
                  <a:cubicBezTo>
                    <a:pt x="14717" y="2945"/>
                    <a:pt x="14584" y="2676"/>
                    <a:pt x="14411" y="2439"/>
                  </a:cubicBezTo>
                  <a:cubicBezTo>
                    <a:pt x="14239" y="2200"/>
                    <a:pt x="14027" y="2001"/>
                    <a:pt x="13776" y="1843"/>
                  </a:cubicBezTo>
                  <a:cubicBezTo>
                    <a:pt x="13521" y="1688"/>
                    <a:pt x="13230" y="1606"/>
                    <a:pt x="12894" y="1606"/>
                  </a:cubicBezTo>
                  <a:lnTo>
                    <a:pt x="12744" y="1606"/>
                  </a:lnTo>
                  <a:cubicBezTo>
                    <a:pt x="12682" y="1606"/>
                    <a:pt x="12631" y="1617"/>
                    <a:pt x="12594" y="1634"/>
                  </a:cubicBezTo>
                  <a:cubicBezTo>
                    <a:pt x="12524" y="1671"/>
                    <a:pt x="12481" y="1705"/>
                    <a:pt x="12473" y="1741"/>
                  </a:cubicBezTo>
                  <a:cubicBezTo>
                    <a:pt x="12464" y="1778"/>
                    <a:pt x="12450" y="1837"/>
                    <a:pt x="12430" y="1920"/>
                  </a:cubicBezTo>
                  <a:cubicBezTo>
                    <a:pt x="12323" y="2450"/>
                    <a:pt x="12221" y="3006"/>
                    <a:pt x="12128" y="3585"/>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2"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8"/>
                    <a:pt x="8485"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7"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1"/>
                    <a:pt x="18489" y="17070"/>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2996697" y="2372400"/>
            <a:ext cx="2527879" cy="691019"/>
            <a:chOff x="2995902" y="2372399"/>
            <a:chExt cx="2527879" cy="691019"/>
          </a:xfrm>
        </p:grpSpPr>
        <p:sp>
          <p:nvSpPr>
            <p:cNvPr id="40" name="TextBox 13"/>
            <p:cNvSpPr txBox="1"/>
            <p:nvPr/>
          </p:nvSpPr>
          <p:spPr>
            <a:xfrm>
              <a:off x="2995902" y="2372399"/>
              <a:ext cx="1495773"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2995902" y="2694086"/>
              <a:ext cx="252787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2996697" y="3353475"/>
            <a:ext cx="2527879" cy="691019"/>
            <a:chOff x="2995902" y="3353474"/>
            <a:chExt cx="2527879" cy="691019"/>
          </a:xfrm>
        </p:grpSpPr>
        <p:sp>
          <p:nvSpPr>
            <p:cNvPr id="42" name="TextBox 13"/>
            <p:cNvSpPr txBox="1"/>
            <p:nvPr/>
          </p:nvSpPr>
          <p:spPr>
            <a:xfrm>
              <a:off x="2995902" y="3353474"/>
              <a:ext cx="1495773"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2995902" y="3675161"/>
              <a:ext cx="252787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2996697" y="4465264"/>
            <a:ext cx="2527879" cy="691019"/>
            <a:chOff x="2995902" y="4465263"/>
            <a:chExt cx="2527879" cy="691019"/>
          </a:xfrm>
        </p:grpSpPr>
        <p:sp>
          <p:nvSpPr>
            <p:cNvPr id="54" name="TextBox 13"/>
            <p:cNvSpPr txBox="1"/>
            <p:nvPr/>
          </p:nvSpPr>
          <p:spPr>
            <a:xfrm>
              <a:off x="2995902" y="4465263"/>
              <a:ext cx="1495773"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2995902" y="4786950"/>
              <a:ext cx="252787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7937180" y="2372400"/>
            <a:ext cx="2527879" cy="691019"/>
            <a:chOff x="7936385" y="2372399"/>
            <a:chExt cx="2527879" cy="691019"/>
          </a:xfrm>
        </p:grpSpPr>
        <p:sp>
          <p:nvSpPr>
            <p:cNvPr id="56" name="TextBox 13"/>
            <p:cNvSpPr txBox="1"/>
            <p:nvPr/>
          </p:nvSpPr>
          <p:spPr>
            <a:xfrm>
              <a:off x="7936385" y="2372399"/>
              <a:ext cx="1495773"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7936385" y="2694086"/>
              <a:ext cx="252787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7937180" y="3353475"/>
            <a:ext cx="2527879" cy="691019"/>
            <a:chOff x="7936385" y="3353474"/>
            <a:chExt cx="2527879" cy="691019"/>
          </a:xfrm>
        </p:grpSpPr>
        <p:sp>
          <p:nvSpPr>
            <p:cNvPr id="58" name="TextBox 13"/>
            <p:cNvSpPr txBox="1"/>
            <p:nvPr/>
          </p:nvSpPr>
          <p:spPr>
            <a:xfrm>
              <a:off x="7936385" y="3353474"/>
              <a:ext cx="1495773"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13"/>
            <p:cNvSpPr txBox="1"/>
            <p:nvPr/>
          </p:nvSpPr>
          <p:spPr>
            <a:xfrm>
              <a:off x="7936385" y="3675161"/>
              <a:ext cx="252787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7937180" y="4465264"/>
            <a:ext cx="2527879" cy="691019"/>
            <a:chOff x="7936385" y="4465263"/>
            <a:chExt cx="2527879" cy="691019"/>
          </a:xfrm>
        </p:grpSpPr>
        <p:sp>
          <p:nvSpPr>
            <p:cNvPr id="60" name="TextBox 13"/>
            <p:cNvSpPr txBox="1"/>
            <p:nvPr/>
          </p:nvSpPr>
          <p:spPr>
            <a:xfrm>
              <a:off x="7936385" y="4465263"/>
              <a:ext cx="1495773"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p:nvPr/>
          </p:nvSpPr>
          <p:spPr>
            <a:xfrm>
              <a:off x="7936385" y="4786950"/>
              <a:ext cx="252787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标题 13"/>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9516254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2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4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6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8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22" presetClass="entr" presetSubtype="8" fill="hold" nodeType="withEffect">
                                  <p:stCondLst>
                                    <p:cond delay="120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8" fill="hold" nodeType="withEffect">
                                  <p:stCondLst>
                                    <p:cond delay="14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nodeType="withEffect">
                                  <p:stCondLst>
                                    <p:cond delay="160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22" presetClass="entr" presetSubtype="8" fill="hold" nodeType="withEffect">
                                  <p:stCondLst>
                                    <p:cond delay="180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nodeType="withEffect">
                                  <p:stCondLst>
                                    <p:cond delay="200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par>
                                <p:cTn id="50" presetID="22" presetClass="entr" presetSubtype="8" fill="hold" nodeType="withEffect">
                                  <p:stCondLst>
                                    <p:cond delay="220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700354"/>
            <a:ext cx="12192000" cy="1727742"/>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 name="矩形 2"/>
          <p:cNvSpPr/>
          <p:nvPr/>
        </p:nvSpPr>
        <p:spPr>
          <a:xfrm>
            <a:off x="2612803" y="1570064"/>
            <a:ext cx="2316565" cy="1302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4" name="组合 3"/>
          <p:cNvGrpSpPr/>
          <p:nvPr/>
        </p:nvGrpSpPr>
        <p:grpSpPr>
          <a:xfrm>
            <a:off x="2799230" y="1570064"/>
            <a:ext cx="1943710" cy="2798400"/>
            <a:chOff x="841003" y="360040"/>
            <a:chExt cx="504056" cy="836712"/>
          </a:xfrm>
          <a:solidFill>
            <a:srgbClr val="0070C0"/>
          </a:solidFill>
        </p:grpSpPr>
        <p:sp>
          <p:nvSpPr>
            <p:cNvPr id="5" name="矩形 4"/>
            <p:cNvSpPr/>
            <p:nvPr/>
          </p:nvSpPr>
          <p:spPr>
            <a:xfrm>
              <a:off x="841003" y="360040"/>
              <a:ext cx="504056" cy="548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 name="等腰三角形 5"/>
            <p:cNvSpPr/>
            <p:nvPr/>
          </p:nvSpPr>
          <p:spPr>
            <a:xfrm rot="10800000">
              <a:off x="841003" y="908720"/>
              <a:ext cx="504056" cy="2880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7" name="文本框 9"/>
          <p:cNvSpPr txBox="1"/>
          <p:nvPr/>
        </p:nvSpPr>
        <p:spPr>
          <a:xfrm>
            <a:off x="2697701" y="1772344"/>
            <a:ext cx="2087688" cy="1838486"/>
          </a:xfrm>
          <a:prstGeom prst="rect">
            <a:avLst/>
          </a:prstGeom>
          <a:noFill/>
        </p:spPr>
        <p:txBody>
          <a:bodyPr wrap="square" lIns="68562" tIns="34281" rIns="68562" bIns="34281" rtlCol="0">
            <a:spAutoFit/>
          </a:bodyPr>
          <a:lstStyle/>
          <a:p>
            <a:pPr marL="0" lvl="1" algn="ctr"/>
            <a:r>
              <a:rPr lang="en-US" altLang="zh-CN" sz="11497" dirty="0">
                <a:solidFill>
                  <a:schemeClr val="bg1"/>
                </a:solidFill>
                <a:latin typeface="Impact MT Std" pitchFamily="34" charset="0"/>
                <a:ea typeface="微软雅黑" pitchFamily="34" charset="-122"/>
              </a:rPr>
              <a:t>01</a:t>
            </a:r>
            <a:endParaRPr lang="zh-CN" altLang="en-US" sz="8797" b="1" dirty="0">
              <a:solidFill>
                <a:schemeClr val="tx1">
                  <a:lumMod val="65000"/>
                  <a:lumOff val="35000"/>
                </a:schemeClr>
              </a:solidFill>
              <a:latin typeface="微软雅黑" pitchFamily="34" charset="-122"/>
              <a:ea typeface="微软雅黑" pitchFamily="34" charset="-122"/>
            </a:endParaRPr>
          </a:p>
        </p:txBody>
      </p:sp>
      <p:sp>
        <p:nvSpPr>
          <p:cNvPr id="8" name="文本框 9"/>
          <p:cNvSpPr txBox="1"/>
          <p:nvPr/>
        </p:nvSpPr>
        <p:spPr>
          <a:xfrm>
            <a:off x="5001357" y="2023579"/>
            <a:ext cx="4838084" cy="684625"/>
          </a:xfrm>
          <a:prstGeom prst="rect">
            <a:avLst/>
          </a:prstGeom>
          <a:noFill/>
        </p:spPr>
        <p:txBody>
          <a:bodyPr wrap="square" lIns="68562" tIns="34281" rIns="68562" bIns="34281" rtlCol="0">
            <a:spAutoFit/>
          </a:bodyPr>
          <a:lstStyle/>
          <a:p>
            <a:pPr marL="0" lvl="1"/>
            <a:r>
              <a:rPr lang="zh-CN" altLang="en-US" sz="3999" b="1" dirty="0">
                <a:solidFill>
                  <a:schemeClr val="tx1">
                    <a:lumMod val="65000"/>
                    <a:lumOff val="35000"/>
                  </a:schemeClr>
                </a:solidFill>
                <a:latin typeface="微软雅黑" pitchFamily="34" charset="-122"/>
                <a:ea typeface="微软雅黑" pitchFamily="34" charset="-122"/>
              </a:rPr>
              <a:t>添加内容概述</a:t>
            </a:r>
            <a:endParaRPr lang="zh-CN" altLang="en-US" sz="4399" b="1" dirty="0">
              <a:solidFill>
                <a:schemeClr val="tx1">
                  <a:lumMod val="65000"/>
                  <a:lumOff val="35000"/>
                </a:schemeClr>
              </a:solidFill>
              <a:latin typeface="微软雅黑" pitchFamily="34" charset="-122"/>
              <a:ea typeface="微软雅黑" pitchFamily="34" charset="-122"/>
            </a:endParaRPr>
          </a:p>
        </p:txBody>
      </p:sp>
      <p:sp>
        <p:nvSpPr>
          <p:cNvPr id="9" name="TextBox 7"/>
          <p:cNvSpPr>
            <a:spLocks noChangeArrowheads="1"/>
          </p:cNvSpPr>
          <p:nvPr/>
        </p:nvSpPr>
        <p:spPr bwMode="auto">
          <a:xfrm>
            <a:off x="5073347" y="2780193"/>
            <a:ext cx="4103387" cy="4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在此输入章节详细文字介绍，表达主题的含义合图表的意义，在此输入章节详细文字介绍。</a:t>
            </a:r>
          </a:p>
        </p:txBody>
      </p:sp>
      <p:grpSp>
        <p:nvGrpSpPr>
          <p:cNvPr id="10" name="组合 9"/>
          <p:cNvGrpSpPr/>
          <p:nvPr/>
        </p:nvGrpSpPr>
        <p:grpSpPr>
          <a:xfrm>
            <a:off x="5088151" y="3576582"/>
            <a:ext cx="575914" cy="575914"/>
            <a:chOff x="6097588" y="1828640"/>
            <a:chExt cx="576064" cy="576064"/>
          </a:xfrm>
        </p:grpSpPr>
        <p:sp>
          <p:nvSpPr>
            <p:cNvPr id="11" name="椭圆 10"/>
            <p:cNvSpPr/>
            <p:nvPr/>
          </p:nvSpPr>
          <p:spPr>
            <a:xfrm>
              <a:off x="6097588" y="1828640"/>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2" name="KSO_Shape"/>
            <p:cNvSpPr>
              <a:spLocks/>
            </p:cNvSpPr>
            <p:nvPr/>
          </p:nvSpPr>
          <p:spPr bwMode="auto">
            <a:xfrm>
              <a:off x="6225456" y="1995215"/>
              <a:ext cx="320327" cy="2429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811925" y="3576582"/>
            <a:ext cx="575914" cy="575914"/>
            <a:chOff x="6821550" y="1828640"/>
            <a:chExt cx="576064" cy="576064"/>
          </a:xfrm>
        </p:grpSpPr>
        <p:sp>
          <p:nvSpPr>
            <p:cNvPr id="14" name="椭圆 13"/>
            <p:cNvSpPr/>
            <p:nvPr/>
          </p:nvSpPr>
          <p:spPr>
            <a:xfrm>
              <a:off x="6821550" y="1828640"/>
              <a:ext cx="576064" cy="57606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5" name="KSO_Shape"/>
            <p:cNvSpPr>
              <a:spLocks/>
            </p:cNvSpPr>
            <p:nvPr/>
          </p:nvSpPr>
          <p:spPr bwMode="auto">
            <a:xfrm>
              <a:off x="6947440" y="2028536"/>
              <a:ext cx="324284" cy="24732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ea typeface="宋体" panose="02010600030101010101" pitchFamily="2" charset="-122"/>
              </a:endParaRPr>
            </a:p>
          </p:txBody>
        </p:sp>
      </p:grpSp>
      <p:grpSp>
        <p:nvGrpSpPr>
          <p:cNvPr id="16" name="组合 15"/>
          <p:cNvGrpSpPr/>
          <p:nvPr/>
        </p:nvGrpSpPr>
        <p:grpSpPr>
          <a:xfrm>
            <a:off x="6527936" y="3576582"/>
            <a:ext cx="575914" cy="575914"/>
            <a:chOff x="7537747" y="1828640"/>
            <a:chExt cx="576064" cy="576064"/>
          </a:xfrm>
        </p:grpSpPr>
        <p:sp>
          <p:nvSpPr>
            <p:cNvPr id="17" name="椭圆 16"/>
            <p:cNvSpPr/>
            <p:nvPr/>
          </p:nvSpPr>
          <p:spPr>
            <a:xfrm>
              <a:off x="7537747" y="1828640"/>
              <a:ext cx="576064" cy="57606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8" name="KSO_Shape"/>
            <p:cNvSpPr>
              <a:spLocks/>
            </p:cNvSpPr>
            <p:nvPr/>
          </p:nvSpPr>
          <p:spPr bwMode="auto">
            <a:xfrm>
              <a:off x="7677487" y="1973096"/>
              <a:ext cx="296583" cy="29361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ea typeface="宋体" panose="02010600030101010101" pitchFamily="2" charset="-122"/>
              </a:endParaRPr>
            </a:p>
          </p:txBody>
        </p:sp>
      </p:grpSp>
      <p:grpSp>
        <p:nvGrpSpPr>
          <p:cNvPr id="19" name="组合 18"/>
          <p:cNvGrpSpPr/>
          <p:nvPr/>
        </p:nvGrpSpPr>
        <p:grpSpPr>
          <a:xfrm>
            <a:off x="7247828" y="3576582"/>
            <a:ext cx="575914" cy="575914"/>
            <a:chOff x="8257827" y="1828640"/>
            <a:chExt cx="576064" cy="576064"/>
          </a:xfrm>
        </p:grpSpPr>
        <p:sp>
          <p:nvSpPr>
            <p:cNvPr id="20" name="椭圆 19"/>
            <p:cNvSpPr/>
            <p:nvPr/>
          </p:nvSpPr>
          <p:spPr>
            <a:xfrm>
              <a:off x="8257827" y="1828640"/>
              <a:ext cx="576064" cy="57606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1" name="KSO_Shape"/>
            <p:cNvSpPr>
              <a:spLocks/>
            </p:cNvSpPr>
            <p:nvPr/>
          </p:nvSpPr>
          <p:spPr bwMode="auto">
            <a:xfrm>
              <a:off x="8401843" y="1973096"/>
              <a:ext cx="292127" cy="2921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7967721" y="3576582"/>
            <a:ext cx="575914" cy="575914"/>
            <a:chOff x="8977907" y="1828640"/>
            <a:chExt cx="576064" cy="576064"/>
          </a:xfrm>
        </p:grpSpPr>
        <p:sp>
          <p:nvSpPr>
            <p:cNvPr id="23" name="椭圆 22"/>
            <p:cNvSpPr/>
            <p:nvPr/>
          </p:nvSpPr>
          <p:spPr>
            <a:xfrm>
              <a:off x="8977907" y="1828640"/>
              <a:ext cx="576064" cy="576064"/>
            </a:xfrm>
            <a:prstGeom prst="ellipse">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4" name="KSO_Shape"/>
            <p:cNvSpPr>
              <a:spLocks/>
            </p:cNvSpPr>
            <p:nvPr/>
          </p:nvSpPr>
          <p:spPr bwMode="auto">
            <a:xfrm>
              <a:off x="9121923" y="1989931"/>
              <a:ext cx="316789" cy="2692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ea typeface="宋体" panose="02010600030101010101" pitchFamily="2" charset="-122"/>
              </a:endParaRPr>
            </a:p>
          </p:txBody>
        </p:sp>
      </p:gr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0342" y="2290506"/>
            <a:ext cx="5041402" cy="5041402"/>
          </a:xfrm>
          <a:prstGeom prst="rect">
            <a:avLst/>
          </a:prstGeom>
        </p:spPr>
      </p:pic>
    </p:spTree>
    <p:extLst>
      <p:ext uri="{BB962C8B-B14F-4D97-AF65-F5344CB8AC3E}">
        <p14:creationId xmlns:p14="http://schemas.microsoft.com/office/powerpoint/2010/main" val="395072839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8" fill="hold" grpId="0" nodeType="with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5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1750"/>
                            </p:stCondLst>
                            <p:childTnLst>
                              <p:par>
                                <p:cTn id="23" presetID="2" presetClass="entr" presetSubtype="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10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10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10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9519" y="1664217"/>
            <a:ext cx="9792965"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 name="TextBox 3"/>
          <p:cNvSpPr txBox="1"/>
          <p:nvPr/>
        </p:nvSpPr>
        <p:spPr>
          <a:xfrm>
            <a:off x="1596087" y="1988840"/>
            <a:ext cx="8999828" cy="1181862"/>
          </a:xfrm>
          <a:prstGeom prst="rect">
            <a:avLst/>
          </a:prstGeom>
          <a:noFill/>
        </p:spPr>
        <p:txBody>
          <a:bodyPr wrap="square" lIns="0" tIns="0" rIns="0" bIns="0" rtlCol="0">
            <a:spAutoFit/>
          </a:bodyPr>
          <a:lstStyle/>
          <a:p>
            <a:pPr algn="just">
              <a:lnSpc>
                <a:spcPct val="120000"/>
              </a:lnSpc>
            </a:pPr>
            <a:r>
              <a:rPr lang="zh-CN" altLang="en-US" sz="1600" dirty="0">
                <a:solidFill>
                  <a:schemeClr val="tx1">
                    <a:lumMod val="50000"/>
                    <a:lumOff val="50000"/>
                  </a:schemeClr>
                </a:solidFill>
                <a:latin typeface="微软雅黑" pitchFamily="34" charset="-122"/>
                <a:ea typeface="微软雅黑" pitchFamily="34" charset="-122"/>
              </a:rPr>
              <a:t>写内容</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点击输入本栏的具体文字，简明扼要的说明分项内容，此为概念图解，请根据您的具体内容酌情修改。写内容</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点击输入本栏的具体文字，简明扼要的说明分项内容，此为概念图解，请根据您的具体内容酌情修改。写内容</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5" name="矩形 93"/>
          <p:cNvSpPr/>
          <p:nvPr/>
        </p:nvSpPr>
        <p:spPr>
          <a:xfrm>
            <a:off x="1149301" y="1604798"/>
            <a:ext cx="38399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6" name="矩形 93"/>
          <p:cNvSpPr/>
          <p:nvPr/>
        </p:nvSpPr>
        <p:spPr>
          <a:xfrm rot="10800000">
            <a:off x="10661368" y="3200137"/>
            <a:ext cx="38399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 name="Freeform 5"/>
          <p:cNvSpPr>
            <a:spLocks/>
          </p:cNvSpPr>
          <p:nvPr/>
        </p:nvSpPr>
        <p:spPr bwMode="auto">
          <a:xfrm>
            <a:off x="4006908"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121908" tIns="60954" rIns="121908" bIns="60954" numCol="1" anchor="t" anchorCtr="0" compatLnSpc="1">
            <a:prstTxWarp prst="textNoShape">
              <a:avLst/>
            </a:prstTxWarp>
          </a:bodyPr>
          <a:lstStyle/>
          <a:p>
            <a:endParaRPr lang="zh-CN" altLang="en-US">
              <a:solidFill>
                <a:schemeClr val="bg1"/>
              </a:solidFill>
            </a:endParaRPr>
          </a:p>
        </p:txBody>
      </p:sp>
      <p:sp>
        <p:nvSpPr>
          <p:cNvPr id="8" name="TextBox 7"/>
          <p:cNvSpPr txBox="1"/>
          <p:nvPr/>
        </p:nvSpPr>
        <p:spPr>
          <a:xfrm>
            <a:off x="4317480"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dirty="0"/>
              <a:t>添加</a:t>
            </a:r>
            <a:endParaRPr lang="en-US" altLang="zh-CN" sz="2400" b="1" dirty="0"/>
          </a:p>
          <a:p>
            <a:pPr algn="ctr"/>
            <a:r>
              <a:rPr lang="zh-CN" altLang="en-US" sz="2400" b="1" dirty="0"/>
              <a:t>关键字</a:t>
            </a:r>
          </a:p>
        </p:txBody>
      </p:sp>
      <p:sp>
        <p:nvSpPr>
          <p:cNvPr id="9" name="Freeform 5"/>
          <p:cNvSpPr>
            <a:spLocks/>
          </p:cNvSpPr>
          <p:nvPr/>
        </p:nvSpPr>
        <p:spPr bwMode="auto">
          <a:xfrm>
            <a:off x="1881782"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121908" tIns="60954" rIns="121908" bIns="60954" numCol="1" anchor="t" anchorCtr="0" compatLnSpc="1">
            <a:prstTxWarp prst="textNoShape">
              <a:avLst/>
            </a:prstTxWarp>
          </a:bodyPr>
          <a:lstStyle/>
          <a:p>
            <a:endParaRPr lang="zh-CN" altLang="en-US">
              <a:solidFill>
                <a:schemeClr val="bg1"/>
              </a:solidFill>
            </a:endParaRPr>
          </a:p>
        </p:txBody>
      </p:sp>
      <p:sp>
        <p:nvSpPr>
          <p:cNvPr id="10" name="Freeform 5"/>
          <p:cNvSpPr>
            <a:spLocks/>
          </p:cNvSpPr>
          <p:nvPr/>
        </p:nvSpPr>
        <p:spPr bwMode="auto">
          <a:xfrm>
            <a:off x="6132034"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121908" tIns="60954" rIns="121908" bIns="60954" numCol="1" anchor="t" anchorCtr="0" compatLnSpc="1">
            <a:prstTxWarp prst="textNoShape">
              <a:avLst/>
            </a:prstTxWarp>
          </a:bodyPr>
          <a:lstStyle/>
          <a:p>
            <a:endParaRPr lang="zh-CN" altLang="en-US">
              <a:solidFill>
                <a:schemeClr val="bg1"/>
              </a:solidFill>
            </a:endParaRPr>
          </a:p>
        </p:txBody>
      </p:sp>
      <p:sp>
        <p:nvSpPr>
          <p:cNvPr id="11" name="Freeform 5"/>
          <p:cNvSpPr>
            <a:spLocks/>
          </p:cNvSpPr>
          <p:nvPr/>
        </p:nvSpPr>
        <p:spPr bwMode="auto">
          <a:xfrm>
            <a:off x="8257160"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121908" tIns="60954" rIns="121908" bIns="60954" numCol="1" anchor="t" anchorCtr="0" compatLnSpc="1">
            <a:prstTxWarp prst="textNoShape">
              <a:avLst/>
            </a:prstTxWarp>
          </a:bodyPr>
          <a:lstStyle/>
          <a:p>
            <a:endParaRPr lang="zh-CN" altLang="en-US">
              <a:solidFill>
                <a:schemeClr val="bg1"/>
              </a:solidFill>
            </a:endParaRPr>
          </a:p>
        </p:txBody>
      </p:sp>
      <p:sp>
        <p:nvSpPr>
          <p:cNvPr id="12" name="TextBox 11"/>
          <p:cNvSpPr txBox="1"/>
          <p:nvPr/>
        </p:nvSpPr>
        <p:spPr>
          <a:xfrm>
            <a:off x="2214372"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dirty="0"/>
              <a:t>添加</a:t>
            </a:r>
            <a:endParaRPr lang="en-US" altLang="zh-CN" sz="2400" b="1" dirty="0"/>
          </a:p>
          <a:p>
            <a:pPr algn="ctr"/>
            <a:r>
              <a:rPr lang="zh-CN" altLang="en-US" sz="2400" b="1" dirty="0"/>
              <a:t>关键字</a:t>
            </a:r>
          </a:p>
        </p:txBody>
      </p:sp>
      <p:sp>
        <p:nvSpPr>
          <p:cNvPr id="13" name="TextBox 12"/>
          <p:cNvSpPr txBox="1"/>
          <p:nvPr/>
        </p:nvSpPr>
        <p:spPr>
          <a:xfrm>
            <a:off x="6464624"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dirty="0"/>
              <a:t>添加</a:t>
            </a:r>
            <a:endParaRPr lang="en-US" altLang="zh-CN" sz="2400" b="1" dirty="0"/>
          </a:p>
          <a:p>
            <a:pPr algn="ctr"/>
            <a:r>
              <a:rPr lang="zh-CN" altLang="en-US" sz="2400" b="1" dirty="0"/>
              <a:t>关键字</a:t>
            </a:r>
          </a:p>
        </p:txBody>
      </p:sp>
      <p:sp>
        <p:nvSpPr>
          <p:cNvPr id="14" name="TextBox 13"/>
          <p:cNvSpPr txBox="1"/>
          <p:nvPr/>
        </p:nvSpPr>
        <p:spPr>
          <a:xfrm>
            <a:off x="8589750"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dirty="0"/>
              <a:t>添加</a:t>
            </a:r>
            <a:endParaRPr lang="en-US" altLang="zh-CN" sz="2400" b="1" dirty="0"/>
          </a:p>
          <a:p>
            <a:pPr algn="ctr"/>
            <a:r>
              <a:rPr lang="zh-CN" altLang="en-US" sz="2400" b="1" dirty="0"/>
              <a:t>关键字</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1511681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700354"/>
            <a:ext cx="12192000" cy="1727742"/>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 name="矩形 2"/>
          <p:cNvSpPr/>
          <p:nvPr/>
        </p:nvSpPr>
        <p:spPr>
          <a:xfrm>
            <a:off x="2612803" y="1570064"/>
            <a:ext cx="2316565" cy="1302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4" name="组合 3"/>
          <p:cNvGrpSpPr/>
          <p:nvPr/>
        </p:nvGrpSpPr>
        <p:grpSpPr>
          <a:xfrm>
            <a:off x="2799230" y="1570064"/>
            <a:ext cx="1943710" cy="2798400"/>
            <a:chOff x="841003" y="360040"/>
            <a:chExt cx="504056" cy="836712"/>
          </a:xfrm>
          <a:solidFill>
            <a:schemeClr val="tx2"/>
          </a:solidFill>
        </p:grpSpPr>
        <p:sp>
          <p:nvSpPr>
            <p:cNvPr id="5"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7" name="文本框 9"/>
          <p:cNvSpPr txBox="1"/>
          <p:nvPr/>
        </p:nvSpPr>
        <p:spPr>
          <a:xfrm>
            <a:off x="2697701" y="1772344"/>
            <a:ext cx="2087688" cy="1838486"/>
          </a:xfrm>
          <a:prstGeom prst="rect">
            <a:avLst/>
          </a:prstGeom>
          <a:noFill/>
        </p:spPr>
        <p:txBody>
          <a:bodyPr wrap="square" lIns="68562" tIns="34281" rIns="68562" bIns="34281" rtlCol="0">
            <a:spAutoFit/>
          </a:bodyPr>
          <a:lstStyle/>
          <a:p>
            <a:pPr marL="0" lvl="1" algn="ctr"/>
            <a:r>
              <a:rPr lang="en-US" altLang="zh-CN" sz="11497" dirty="0">
                <a:solidFill>
                  <a:schemeClr val="bg1"/>
                </a:solidFill>
                <a:latin typeface="Impact MT Std" pitchFamily="34" charset="0"/>
                <a:ea typeface="微软雅黑" pitchFamily="34" charset="-122"/>
              </a:rPr>
              <a:t>04</a:t>
            </a:r>
            <a:endParaRPr lang="zh-CN" altLang="en-US" sz="8797" b="1" dirty="0">
              <a:solidFill>
                <a:schemeClr val="tx1">
                  <a:lumMod val="65000"/>
                  <a:lumOff val="35000"/>
                </a:schemeClr>
              </a:solidFill>
              <a:latin typeface="微软雅黑" pitchFamily="34" charset="-122"/>
              <a:ea typeface="微软雅黑" pitchFamily="34" charset="-122"/>
            </a:endParaRPr>
          </a:p>
        </p:txBody>
      </p:sp>
      <p:sp>
        <p:nvSpPr>
          <p:cNvPr id="8" name="文本框 9"/>
          <p:cNvSpPr txBox="1"/>
          <p:nvPr/>
        </p:nvSpPr>
        <p:spPr>
          <a:xfrm>
            <a:off x="5001357" y="2023579"/>
            <a:ext cx="4838084" cy="684625"/>
          </a:xfrm>
          <a:prstGeom prst="rect">
            <a:avLst/>
          </a:prstGeom>
          <a:noFill/>
        </p:spPr>
        <p:txBody>
          <a:bodyPr wrap="square" lIns="68562" tIns="34281" rIns="68562" bIns="34281" rtlCol="0">
            <a:spAutoFit/>
          </a:bodyPr>
          <a:lstStyle/>
          <a:p>
            <a:pPr marL="0" lvl="1"/>
            <a:r>
              <a:rPr lang="zh-CN" altLang="en-US" sz="3999" b="1" dirty="0">
                <a:solidFill>
                  <a:schemeClr val="tx1">
                    <a:lumMod val="65000"/>
                    <a:lumOff val="35000"/>
                  </a:schemeClr>
                </a:solidFill>
                <a:latin typeface="微软雅黑" pitchFamily="34" charset="-122"/>
                <a:ea typeface="微软雅黑" pitchFamily="34" charset="-122"/>
              </a:rPr>
              <a:t>添加内容概述</a:t>
            </a:r>
            <a:endParaRPr lang="zh-CN" altLang="en-US" sz="4399" b="1" dirty="0">
              <a:solidFill>
                <a:schemeClr val="tx1">
                  <a:lumMod val="65000"/>
                  <a:lumOff val="35000"/>
                </a:schemeClr>
              </a:solidFill>
              <a:latin typeface="微软雅黑" pitchFamily="34" charset="-122"/>
              <a:ea typeface="微软雅黑" pitchFamily="34" charset="-122"/>
            </a:endParaRPr>
          </a:p>
        </p:txBody>
      </p:sp>
      <p:sp>
        <p:nvSpPr>
          <p:cNvPr id="9" name="TextBox 7"/>
          <p:cNvSpPr>
            <a:spLocks noChangeArrowheads="1"/>
          </p:cNvSpPr>
          <p:nvPr/>
        </p:nvSpPr>
        <p:spPr bwMode="auto">
          <a:xfrm>
            <a:off x="5073347" y="2780193"/>
            <a:ext cx="4103387" cy="4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在此输入章节详细文字介绍，表达主题的含义合图表的意义，在此输入章节详细文字介绍。</a:t>
            </a:r>
          </a:p>
        </p:txBody>
      </p:sp>
      <p:grpSp>
        <p:nvGrpSpPr>
          <p:cNvPr id="10" name="组合 9"/>
          <p:cNvGrpSpPr/>
          <p:nvPr/>
        </p:nvGrpSpPr>
        <p:grpSpPr>
          <a:xfrm>
            <a:off x="5088151" y="3576582"/>
            <a:ext cx="575914" cy="575914"/>
            <a:chOff x="6097588" y="1828640"/>
            <a:chExt cx="576064" cy="576064"/>
          </a:xfrm>
        </p:grpSpPr>
        <p:sp>
          <p:nvSpPr>
            <p:cNvPr id="11" name="椭圆 10"/>
            <p:cNvSpPr/>
            <p:nvPr/>
          </p:nvSpPr>
          <p:spPr>
            <a:xfrm>
              <a:off x="6097588" y="1828640"/>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2" name="KSO_Shape"/>
            <p:cNvSpPr>
              <a:spLocks/>
            </p:cNvSpPr>
            <p:nvPr/>
          </p:nvSpPr>
          <p:spPr bwMode="auto">
            <a:xfrm>
              <a:off x="6225456" y="1995215"/>
              <a:ext cx="320327" cy="2429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811925" y="3576582"/>
            <a:ext cx="575914" cy="575914"/>
            <a:chOff x="6821550" y="1828640"/>
            <a:chExt cx="576064" cy="576064"/>
          </a:xfrm>
        </p:grpSpPr>
        <p:sp>
          <p:nvSpPr>
            <p:cNvPr id="14" name="椭圆 13"/>
            <p:cNvSpPr/>
            <p:nvPr/>
          </p:nvSpPr>
          <p:spPr>
            <a:xfrm>
              <a:off x="6821550" y="1828640"/>
              <a:ext cx="576064" cy="57606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5" name="KSO_Shape"/>
            <p:cNvSpPr>
              <a:spLocks/>
            </p:cNvSpPr>
            <p:nvPr/>
          </p:nvSpPr>
          <p:spPr bwMode="auto">
            <a:xfrm>
              <a:off x="6947440" y="2028536"/>
              <a:ext cx="324284" cy="24732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ea typeface="宋体" panose="02010600030101010101" pitchFamily="2" charset="-122"/>
              </a:endParaRPr>
            </a:p>
          </p:txBody>
        </p:sp>
      </p:grpSp>
      <p:grpSp>
        <p:nvGrpSpPr>
          <p:cNvPr id="16" name="组合 15"/>
          <p:cNvGrpSpPr/>
          <p:nvPr/>
        </p:nvGrpSpPr>
        <p:grpSpPr>
          <a:xfrm>
            <a:off x="6527936" y="3576582"/>
            <a:ext cx="575914" cy="575914"/>
            <a:chOff x="7537747" y="1828640"/>
            <a:chExt cx="576064" cy="576064"/>
          </a:xfrm>
        </p:grpSpPr>
        <p:sp>
          <p:nvSpPr>
            <p:cNvPr id="17" name="椭圆 16"/>
            <p:cNvSpPr/>
            <p:nvPr/>
          </p:nvSpPr>
          <p:spPr>
            <a:xfrm>
              <a:off x="7537747" y="1828640"/>
              <a:ext cx="576064" cy="57606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8" name="KSO_Shape"/>
            <p:cNvSpPr>
              <a:spLocks/>
            </p:cNvSpPr>
            <p:nvPr/>
          </p:nvSpPr>
          <p:spPr bwMode="auto">
            <a:xfrm>
              <a:off x="7677487" y="1973096"/>
              <a:ext cx="296583" cy="29361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ea typeface="宋体" panose="02010600030101010101" pitchFamily="2" charset="-122"/>
              </a:endParaRPr>
            </a:p>
          </p:txBody>
        </p:sp>
      </p:grpSp>
      <p:grpSp>
        <p:nvGrpSpPr>
          <p:cNvPr id="19" name="组合 18"/>
          <p:cNvGrpSpPr/>
          <p:nvPr/>
        </p:nvGrpSpPr>
        <p:grpSpPr>
          <a:xfrm>
            <a:off x="7247828" y="3576582"/>
            <a:ext cx="575914" cy="575914"/>
            <a:chOff x="8257827" y="1828640"/>
            <a:chExt cx="576064" cy="576064"/>
          </a:xfrm>
        </p:grpSpPr>
        <p:sp>
          <p:nvSpPr>
            <p:cNvPr id="20" name="椭圆 19"/>
            <p:cNvSpPr/>
            <p:nvPr/>
          </p:nvSpPr>
          <p:spPr>
            <a:xfrm>
              <a:off x="8257827" y="1828640"/>
              <a:ext cx="576064" cy="57606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1" name="KSO_Shape"/>
            <p:cNvSpPr>
              <a:spLocks/>
            </p:cNvSpPr>
            <p:nvPr/>
          </p:nvSpPr>
          <p:spPr bwMode="auto">
            <a:xfrm>
              <a:off x="8401843" y="1973096"/>
              <a:ext cx="292127" cy="2921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7967721" y="3576582"/>
            <a:ext cx="575914" cy="575914"/>
            <a:chOff x="8977907" y="1828640"/>
            <a:chExt cx="576064" cy="576064"/>
          </a:xfrm>
        </p:grpSpPr>
        <p:sp>
          <p:nvSpPr>
            <p:cNvPr id="23" name="椭圆 22"/>
            <p:cNvSpPr/>
            <p:nvPr/>
          </p:nvSpPr>
          <p:spPr>
            <a:xfrm>
              <a:off x="8977907" y="1828640"/>
              <a:ext cx="576064" cy="576064"/>
            </a:xfrm>
            <a:prstGeom prst="ellipse">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4" name="KSO_Shape"/>
            <p:cNvSpPr>
              <a:spLocks/>
            </p:cNvSpPr>
            <p:nvPr/>
          </p:nvSpPr>
          <p:spPr bwMode="auto">
            <a:xfrm>
              <a:off x="9121923" y="1989931"/>
              <a:ext cx="316789" cy="2692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ea typeface="宋体" panose="02010600030101010101" pitchFamily="2" charset="-122"/>
              </a:endParaRPr>
            </a:p>
          </p:txBody>
        </p:sp>
      </p:gr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0342" y="2290506"/>
            <a:ext cx="5041402" cy="5041402"/>
          </a:xfrm>
          <a:prstGeom prst="rect">
            <a:avLst/>
          </a:prstGeom>
        </p:spPr>
      </p:pic>
    </p:spTree>
    <p:extLst>
      <p:ext uri="{BB962C8B-B14F-4D97-AF65-F5344CB8AC3E}">
        <p14:creationId xmlns:p14="http://schemas.microsoft.com/office/powerpoint/2010/main" val="428509928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8" fill="hold" grpId="0" nodeType="with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5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1750"/>
                            </p:stCondLst>
                            <p:childTnLst>
                              <p:par>
                                <p:cTn id="23" presetID="2" presetClass="entr" presetSubtype="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10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10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10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2640993" y="3783209"/>
            <a:ext cx="3002784" cy="479356"/>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a:latin typeface="微软雅黑" pitchFamily="34" charset="-122"/>
              <a:ea typeface="微软雅黑" pitchFamily="34" charset="-122"/>
            </a:endParaRPr>
          </a:p>
        </p:txBody>
      </p:sp>
      <p:sp>
        <p:nvSpPr>
          <p:cNvPr id="4" name="五边形 3"/>
          <p:cNvSpPr/>
          <p:nvPr/>
        </p:nvSpPr>
        <p:spPr>
          <a:xfrm flipH="1">
            <a:off x="3797072" y="4389618"/>
            <a:ext cx="1846706" cy="479356"/>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a:latin typeface="微软雅黑" pitchFamily="34" charset="-122"/>
              <a:ea typeface="微软雅黑" pitchFamily="34" charset="-122"/>
            </a:endParaRPr>
          </a:p>
        </p:txBody>
      </p:sp>
      <p:sp>
        <p:nvSpPr>
          <p:cNvPr id="5" name="五边形 4"/>
          <p:cNvSpPr/>
          <p:nvPr/>
        </p:nvSpPr>
        <p:spPr>
          <a:xfrm flipH="1">
            <a:off x="3094541" y="4996027"/>
            <a:ext cx="2549236" cy="479356"/>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a:latin typeface="微软雅黑" pitchFamily="34" charset="-122"/>
              <a:ea typeface="微软雅黑" pitchFamily="34" charset="-122"/>
            </a:endParaRPr>
          </a:p>
        </p:txBody>
      </p:sp>
      <p:sp>
        <p:nvSpPr>
          <p:cNvPr id="6" name="五边形 5"/>
          <p:cNvSpPr/>
          <p:nvPr/>
        </p:nvSpPr>
        <p:spPr>
          <a:xfrm flipH="1">
            <a:off x="1968080" y="5602437"/>
            <a:ext cx="3675697" cy="479356"/>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a:latin typeface="微软雅黑" pitchFamily="34" charset="-122"/>
              <a:ea typeface="微软雅黑" pitchFamily="34" charset="-122"/>
            </a:endParaRPr>
          </a:p>
        </p:txBody>
      </p:sp>
      <p:sp>
        <p:nvSpPr>
          <p:cNvPr id="7" name="TextBox 159"/>
          <p:cNvSpPr txBox="1"/>
          <p:nvPr/>
        </p:nvSpPr>
        <p:spPr>
          <a:xfrm>
            <a:off x="4803405" y="3833757"/>
            <a:ext cx="776608" cy="420628"/>
          </a:xfrm>
          <a:prstGeom prst="rect">
            <a:avLst/>
          </a:prstGeom>
          <a:noFill/>
        </p:spPr>
        <p:txBody>
          <a:bodyPr wrap="none" lIns="91431" tIns="45715" rIns="91431" bIns="45715" rtlCol="0">
            <a:spAutoFit/>
          </a:bodyPr>
          <a:lstStyle/>
          <a:p>
            <a:pPr algn="ctr"/>
            <a:r>
              <a:rPr lang="en-US" altLang="zh-CN" sz="2100" b="1" dirty="0">
                <a:solidFill>
                  <a:schemeClr val="bg1"/>
                </a:solidFill>
                <a:latin typeface="微软雅黑" pitchFamily="34" charset="-122"/>
                <a:ea typeface="微软雅黑" pitchFamily="34" charset="-122"/>
              </a:rPr>
              <a:t>73%</a:t>
            </a:r>
            <a:endParaRPr lang="zh-CN" altLang="en-US" sz="2100" b="1" dirty="0">
              <a:solidFill>
                <a:schemeClr val="bg1"/>
              </a:solidFill>
              <a:latin typeface="微软雅黑" pitchFamily="34" charset="-122"/>
              <a:ea typeface="微软雅黑" pitchFamily="34" charset="-122"/>
            </a:endParaRPr>
          </a:p>
        </p:txBody>
      </p:sp>
      <p:sp>
        <p:nvSpPr>
          <p:cNvPr id="9" name="TextBox 160"/>
          <p:cNvSpPr txBox="1"/>
          <p:nvPr/>
        </p:nvSpPr>
        <p:spPr>
          <a:xfrm>
            <a:off x="4793787" y="4444990"/>
            <a:ext cx="776608" cy="420628"/>
          </a:xfrm>
          <a:prstGeom prst="rect">
            <a:avLst/>
          </a:prstGeom>
          <a:noFill/>
        </p:spPr>
        <p:txBody>
          <a:bodyPr wrap="none" lIns="91431" tIns="45715" rIns="91431" bIns="45715" rtlCol="0">
            <a:spAutoFit/>
          </a:bodyPr>
          <a:lstStyle/>
          <a:p>
            <a:pPr algn="ctr"/>
            <a:r>
              <a:rPr lang="en-US" altLang="zh-CN" sz="2100" b="1" dirty="0">
                <a:solidFill>
                  <a:schemeClr val="bg1"/>
                </a:solidFill>
                <a:latin typeface="微软雅黑" pitchFamily="34" charset="-122"/>
                <a:ea typeface="微软雅黑" pitchFamily="34" charset="-122"/>
              </a:rPr>
              <a:t>30%</a:t>
            </a:r>
            <a:endParaRPr lang="zh-CN" altLang="en-US" sz="2100" b="1" dirty="0">
              <a:solidFill>
                <a:schemeClr val="bg1"/>
              </a:solidFill>
              <a:latin typeface="微软雅黑" pitchFamily="34" charset="-122"/>
              <a:ea typeface="微软雅黑" pitchFamily="34" charset="-122"/>
            </a:endParaRPr>
          </a:p>
        </p:txBody>
      </p:sp>
      <p:sp>
        <p:nvSpPr>
          <p:cNvPr id="10" name="TextBox 161"/>
          <p:cNvSpPr txBox="1"/>
          <p:nvPr/>
        </p:nvSpPr>
        <p:spPr>
          <a:xfrm>
            <a:off x="4793789" y="5051479"/>
            <a:ext cx="776608" cy="420628"/>
          </a:xfrm>
          <a:prstGeom prst="rect">
            <a:avLst/>
          </a:prstGeom>
          <a:noFill/>
        </p:spPr>
        <p:txBody>
          <a:bodyPr wrap="none" lIns="91431" tIns="45715" rIns="91431" bIns="45715" rtlCol="0">
            <a:spAutoFit/>
          </a:bodyPr>
          <a:lstStyle/>
          <a:p>
            <a:pPr algn="ctr"/>
            <a:r>
              <a:rPr lang="en-US" altLang="zh-CN" sz="2100" b="1" dirty="0">
                <a:solidFill>
                  <a:schemeClr val="bg1"/>
                </a:solidFill>
                <a:latin typeface="微软雅黑" pitchFamily="34" charset="-122"/>
                <a:ea typeface="微软雅黑" pitchFamily="34" charset="-122"/>
              </a:rPr>
              <a:t>50%</a:t>
            </a:r>
            <a:endParaRPr lang="zh-CN" altLang="en-US" sz="2100" b="1" dirty="0">
              <a:solidFill>
                <a:schemeClr val="bg1"/>
              </a:solidFill>
              <a:latin typeface="微软雅黑" pitchFamily="34" charset="-122"/>
              <a:ea typeface="微软雅黑" pitchFamily="34" charset="-122"/>
            </a:endParaRPr>
          </a:p>
        </p:txBody>
      </p:sp>
      <p:sp>
        <p:nvSpPr>
          <p:cNvPr id="11" name="TextBox 162"/>
          <p:cNvSpPr txBox="1"/>
          <p:nvPr/>
        </p:nvSpPr>
        <p:spPr>
          <a:xfrm>
            <a:off x="4819435" y="5663819"/>
            <a:ext cx="776608" cy="420628"/>
          </a:xfrm>
          <a:prstGeom prst="rect">
            <a:avLst/>
          </a:prstGeom>
          <a:noFill/>
        </p:spPr>
        <p:txBody>
          <a:bodyPr wrap="none" lIns="91431" tIns="45715" rIns="91431" bIns="45715" rtlCol="0">
            <a:spAutoFit/>
          </a:bodyPr>
          <a:lstStyle/>
          <a:p>
            <a:pPr algn="ctr"/>
            <a:r>
              <a:rPr lang="en-US" altLang="zh-CN" sz="2100" b="1" dirty="0">
                <a:solidFill>
                  <a:schemeClr val="bg1"/>
                </a:solidFill>
                <a:latin typeface="微软雅黑" pitchFamily="34" charset="-122"/>
                <a:ea typeface="微软雅黑" pitchFamily="34" charset="-122"/>
              </a:rPr>
              <a:t>75%</a:t>
            </a:r>
            <a:endParaRPr lang="zh-CN" altLang="en-US" sz="2100" b="1" dirty="0">
              <a:solidFill>
                <a:schemeClr val="bg1"/>
              </a:solidFill>
              <a:latin typeface="微软雅黑" pitchFamily="34" charset="-122"/>
              <a:ea typeface="微软雅黑" pitchFamily="34" charset="-122"/>
            </a:endParaRPr>
          </a:p>
        </p:txBody>
      </p:sp>
      <p:sp>
        <p:nvSpPr>
          <p:cNvPr id="12" name="五边形 11"/>
          <p:cNvSpPr/>
          <p:nvPr/>
        </p:nvSpPr>
        <p:spPr>
          <a:xfrm>
            <a:off x="6612501" y="3785863"/>
            <a:ext cx="1532686" cy="479356"/>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b="1">
              <a:solidFill>
                <a:schemeClr val="bg1"/>
              </a:solidFill>
              <a:latin typeface="微软雅黑" pitchFamily="34" charset="-122"/>
              <a:ea typeface="微软雅黑" pitchFamily="34" charset="-122"/>
            </a:endParaRPr>
          </a:p>
        </p:txBody>
      </p:sp>
      <p:sp>
        <p:nvSpPr>
          <p:cNvPr id="13" name="五边形 12"/>
          <p:cNvSpPr/>
          <p:nvPr/>
        </p:nvSpPr>
        <p:spPr>
          <a:xfrm>
            <a:off x="6612503" y="4392273"/>
            <a:ext cx="2893326" cy="479356"/>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a:latin typeface="微软雅黑" pitchFamily="34" charset="-122"/>
              <a:ea typeface="微软雅黑" pitchFamily="34" charset="-122"/>
            </a:endParaRPr>
          </a:p>
        </p:txBody>
      </p:sp>
      <p:sp>
        <p:nvSpPr>
          <p:cNvPr id="14" name="五边形 13"/>
          <p:cNvSpPr/>
          <p:nvPr/>
        </p:nvSpPr>
        <p:spPr>
          <a:xfrm>
            <a:off x="6612502" y="4998683"/>
            <a:ext cx="1814186" cy="479356"/>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b="1">
              <a:solidFill>
                <a:schemeClr val="bg1"/>
              </a:solidFill>
              <a:latin typeface="微软雅黑" pitchFamily="34" charset="-122"/>
              <a:ea typeface="微软雅黑" pitchFamily="34" charset="-122"/>
            </a:endParaRPr>
          </a:p>
        </p:txBody>
      </p:sp>
      <p:sp>
        <p:nvSpPr>
          <p:cNvPr id="15" name="五边形 14"/>
          <p:cNvSpPr/>
          <p:nvPr/>
        </p:nvSpPr>
        <p:spPr>
          <a:xfrm>
            <a:off x="6612503" y="5605091"/>
            <a:ext cx="3867471" cy="479356"/>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a:latin typeface="微软雅黑" pitchFamily="34" charset="-122"/>
              <a:ea typeface="微软雅黑" pitchFamily="34" charset="-122"/>
            </a:endParaRPr>
          </a:p>
        </p:txBody>
      </p:sp>
      <p:sp>
        <p:nvSpPr>
          <p:cNvPr id="16" name="TextBox 173"/>
          <p:cNvSpPr txBox="1"/>
          <p:nvPr/>
        </p:nvSpPr>
        <p:spPr>
          <a:xfrm>
            <a:off x="6705927" y="3842383"/>
            <a:ext cx="776608" cy="420628"/>
          </a:xfrm>
          <a:prstGeom prst="rect">
            <a:avLst/>
          </a:prstGeom>
          <a:noFill/>
        </p:spPr>
        <p:txBody>
          <a:bodyPr wrap="none" lIns="91431" tIns="45715" rIns="91431" bIns="45715" rtlCol="0">
            <a:spAutoFit/>
          </a:bodyPr>
          <a:lstStyle/>
          <a:p>
            <a:pPr algn="ctr"/>
            <a:r>
              <a:rPr lang="en-US" altLang="zh-CN" sz="2100" b="1" dirty="0">
                <a:solidFill>
                  <a:schemeClr val="bg1"/>
                </a:solidFill>
                <a:latin typeface="微软雅黑" pitchFamily="34" charset="-122"/>
                <a:ea typeface="微软雅黑" pitchFamily="34" charset="-122"/>
              </a:rPr>
              <a:t>20%</a:t>
            </a:r>
            <a:endParaRPr lang="zh-CN" altLang="en-US" sz="2100" b="1" dirty="0">
              <a:solidFill>
                <a:schemeClr val="bg1"/>
              </a:solidFill>
              <a:latin typeface="微软雅黑" pitchFamily="34" charset="-122"/>
              <a:ea typeface="微软雅黑" pitchFamily="34" charset="-122"/>
            </a:endParaRPr>
          </a:p>
        </p:txBody>
      </p:sp>
      <p:sp>
        <p:nvSpPr>
          <p:cNvPr id="17" name="TextBox 174"/>
          <p:cNvSpPr txBox="1"/>
          <p:nvPr/>
        </p:nvSpPr>
        <p:spPr>
          <a:xfrm>
            <a:off x="6705925" y="4438941"/>
            <a:ext cx="776608" cy="420628"/>
          </a:xfrm>
          <a:prstGeom prst="rect">
            <a:avLst/>
          </a:prstGeom>
          <a:noFill/>
        </p:spPr>
        <p:txBody>
          <a:bodyPr wrap="none" lIns="91431" tIns="45715" rIns="91431" bIns="45715" rtlCol="0">
            <a:spAutoFit/>
          </a:bodyPr>
          <a:lstStyle/>
          <a:p>
            <a:pPr algn="ctr"/>
            <a:r>
              <a:rPr lang="en-US" altLang="zh-CN" sz="2100" b="1" dirty="0">
                <a:solidFill>
                  <a:schemeClr val="bg1"/>
                </a:solidFill>
                <a:latin typeface="微软雅黑" pitchFamily="34" charset="-122"/>
                <a:ea typeface="微软雅黑" pitchFamily="34" charset="-122"/>
              </a:rPr>
              <a:t>56%</a:t>
            </a:r>
            <a:endParaRPr lang="zh-CN" altLang="en-US" sz="2100" b="1" dirty="0">
              <a:solidFill>
                <a:schemeClr val="bg1"/>
              </a:solidFill>
              <a:latin typeface="微软雅黑" pitchFamily="34" charset="-122"/>
              <a:ea typeface="微软雅黑" pitchFamily="34" charset="-122"/>
            </a:endParaRPr>
          </a:p>
        </p:txBody>
      </p:sp>
      <p:sp>
        <p:nvSpPr>
          <p:cNvPr id="18" name="TextBox 175"/>
          <p:cNvSpPr txBox="1"/>
          <p:nvPr/>
        </p:nvSpPr>
        <p:spPr>
          <a:xfrm>
            <a:off x="6705928" y="5051477"/>
            <a:ext cx="776608" cy="420628"/>
          </a:xfrm>
          <a:prstGeom prst="rect">
            <a:avLst/>
          </a:prstGeom>
          <a:noFill/>
        </p:spPr>
        <p:txBody>
          <a:bodyPr wrap="none" lIns="91431" tIns="45715" rIns="91431" bIns="45715" rtlCol="0">
            <a:spAutoFit/>
          </a:bodyPr>
          <a:lstStyle/>
          <a:p>
            <a:pPr algn="ctr"/>
            <a:r>
              <a:rPr lang="en-US" altLang="zh-CN" sz="2100" b="1" dirty="0">
                <a:solidFill>
                  <a:schemeClr val="bg1"/>
                </a:solidFill>
                <a:latin typeface="微软雅黑" pitchFamily="34" charset="-122"/>
                <a:ea typeface="微软雅黑" pitchFamily="34" charset="-122"/>
              </a:rPr>
              <a:t>29%</a:t>
            </a:r>
            <a:endParaRPr lang="zh-CN" altLang="en-US" sz="2100" b="1" dirty="0">
              <a:solidFill>
                <a:schemeClr val="bg1"/>
              </a:solidFill>
              <a:latin typeface="微软雅黑" pitchFamily="34" charset="-122"/>
              <a:ea typeface="微软雅黑" pitchFamily="34" charset="-122"/>
            </a:endParaRPr>
          </a:p>
        </p:txBody>
      </p:sp>
      <p:sp>
        <p:nvSpPr>
          <p:cNvPr id="19" name="TextBox 176"/>
          <p:cNvSpPr txBox="1"/>
          <p:nvPr/>
        </p:nvSpPr>
        <p:spPr>
          <a:xfrm>
            <a:off x="6722902" y="5660543"/>
            <a:ext cx="776608" cy="420628"/>
          </a:xfrm>
          <a:prstGeom prst="rect">
            <a:avLst/>
          </a:prstGeom>
          <a:noFill/>
        </p:spPr>
        <p:txBody>
          <a:bodyPr wrap="none" lIns="91431" tIns="45715" rIns="91431" bIns="45715" rtlCol="0">
            <a:spAutoFit/>
          </a:bodyPr>
          <a:lstStyle/>
          <a:p>
            <a:pPr algn="ctr"/>
            <a:r>
              <a:rPr lang="en-US" altLang="zh-CN" sz="2100" b="1" dirty="0">
                <a:solidFill>
                  <a:schemeClr val="bg1"/>
                </a:solidFill>
                <a:latin typeface="微软雅黑" pitchFamily="34" charset="-122"/>
                <a:ea typeface="微软雅黑" pitchFamily="34" charset="-122"/>
              </a:rPr>
              <a:t>77%</a:t>
            </a:r>
            <a:endParaRPr lang="zh-CN" altLang="en-US" sz="2100" b="1" dirty="0">
              <a:solidFill>
                <a:schemeClr val="bg1"/>
              </a:solidFill>
              <a:latin typeface="微软雅黑" pitchFamily="34" charset="-122"/>
              <a:ea typeface="微软雅黑" pitchFamily="34" charset="-122"/>
            </a:endParaRPr>
          </a:p>
        </p:txBody>
      </p:sp>
      <p:sp>
        <p:nvSpPr>
          <p:cNvPr id="20" name="TextBox 180"/>
          <p:cNvSpPr txBox="1"/>
          <p:nvPr/>
        </p:nvSpPr>
        <p:spPr>
          <a:xfrm>
            <a:off x="5747688" y="3888963"/>
            <a:ext cx="761648" cy="323165"/>
          </a:xfrm>
          <a:prstGeom prst="rect">
            <a:avLst/>
          </a:prstGeom>
          <a:noFill/>
        </p:spPr>
        <p:txBody>
          <a:bodyPr wrap="none" lIns="91431" tIns="45715" rIns="91431" bIns="45715" rtlCol="0">
            <a:spAutoFit/>
          </a:bodyPr>
          <a:lstStyle/>
          <a:p>
            <a:pPr algn="ctr"/>
            <a:r>
              <a:rPr lang="zh-CN" altLang="en-US" sz="1500" b="1" dirty="0">
                <a:solidFill>
                  <a:schemeClr val="tx1">
                    <a:lumMod val="50000"/>
                    <a:lumOff val="50000"/>
                  </a:schemeClr>
                </a:solidFill>
                <a:latin typeface="微软雅黑" pitchFamily="34" charset="-122"/>
                <a:ea typeface="微软雅黑" pitchFamily="34" charset="-122"/>
              </a:rPr>
              <a:t>项目一</a:t>
            </a:r>
          </a:p>
        </p:txBody>
      </p:sp>
      <p:sp>
        <p:nvSpPr>
          <p:cNvPr id="21" name="TextBox 181"/>
          <p:cNvSpPr txBox="1"/>
          <p:nvPr/>
        </p:nvSpPr>
        <p:spPr>
          <a:xfrm>
            <a:off x="5747688" y="4491075"/>
            <a:ext cx="761648" cy="323165"/>
          </a:xfrm>
          <a:prstGeom prst="rect">
            <a:avLst/>
          </a:prstGeom>
          <a:noFill/>
        </p:spPr>
        <p:txBody>
          <a:bodyPr wrap="none" lIns="91431" tIns="45715" rIns="91431" bIns="45715" rtlCol="0">
            <a:spAutoFit/>
          </a:bodyPr>
          <a:lstStyle/>
          <a:p>
            <a:pPr algn="ctr"/>
            <a:r>
              <a:rPr lang="zh-CN" altLang="en-US" sz="1500" b="1" dirty="0">
                <a:solidFill>
                  <a:schemeClr val="tx1">
                    <a:lumMod val="50000"/>
                    <a:lumOff val="50000"/>
                  </a:schemeClr>
                </a:solidFill>
                <a:latin typeface="微软雅黑" pitchFamily="34" charset="-122"/>
                <a:ea typeface="微软雅黑" pitchFamily="34" charset="-122"/>
              </a:rPr>
              <a:t>项目二</a:t>
            </a:r>
          </a:p>
        </p:txBody>
      </p:sp>
      <p:sp>
        <p:nvSpPr>
          <p:cNvPr id="22" name="TextBox 182"/>
          <p:cNvSpPr txBox="1"/>
          <p:nvPr/>
        </p:nvSpPr>
        <p:spPr>
          <a:xfrm>
            <a:off x="5747920" y="5097484"/>
            <a:ext cx="761648" cy="323165"/>
          </a:xfrm>
          <a:prstGeom prst="rect">
            <a:avLst/>
          </a:prstGeom>
          <a:noFill/>
        </p:spPr>
        <p:txBody>
          <a:bodyPr wrap="none" lIns="91431" tIns="45715" rIns="91431" bIns="45715" rtlCol="0">
            <a:spAutoFit/>
          </a:bodyPr>
          <a:lstStyle/>
          <a:p>
            <a:pPr algn="ctr"/>
            <a:r>
              <a:rPr lang="zh-CN" altLang="en-US" sz="1500" b="1" dirty="0">
                <a:solidFill>
                  <a:schemeClr val="tx1">
                    <a:lumMod val="50000"/>
                    <a:lumOff val="50000"/>
                  </a:schemeClr>
                </a:solidFill>
                <a:latin typeface="微软雅黑" pitchFamily="34" charset="-122"/>
                <a:ea typeface="微软雅黑" pitchFamily="34" charset="-122"/>
              </a:rPr>
              <a:t>项目三</a:t>
            </a:r>
          </a:p>
        </p:txBody>
      </p:sp>
      <p:sp>
        <p:nvSpPr>
          <p:cNvPr id="23" name="TextBox 183"/>
          <p:cNvSpPr txBox="1"/>
          <p:nvPr/>
        </p:nvSpPr>
        <p:spPr>
          <a:xfrm>
            <a:off x="5747920" y="5706549"/>
            <a:ext cx="761648" cy="323165"/>
          </a:xfrm>
          <a:prstGeom prst="rect">
            <a:avLst/>
          </a:prstGeom>
          <a:noFill/>
        </p:spPr>
        <p:txBody>
          <a:bodyPr wrap="none" lIns="91431" tIns="45715" rIns="91431" bIns="45715" rtlCol="0">
            <a:spAutoFit/>
          </a:bodyPr>
          <a:lstStyle/>
          <a:p>
            <a:pPr algn="ctr"/>
            <a:r>
              <a:rPr lang="zh-CN" altLang="en-US" sz="1500" b="1" dirty="0">
                <a:solidFill>
                  <a:schemeClr val="tx1">
                    <a:lumMod val="50000"/>
                    <a:lumOff val="50000"/>
                  </a:schemeClr>
                </a:solidFill>
                <a:latin typeface="微软雅黑" pitchFamily="34" charset="-122"/>
                <a:ea typeface="微软雅黑" pitchFamily="34" charset="-122"/>
              </a:rPr>
              <a:t>项目四</a:t>
            </a:r>
          </a:p>
        </p:txBody>
      </p:sp>
      <p:sp>
        <p:nvSpPr>
          <p:cNvPr id="24" name="Oval 4"/>
          <p:cNvSpPr/>
          <p:nvPr/>
        </p:nvSpPr>
        <p:spPr>
          <a:xfrm>
            <a:off x="6609995" y="1508787"/>
            <a:ext cx="1117974" cy="1054600"/>
          </a:xfrm>
          <a:prstGeom prst="ellipse">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rtlCol="0" anchor="ctr"/>
          <a:lstStyle/>
          <a:p>
            <a:pPr algn="ctr"/>
            <a:r>
              <a:rPr lang="en-US" sz="1900" b="1" dirty="0">
                <a:solidFill>
                  <a:schemeClr val="bg1"/>
                </a:solidFill>
                <a:latin typeface="微软雅黑" pitchFamily="34" charset="-122"/>
                <a:ea typeface="微软雅黑" pitchFamily="34" charset="-122"/>
              </a:rPr>
              <a:t>2016</a:t>
            </a:r>
          </a:p>
        </p:txBody>
      </p:sp>
      <p:sp>
        <p:nvSpPr>
          <p:cNvPr id="25" name="Oval 5"/>
          <p:cNvSpPr/>
          <p:nvPr/>
        </p:nvSpPr>
        <p:spPr>
          <a:xfrm>
            <a:off x="4548358" y="1508787"/>
            <a:ext cx="1117974" cy="1054600"/>
          </a:xfrm>
          <a:prstGeom prst="ellipse">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rtlCol="0" anchor="ctr"/>
          <a:lstStyle/>
          <a:p>
            <a:pPr algn="ctr"/>
            <a:r>
              <a:rPr lang="en-US" altLang="zh-CN" sz="1900" b="1" dirty="0">
                <a:solidFill>
                  <a:schemeClr val="bg1"/>
                </a:solidFill>
                <a:latin typeface="微软雅黑" pitchFamily="34" charset="-122"/>
                <a:ea typeface="微软雅黑" pitchFamily="34" charset="-122"/>
              </a:rPr>
              <a:t>2015</a:t>
            </a:r>
            <a:endParaRPr lang="en-US" sz="1900" b="1" dirty="0">
              <a:solidFill>
                <a:schemeClr val="bg1"/>
              </a:solidFill>
              <a:latin typeface="微软雅黑" pitchFamily="34" charset="-122"/>
              <a:ea typeface="微软雅黑" pitchFamily="34" charset="-122"/>
            </a:endParaRPr>
          </a:p>
        </p:txBody>
      </p:sp>
      <p:sp>
        <p:nvSpPr>
          <p:cNvPr id="26" name="Text Box 10"/>
          <p:cNvSpPr txBox="1">
            <a:spLocks noChangeArrowheads="1"/>
          </p:cNvSpPr>
          <p:nvPr/>
        </p:nvSpPr>
        <p:spPr bwMode="auto">
          <a:xfrm>
            <a:off x="6612502" y="2693097"/>
            <a:ext cx="4955395" cy="1006429"/>
          </a:xfrm>
          <a:prstGeom prst="rect">
            <a:avLst/>
          </a:prstGeom>
          <a:noFill/>
          <a:ln w="9525">
            <a:noFill/>
            <a:miter lim="800000"/>
            <a:headEnd/>
            <a:tailEnd/>
          </a:ln>
        </p:spPr>
        <p:txBody>
          <a:bodyPr wrap="square" lIns="45715" tIns="22858" rIns="45715" bIns="22858">
            <a:spAutoFit/>
          </a:bodyPr>
          <a:lstStyle/>
          <a:p>
            <a:pPr defTabSz="1088123">
              <a:lnSpc>
                <a:spcPct val="130000"/>
              </a:lnSpc>
            </a:pPr>
            <a:r>
              <a:rPr lang="zh-CN" altLang="en-US" sz="1600" b="1" dirty="0">
                <a:solidFill>
                  <a:schemeClr val="tx1">
                    <a:lumMod val="50000"/>
                    <a:lumOff val="50000"/>
                  </a:schemeClr>
                </a:solidFill>
                <a:latin typeface="微软雅黑" pitchFamily="34" charset="-122"/>
                <a:ea typeface="微软雅黑" pitchFamily="34" charset="-122"/>
                <a:cs typeface="Open Sans" pitchFamily="34" charset="0"/>
              </a:rPr>
              <a:t>单击此处添加标题</a:t>
            </a:r>
            <a:endParaRPr lang="en-US" altLang="zh-CN" sz="1600" b="1" dirty="0">
              <a:solidFill>
                <a:schemeClr val="tx1">
                  <a:lumMod val="50000"/>
                  <a:lumOff val="50000"/>
                </a:schemeClr>
              </a:solidFill>
              <a:latin typeface="微软雅黑" pitchFamily="34" charset="-122"/>
              <a:ea typeface="微软雅黑" pitchFamily="34" charset="-122"/>
              <a:cs typeface="Open Sans" pitchFamily="34" charset="0"/>
            </a:endParaRPr>
          </a:p>
          <a:p>
            <a:pPr defTabSz="1088123">
              <a:lnSpc>
                <a:spcPct val="130000"/>
              </a:lnSpc>
            </a:pPr>
            <a:r>
              <a:rPr lang="zh-CN" altLang="en-US" sz="1600" dirty="0">
                <a:solidFill>
                  <a:schemeClr val="tx1">
                    <a:lumMod val="50000"/>
                    <a:lumOff val="50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600" dirty="0">
              <a:solidFill>
                <a:schemeClr val="tx1">
                  <a:lumMod val="50000"/>
                  <a:lumOff val="50000"/>
                </a:schemeClr>
              </a:solidFill>
              <a:latin typeface="微软雅黑" pitchFamily="34" charset="-122"/>
              <a:ea typeface="微软雅黑" pitchFamily="34" charset="-122"/>
              <a:cs typeface="Open Sans" pitchFamily="34" charset="0"/>
            </a:endParaRPr>
          </a:p>
        </p:txBody>
      </p:sp>
      <p:sp>
        <p:nvSpPr>
          <p:cNvPr id="27" name="Text Box 10"/>
          <p:cNvSpPr txBox="1">
            <a:spLocks noChangeArrowheads="1"/>
          </p:cNvSpPr>
          <p:nvPr/>
        </p:nvSpPr>
        <p:spPr bwMode="auto">
          <a:xfrm>
            <a:off x="816102" y="2693096"/>
            <a:ext cx="4841832" cy="1006429"/>
          </a:xfrm>
          <a:prstGeom prst="rect">
            <a:avLst/>
          </a:prstGeom>
          <a:noFill/>
          <a:ln w="9525">
            <a:noFill/>
            <a:miter lim="800000"/>
            <a:headEnd/>
            <a:tailEnd/>
          </a:ln>
        </p:spPr>
        <p:txBody>
          <a:bodyPr wrap="square" lIns="45715" tIns="22858" rIns="45715" bIns="22858">
            <a:spAutoFit/>
          </a:bodyPr>
          <a:lstStyle/>
          <a:p>
            <a:pPr algn="r" defTabSz="1088123">
              <a:lnSpc>
                <a:spcPct val="130000"/>
              </a:lnSpc>
            </a:pPr>
            <a:r>
              <a:rPr lang="zh-CN" altLang="en-US" sz="1600" b="1" dirty="0">
                <a:solidFill>
                  <a:schemeClr val="tx1">
                    <a:lumMod val="50000"/>
                    <a:lumOff val="50000"/>
                  </a:schemeClr>
                </a:solidFill>
                <a:latin typeface="微软雅黑" pitchFamily="34" charset="-122"/>
                <a:ea typeface="微软雅黑" pitchFamily="34" charset="-122"/>
                <a:cs typeface="Open Sans" pitchFamily="34" charset="0"/>
              </a:rPr>
              <a:t>单击此处添加标题</a:t>
            </a:r>
            <a:endParaRPr lang="en-US" altLang="zh-CN" sz="1600" b="1" dirty="0">
              <a:solidFill>
                <a:schemeClr val="tx1">
                  <a:lumMod val="50000"/>
                  <a:lumOff val="50000"/>
                </a:schemeClr>
              </a:solidFill>
              <a:latin typeface="微软雅黑" pitchFamily="34" charset="-122"/>
              <a:ea typeface="微软雅黑" pitchFamily="34" charset="-122"/>
              <a:cs typeface="Open Sans" pitchFamily="34" charset="0"/>
            </a:endParaRPr>
          </a:p>
          <a:p>
            <a:pPr algn="r" defTabSz="1088123">
              <a:lnSpc>
                <a:spcPct val="130000"/>
              </a:lnSpc>
            </a:pPr>
            <a:r>
              <a:rPr lang="zh-CN" altLang="en-US" sz="1600" dirty="0">
                <a:solidFill>
                  <a:schemeClr val="tx1">
                    <a:lumMod val="50000"/>
                    <a:lumOff val="50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600" dirty="0">
              <a:solidFill>
                <a:schemeClr val="tx1">
                  <a:lumMod val="50000"/>
                  <a:lumOff val="50000"/>
                </a:schemeClr>
              </a:solidFill>
              <a:latin typeface="微软雅黑" pitchFamily="34" charset="-122"/>
              <a:ea typeface="微软雅黑" pitchFamily="34" charset="-122"/>
              <a:cs typeface="Open Sans" pitchFamily="34" charset="0"/>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53169454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flipH="1">
            <a:off x="3763010" y="5396485"/>
            <a:ext cx="23410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04103" y="5396485"/>
            <a:ext cx="23410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4933408" y="4225788"/>
            <a:ext cx="23413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4105702" y="4568676"/>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5761260" y="4568676"/>
            <a:ext cx="23410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160076" y="4699274"/>
            <a:ext cx="1313962" cy="1334843"/>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84" tIns="74841" rIns="149684" bIns="74841" rtlCol="0" anchor="ctr"/>
          <a:lstStyle/>
          <a:p>
            <a:pPr algn="ctr"/>
            <a:endParaRPr lang="zh-CN" altLang="en-US"/>
          </a:p>
        </p:txBody>
      </p:sp>
      <p:sp>
        <p:nvSpPr>
          <p:cNvPr id="34" name="TextBox 33"/>
          <p:cNvSpPr txBox="1"/>
          <p:nvPr/>
        </p:nvSpPr>
        <p:spPr>
          <a:xfrm>
            <a:off x="2220282" y="4940933"/>
            <a:ext cx="1187771" cy="807748"/>
          </a:xfrm>
          <a:prstGeom prst="rect">
            <a:avLst/>
          </a:prstGeom>
          <a:noFill/>
        </p:spPr>
        <p:txBody>
          <a:bodyPr wrap="square" lIns="149684" tIns="74841" rIns="149684" bIns="74841"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a:t>
            </a:r>
            <a:endParaRPr lang="en-US" altLang="zh-CN" sz="2100" b="1" dirty="0">
              <a:solidFill>
                <a:schemeClr val="bg1"/>
              </a:solidFill>
              <a:latin typeface="微软雅黑" panose="020B0503020204020204" pitchFamily="34" charset="-122"/>
              <a:ea typeface="微软雅黑" panose="020B0503020204020204" pitchFamily="34" charset="-122"/>
            </a:endParaRPr>
          </a:p>
          <a:p>
            <a:pPr algn="ctr"/>
            <a:r>
              <a:rPr lang="zh-CN" altLang="en-US" sz="2100" b="1" dirty="0">
                <a:solidFill>
                  <a:schemeClr val="bg1"/>
                </a:solidFill>
                <a:latin typeface="微软雅黑" panose="020B0503020204020204" pitchFamily="34" charset="-122"/>
                <a:ea typeface="微软雅黑" panose="020B0503020204020204" pitchFamily="34" charset="-122"/>
              </a:rPr>
              <a:t>关键字</a:t>
            </a:r>
          </a:p>
        </p:txBody>
      </p:sp>
      <p:grpSp>
        <p:nvGrpSpPr>
          <p:cNvPr id="35" name="组合 34"/>
          <p:cNvGrpSpPr/>
          <p:nvPr/>
        </p:nvGrpSpPr>
        <p:grpSpPr>
          <a:xfrm>
            <a:off x="4842239" y="3895821"/>
            <a:ext cx="2495952" cy="3565628"/>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Rectangle 11"/>
          <p:cNvSpPr>
            <a:spLocks noChangeArrowheads="1"/>
          </p:cNvSpPr>
          <p:nvPr/>
        </p:nvSpPr>
        <p:spPr bwMode="gray">
          <a:xfrm>
            <a:off x="5114870" y="4697549"/>
            <a:ext cx="1951357" cy="954095"/>
          </a:xfrm>
          <a:prstGeom prst="rect">
            <a:avLst/>
          </a:prstGeom>
          <a:noFill/>
          <a:ln>
            <a:noFill/>
          </a:ln>
          <a:extLst/>
        </p:spPr>
        <p:txBody>
          <a:bodyPr wrap="square" lIns="121908" tIns="60954" rIns="121908" bIns="60954">
            <a:spAutoFit/>
          </a:bodyPr>
          <a:lstStyle/>
          <a:p>
            <a:pPr algn="ctr"/>
            <a:r>
              <a:rPr lang="zh-CN" altLang="en-US" sz="2700" b="1" dirty="0">
                <a:solidFill>
                  <a:schemeClr val="bg1"/>
                </a:solidFill>
                <a:latin typeface="微软雅黑" pitchFamily="34" charset="-122"/>
                <a:ea typeface="微软雅黑" pitchFamily="34" charset="-122"/>
              </a:rPr>
              <a:t>点击添加</a:t>
            </a:r>
            <a:endParaRPr lang="en-US" altLang="zh-CN" sz="2700" b="1" dirty="0">
              <a:solidFill>
                <a:schemeClr val="bg1"/>
              </a:solidFill>
              <a:latin typeface="微软雅黑" pitchFamily="34" charset="-122"/>
              <a:ea typeface="微软雅黑" pitchFamily="34" charset="-122"/>
            </a:endParaRPr>
          </a:p>
          <a:p>
            <a:pPr algn="ctr"/>
            <a:r>
              <a:rPr lang="zh-CN" altLang="en-US" sz="2700" b="1" dirty="0">
                <a:solidFill>
                  <a:schemeClr val="bg1"/>
                </a:solidFill>
                <a:latin typeface="微软雅黑" pitchFamily="34" charset="-122"/>
                <a:ea typeface="微软雅黑" pitchFamily="34" charset="-122"/>
              </a:rPr>
              <a:t>标题内容</a:t>
            </a:r>
          </a:p>
        </p:txBody>
      </p:sp>
      <p:sp>
        <p:nvSpPr>
          <p:cNvPr id="41" name="椭圆 40"/>
          <p:cNvSpPr/>
          <p:nvPr/>
        </p:nvSpPr>
        <p:spPr>
          <a:xfrm>
            <a:off x="3150069" y="2409869"/>
            <a:ext cx="1313962" cy="1334843"/>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84" tIns="74841" rIns="149684" bIns="74841" rtlCol="0" anchor="ctr"/>
          <a:lstStyle/>
          <a:p>
            <a:pPr algn="ctr"/>
            <a:endParaRPr lang="zh-CN" altLang="en-US"/>
          </a:p>
        </p:txBody>
      </p:sp>
      <p:sp>
        <p:nvSpPr>
          <p:cNvPr id="42" name="椭圆 41"/>
          <p:cNvSpPr/>
          <p:nvPr/>
        </p:nvSpPr>
        <p:spPr>
          <a:xfrm>
            <a:off x="5454026" y="1540229"/>
            <a:ext cx="1313962" cy="1334843"/>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84" tIns="74841" rIns="149684" bIns="74841" rtlCol="0" anchor="ctr"/>
          <a:lstStyle/>
          <a:p>
            <a:pPr algn="ctr"/>
            <a:endParaRPr lang="zh-CN" altLang="en-US"/>
          </a:p>
        </p:txBody>
      </p:sp>
      <p:sp>
        <p:nvSpPr>
          <p:cNvPr id="68" name="椭圆 67"/>
          <p:cNvSpPr/>
          <p:nvPr/>
        </p:nvSpPr>
        <p:spPr>
          <a:xfrm>
            <a:off x="7661983" y="2482352"/>
            <a:ext cx="1313962" cy="1334843"/>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84" tIns="74841" rIns="149684" bIns="74841" rtlCol="0" anchor="ctr"/>
          <a:lstStyle/>
          <a:p>
            <a:pPr algn="ctr"/>
            <a:endParaRPr lang="zh-CN" altLang="en-US"/>
          </a:p>
        </p:txBody>
      </p:sp>
      <p:sp>
        <p:nvSpPr>
          <p:cNvPr id="69" name="椭圆 68"/>
          <p:cNvSpPr/>
          <p:nvPr/>
        </p:nvSpPr>
        <p:spPr>
          <a:xfrm>
            <a:off x="8608836" y="4699274"/>
            <a:ext cx="1313962" cy="1334843"/>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84" tIns="74841" rIns="149684" bIns="74841" rtlCol="0" anchor="ctr"/>
          <a:lstStyle/>
          <a:p>
            <a:pPr algn="ctr"/>
            <a:endParaRPr lang="zh-CN" altLang="en-US"/>
          </a:p>
        </p:txBody>
      </p:sp>
      <p:sp>
        <p:nvSpPr>
          <p:cNvPr id="70" name="TextBox 69"/>
          <p:cNvSpPr txBox="1"/>
          <p:nvPr/>
        </p:nvSpPr>
        <p:spPr>
          <a:xfrm>
            <a:off x="3216056" y="2664466"/>
            <a:ext cx="1187771" cy="807748"/>
          </a:xfrm>
          <a:prstGeom prst="rect">
            <a:avLst/>
          </a:prstGeom>
          <a:noFill/>
        </p:spPr>
        <p:txBody>
          <a:bodyPr wrap="square" lIns="149684" tIns="74841" rIns="149684" bIns="74841"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a:t>
            </a:r>
            <a:endParaRPr lang="en-US" altLang="zh-CN" sz="2100" b="1" dirty="0">
              <a:solidFill>
                <a:schemeClr val="bg1"/>
              </a:solidFill>
              <a:latin typeface="微软雅黑" panose="020B0503020204020204" pitchFamily="34" charset="-122"/>
              <a:ea typeface="微软雅黑" panose="020B0503020204020204" pitchFamily="34" charset="-122"/>
            </a:endParaRPr>
          </a:p>
          <a:p>
            <a:pPr algn="ctr"/>
            <a:r>
              <a:rPr lang="zh-CN" altLang="en-US" sz="2100" b="1" dirty="0">
                <a:solidFill>
                  <a:schemeClr val="bg1"/>
                </a:solidFill>
                <a:latin typeface="微软雅黑" panose="020B0503020204020204" pitchFamily="34" charset="-122"/>
                <a:ea typeface="微软雅黑" panose="020B0503020204020204" pitchFamily="34" charset="-122"/>
              </a:rPr>
              <a:t>关键字</a:t>
            </a:r>
          </a:p>
        </p:txBody>
      </p:sp>
      <p:sp>
        <p:nvSpPr>
          <p:cNvPr id="71" name="TextBox 70"/>
          <p:cNvSpPr txBox="1"/>
          <p:nvPr/>
        </p:nvSpPr>
        <p:spPr>
          <a:xfrm>
            <a:off x="5520012" y="1800970"/>
            <a:ext cx="1187771" cy="807748"/>
          </a:xfrm>
          <a:prstGeom prst="rect">
            <a:avLst/>
          </a:prstGeom>
          <a:noFill/>
        </p:spPr>
        <p:txBody>
          <a:bodyPr wrap="square" lIns="149684" tIns="74841" rIns="149684" bIns="74841"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a:t>
            </a:r>
            <a:endParaRPr lang="en-US" altLang="zh-CN" sz="2100" b="1" dirty="0">
              <a:solidFill>
                <a:schemeClr val="bg1"/>
              </a:solidFill>
              <a:latin typeface="微软雅黑" panose="020B0503020204020204" pitchFamily="34" charset="-122"/>
              <a:ea typeface="微软雅黑" panose="020B0503020204020204" pitchFamily="34" charset="-122"/>
            </a:endParaRPr>
          </a:p>
          <a:p>
            <a:pPr algn="ctr"/>
            <a:r>
              <a:rPr lang="zh-CN" altLang="en-US" sz="2100" b="1" dirty="0">
                <a:solidFill>
                  <a:schemeClr val="bg1"/>
                </a:solidFill>
                <a:latin typeface="微软雅黑" panose="020B0503020204020204" pitchFamily="34" charset="-122"/>
                <a:ea typeface="微软雅黑" panose="020B0503020204020204" pitchFamily="34" charset="-122"/>
              </a:rPr>
              <a:t>关键字</a:t>
            </a:r>
          </a:p>
        </p:txBody>
      </p:sp>
      <p:sp>
        <p:nvSpPr>
          <p:cNvPr id="72" name="TextBox 71"/>
          <p:cNvSpPr txBox="1"/>
          <p:nvPr/>
        </p:nvSpPr>
        <p:spPr>
          <a:xfrm>
            <a:off x="7727970" y="2721414"/>
            <a:ext cx="1187771" cy="807748"/>
          </a:xfrm>
          <a:prstGeom prst="rect">
            <a:avLst/>
          </a:prstGeom>
          <a:noFill/>
        </p:spPr>
        <p:txBody>
          <a:bodyPr wrap="square" lIns="149684" tIns="74841" rIns="149684" bIns="74841"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a:t>
            </a:r>
            <a:endParaRPr lang="en-US" altLang="zh-CN" sz="2100" b="1" dirty="0">
              <a:solidFill>
                <a:schemeClr val="bg1"/>
              </a:solidFill>
              <a:latin typeface="微软雅黑" panose="020B0503020204020204" pitchFamily="34" charset="-122"/>
              <a:ea typeface="微软雅黑" panose="020B0503020204020204" pitchFamily="34" charset="-122"/>
            </a:endParaRPr>
          </a:p>
          <a:p>
            <a:pPr algn="ctr"/>
            <a:r>
              <a:rPr lang="zh-CN" altLang="en-US" sz="2100" b="1" dirty="0">
                <a:solidFill>
                  <a:schemeClr val="bg1"/>
                </a:solidFill>
                <a:latin typeface="微软雅黑" panose="020B0503020204020204" pitchFamily="34" charset="-122"/>
                <a:ea typeface="微软雅黑" panose="020B0503020204020204" pitchFamily="34" charset="-122"/>
              </a:rPr>
              <a:t>关键字</a:t>
            </a:r>
          </a:p>
        </p:txBody>
      </p:sp>
      <p:sp>
        <p:nvSpPr>
          <p:cNvPr id="73" name="TextBox 72"/>
          <p:cNvSpPr txBox="1"/>
          <p:nvPr/>
        </p:nvSpPr>
        <p:spPr>
          <a:xfrm>
            <a:off x="8687952" y="4942031"/>
            <a:ext cx="1187771" cy="807748"/>
          </a:xfrm>
          <a:prstGeom prst="rect">
            <a:avLst/>
          </a:prstGeom>
          <a:noFill/>
        </p:spPr>
        <p:txBody>
          <a:bodyPr wrap="square" lIns="149684" tIns="74841" rIns="149684" bIns="74841"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a:t>
            </a:r>
            <a:endParaRPr lang="en-US" altLang="zh-CN" sz="2100" b="1" dirty="0">
              <a:solidFill>
                <a:schemeClr val="bg1"/>
              </a:solidFill>
              <a:latin typeface="微软雅黑" panose="020B0503020204020204" pitchFamily="34" charset="-122"/>
              <a:ea typeface="微软雅黑" panose="020B0503020204020204" pitchFamily="34" charset="-122"/>
            </a:endParaRPr>
          </a:p>
          <a:p>
            <a:pPr algn="ctr"/>
            <a:r>
              <a:rPr lang="zh-CN" altLang="en-US" sz="2100" b="1" dirty="0">
                <a:solidFill>
                  <a:schemeClr val="bg1"/>
                </a:solidFill>
                <a:latin typeface="微软雅黑" panose="020B0503020204020204" pitchFamily="34" charset="-122"/>
                <a:ea typeface="微软雅黑" panose="020B0503020204020204" pitchFamily="34" charset="-122"/>
              </a:rPr>
              <a:t>关键字</a:t>
            </a:r>
          </a:p>
        </p:txBody>
      </p:sp>
      <p:grpSp>
        <p:nvGrpSpPr>
          <p:cNvPr id="74" name="组合 73"/>
          <p:cNvGrpSpPr/>
          <p:nvPr/>
        </p:nvGrpSpPr>
        <p:grpSpPr>
          <a:xfrm>
            <a:off x="1008097" y="1412777"/>
            <a:ext cx="3884284" cy="333425"/>
            <a:chOff x="539552" y="1182027"/>
            <a:chExt cx="2913592" cy="250069"/>
          </a:xfrm>
        </p:grpSpPr>
        <p:sp>
          <p:nvSpPr>
            <p:cNvPr id="75" name="TextBox 74"/>
            <p:cNvSpPr txBox="1"/>
            <p:nvPr/>
          </p:nvSpPr>
          <p:spPr>
            <a:xfrm>
              <a:off x="728900" y="1182027"/>
              <a:ext cx="2724244" cy="2500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50000"/>
                      <a:lumOff val="50000"/>
                    </a:schemeClr>
                  </a:solidFill>
                </a:rPr>
                <a:t>详写内容</a:t>
              </a:r>
              <a:r>
                <a:rPr lang="en-US" altLang="zh-CN" dirty="0">
                  <a:solidFill>
                    <a:schemeClr val="tx1">
                      <a:lumMod val="50000"/>
                      <a:lumOff val="50000"/>
                    </a:schemeClr>
                  </a:solidFill>
                </a:rPr>
                <a:t>……</a:t>
              </a:r>
              <a:r>
                <a:rPr lang="zh-CN" altLang="en-US" dirty="0">
                  <a:solidFill>
                    <a:schemeClr val="tx1">
                      <a:lumMod val="50000"/>
                      <a:lumOff val="50000"/>
                    </a:schemeClr>
                  </a:solidFill>
                </a:rPr>
                <a:t>点击输入本页需要详写的文字内容，简明扼要，此为概念图解，根据您的具体内容酌情修改。</a:t>
              </a:r>
              <a:endParaRPr lang="en-US" altLang="zh-CN" dirty="0">
                <a:solidFill>
                  <a:schemeClr val="tx1">
                    <a:lumMod val="50000"/>
                    <a:lumOff val="50000"/>
                  </a:schemeClr>
                </a:solidFill>
              </a:endParaRPr>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15609753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
          <p:cNvSpPr/>
          <p:nvPr/>
        </p:nvSpPr>
        <p:spPr>
          <a:xfrm>
            <a:off x="1017717" y="1892830"/>
            <a:ext cx="1774149" cy="1774379"/>
          </a:xfrm>
          <a:prstGeom prst="ellipse">
            <a:avLst/>
          </a:prstGeom>
          <a:solidFill>
            <a:schemeClr val="accent1">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908" tIns="60954" rIns="121908" bIns="60954" rtlCol="0" anchor="ctr"/>
          <a:lstStyle/>
          <a:p>
            <a:pPr algn="ctr"/>
            <a:endParaRPr lang="en-US">
              <a:latin typeface="+mn-ea"/>
            </a:endParaRPr>
          </a:p>
        </p:txBody>
      </p:sp>
      <p:sp>
        <p:nvSpPr>
          <p:cNvPr id="9" name="Oval 14"/>
          <p:cNvSpPr/>
          <p:nvPr/>
        </p:nvSpPr>
        <p:spPr>
          <a:xfrm>
            <a:off x="3845646" y="1900164"/>
            <a:ext cx="1774149" cy="1774379"/>
          </a:xfrm>
          <a:prstGeom prst="ellipse">
            <a:avLst/>
          </a:prstGeom>
          <a:solidFill>
            <a:schemeClr val="accent2">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908" tIns="60954" rIns="121908" bIns="60954" rtlCol="0" anchor="ctr"/>
          <a:lstStyle/>
          <a:p>
            <a:pPr algn="ctr"/>
            <a:endParaRPr lang="en-US">
              <a:latin typeface="+mn-ea"/>
            </a:endParaRPr>
          </a:p>
        </p:txBody>
      </p:sp>
      <p:sp>
        <p:nvSpPr>
          <p:cNvPr id="10" name="Oval 17"/>
          <p:cNvSpPr/>
          <p:nvPr/>
        </p:nvSpPr>
        <p:spPr>
          <a:xfrm>
            <a:off x="6677544" y="1900164"/>
            <a:ext cx="1774149" cy="1774379"/>
          </a:xfrm>
          <a:prstGeom prst="ellipse">
            <a:avLst/>
          </a:prstGeom>
          <a:solidFill>
            <a:schemeClr val="accent3">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908" tIns="60954" rIns="121908" bIns="60954" rtlCol="0" anchor="ctr"/>
          <a:lstStyle/>
          <a:p>
            <a:pPr algn="ctr"/>
            <a:endParaRPr lang="en-US">
              <a:latin typeface="+mn-ea"/>
            </a:endParaRPr>
          </a:p>
        </p:txBody>
      </p:sp>
      <p:sp>
        <p:nvSpPr>
          <p:cNvPr id="11" name="Oval 20"/>
          <p:cNvSpPr/>
          <p:nvPr/>
        </p:nvSpPr>
        <p:spPr>
          <a:xfrm>
            <a:off x="9505754" y="1900164"/>
            <a:ext cx="1774149" cy="1774379"/>
          </a:xfrm>
          <a:prstGeom prst="ellipse">
            <a:avLst/>
          </a:prstGeom>
          <a:solidFill>
            <a:schemeClr val="accent4">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908" tIns="60954" rIns="121908" bIns="60954" rtlCol="0" anchor="ctr"/>
          <a:lstStyle/>
          <a:p>
            <a:pPr algn="ctr"/>
            <a:endParaRPr lang="en-US">
              <a:latin typeface="+mn-ea"/>
            </a:endParaRPr>
          </a:p>
        </p:txBody>
      </p:sp>
      <p:sp>
        <p:nvSpPr>
          <p:cNvPr id="12" name="TextBox 11"/>
          <p:cNvSpPr txBox="1"/>
          <p:nvPr/>
        </p:nvSpPr>
        <p:spPr>
          <a:xfrm>
            <a:off x="2755911" y="2137207"/>
            <a:ext cx="1109288" cy="1235705"/>
          </a:xfrm>
          <a:prstGeom prst="rect">
            <a:avLst/>
          </a:prstGeom>
          <a:noFill/>
        </p:spPr>
        <p:txBody>
          <a:bodyPr wrap="square" lIns="121881" tIns="60939" rIns="121881" bIns="60939" rtlCol="0">
            <a:spAutoFit/>
          </a:bodyPr>
          <a:lstStyle/>
          <a:p>
            <a:pPr algn="ctr"/>
            <a:r>
              <a:rPr lang="en-US" sz="7200" b="1" dirty="0">
                <a:solidFill>
                  <a:schemeClr val="bg1">
                    <a:lumMod val="65000"/>
                  </a:schemeClr>
                </a:solidFill>
                <a:latin typeface="+mn-ea"/>
                <a:cs typeface="Helvetica Neue"/>
              </a:rPr>
              <a:t>+</a:t>
            </a:r>
            <a:endParaRPr lang="ru-RU" sz="7200" b="1" dirty="0">
              <a:solidFill>
                <a:schemeClr val="bg1">
                  <a:lumMod val="65000"/>
                </a:schemeClr>
              </a:solidFill>
              <a:latin typeface="+mn-ea"/>
              <a:cs typeface="Helvetica Neue"/>
            </a:endParaRPr>
          </a:p>
        </p:txBody>
      </p:sp>
      <p:sp>
        <p:nvSpPr>
          <p:cNvPr id="13" name="TextBox 12"/>
          <p:cNvSpPr txBox="1"/>
          <p:nvPr/>
        </p:nvSpPr>
        <p:spPr>
          <a:xfrm>
            <a:off x="5585965" y="2137207"/>
            <a:ext cx="1109288" cy="1235705"/>
          </a:xfrm>
          <a:prstGeom prst="rect">
            <a:avLst/>
          </a:prstGeom>
          <a:noFill/>
        </p:spPr>
        <p:txBody>
          <a:bodyPr wrap="square" lIns="121881" tIns="60939" rIns="121881" bIns="60939" rtlCol="0">
            <a:spAutoFit/>
          </a:bodyPr>
          <a:lstStyle/>
          <a:p>
            <a:pPr algn="ctr"/>
            <a:r>
              <a:rPr lang="en-US" sz="7200" b="1" dirty="0">
                <a:solidFill>
                  <a:schemeClr val="bg1">
                    <a:lumMod val="65000"/>
                  </a:schemeClr>
                </a:solidFill>
                <a:latin typeface="+mn-ea"/>
                <a:cs typeface="Helvetica Neue"/>
              </a:rPr>
              <a:t>+</a:t>
            </a:r>
            <a:endParaRPr lang="ru-RU" sz="7200" b="1" dirty="0">
              <a:solidFill>
                <a:schemeClr val="bg1">
                  <a:lumMod val="65000"/>
                </a:schemeClr>
              </a:solidFill>
              <a:latin typeface="+mn-ea"/>
              <a:cs typeface="Helvetica Neue"/>
            </a:endParaRPr>
          </a:p>
        </p:txBody>
      </p:sp>
      <p:sp>
        <p:nvSpPr>
          <p:cNvPr id="14" name="TextBox 13"/>
          <p:cNvSpPr txBox="1"/>
          <p:nvPr/>
        </p:nvSpPr>
        <p:spPr>
          <a:xfrm>
            <a:off x="8400299" y="2150806"/>
            <a:ext cx="1109288" cy="1235705"/>
          </a:xfrm>
          <a:prstGeom prst="rect">
            <a:avLst/>
          </a:prstGeom>
          <a:noFill/>
        </p:spPr>
        <p:txBody>
          <a:bodyPr wrap="square" lIns="121881" tIns="60939" rIns="121881" bIns="60939" rtlCol="0">
            <a:spAutoFit/>
          </a:bodyPr>
          <a:lstStyle/>
          <a:p>
            <a:pPr algn="ctr"/>
            <a:r>
              <a:rPr lang="en-US" sz="7200" b="1" dirty="0">
                <a:solidFill>
                  <a:schemeClr val="bg1">
                    <a:lumMod val="65000"/>
                  </a:schemeClr>
                </a:solidFill>
                <a:latin typeface="+mn-ea"/>
                <a:cs typeface="Helvetica Neue"/>
              </a:rPr>
              <a:t>=</a:t>
            </a:r>
            <a:endParaRPr lang="ru-RU" sz="7200" b="1" dirty="0">
              <a:solidFill>
                <a:schemeClr val="bg1">
                  <a:lumMod val="65000"/>
                </a:schemeClr>
              </a:solidFill>
              <a:latin typeface="+mn-ea"/>
              <a:cs typeface="Helvetica Neue"/>
            </a:endParaRPr>
          </a:p>
        </p:txBody>
      </p:sp>
      <p:sp>
        <p:nvSpPr>
          <p:cNvPr id="15" name="TextBox 14"/>
          <p:cNvSpPr txBox="1"/>
          <p:nvPr/>
        </p:nvSpPr>
        <p:spPr>
          <a:xfrm>
            <a:off x="709707" y="4273860"/>
            <a:ext cx="2410350" cy="307776"/>
          </a:xfrm>
          <a:prstGeom prst="rect">
            <a:avLst/>
          </a:prstGeom>
          <a:noFill/>
        </p:spPr>
        <p:txBody>
          <a:bodyPr wrap="square" lIns="0" tIns="60954" rIns="0" bIns="0" rtlCol="0">
            <a:spAutoFit/>
          </a:bodyPr>
          <a:lstStyle/>
          <a:p>
            <a:pPr algn="ctr">
              <a:tabLst>
                <a:tab pos="1367230" algn="l"/>
              </a:tabLst>
            </a:pPr>
            <a:r>
              <a:rPr lang="zh-CN" altLang="en-US" sz="1600" b="1" dirty="0">
                <a:solidFill>
                  <a:schemeClr val="accent1"/>
                </a:solidFill>
                <a:latin typeface="微软雅黑" panose="020B0503020204020204" pitchFamily="34" charset="-122"/>
                <a:ea typeface="微软雅黑" panose="020B0503020204020204" pitchFamily="34" charset="-122"/>
                <a:cs typeface="Calibri"/>
              </a:rPr>
              <a:t>填加文字标题</a:t>
            </a:r>
            <a:endParaRPr lang="en-US" sz="1600" b="1" dirty="0">
              <a:solidFill>
                <a:schemeClr val="accent1"/>
              </a:solidFill>
              <a:latin typeface="微软雅黑" panose="020B0503020204020204" pitchFamily="34" charset="-122"/>
              <a:ea typeface="微软雅黑" panose="020B0503020204020204" pitchFamily="34" charset="-122"/>
              <a:cs typeface="Calibri"/>
            </a:endParaRPr>
          </a:p>
        </p:txBody>
      </p:sp>
      <p:sp>
        <p:nvSpPr>
          <p:cNvPr id="16" name="TextBox 15"/>
          <p:cNvSpPr txBox="1"/>
          <p:nvPr/>
        </p:nvSpPr>
        <p:spPr>
          <a:xfrm>
            <a:off x="878491" y="4679462"/>
            <a:ext cx="2063618" cy="841763"/>
          </a:xfrm>
          <a:prstGeom prst="rect">
            <a:avLst/>
          </a:prstGeom>
          <a:noFill/>
        </p:spPr>
        <p:txBody>
          <a:bodyPr wrap="square" lIns="0" tIns="60954" rIns="0" bIns="0" rtlCol="0">
            <a:spAutoFit/>
          </a:bodyPr>
          <a:lstStyle/>
          <a:p>
            <a:pPr algn="ctr">
              <a:lnSpc>
                <a:spcPct val="130000"/>
              </a:lnSpc>
            </a:pPr>
            <a:r>
              <a:rPr lang="zh-CN" altLang="en-US" sz="1300" dirty="0">
                <a:solidFill>
                  <a:schemeClr val="tx1">
                    <a:lumMod val="50000"/>
                    <a:lumOff val="50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sz="1300" dirty="0">
              <a:solidFill>
                <a:schemeClr val="tx1">
                  <a:lumMod val="50000"/>
                  <a:lumOff val="50000"/>
                </a:schemeClr>
              </a:solidFill>
              <a:latin typeface="微软雅黑" panose="020B0503020204020204" pitchFamily="34" charset="-122"/>
              <a:ea typeface="微软雅黑" panose="020B0503020204020204" pitchFamily="34" charset="-122"/>
              <a:cs typeface="Calibri"/>
            </a:endParaRPr>
          </a:p>
        </p:txBody>
      </p:sp>
      <p:sp>
        <p:nvSpPr>
          <p:cNvPr id="17" name="TextBox 16"/>
          <p:cNvSpPr txBox="1"/>
          <p:nvPr/>
        </p:nvSpPr>
        <p:spPr>
          <a:xfrm>
            <a:off x="3501889" y="4270467"/>
            <a:ext cx="2410350" cy="308932"/>
          </a:xfrm>
          <a:prstGeom prst="rect">
            <a:avLst/>
          </a:prstGeom>
          <a:noFill/>
        </p:spPr>
        <p:txBody>
          <a:bodyPr wrap="square" lIns="0" tIns="60954" rIns="0" bIns="0" rtlCol="0">
            <a:spAutoFit/>
          </a:bodyPr>
          <a:lstStyle/>
          <a:p>
            <a:pPr algn="ctr">
              <a:tabLst>
                <a:tab pos="1367230" algn="l"/>
              </a:tabLst>
            </a:pPr>
            <a:r>
              <a:rPr lang="zh-CN" altLang="en-US" sz="1600" b="1" dirty="0">
                <a:solidFill>
                  <a:schemeClr val="accent2"/>
                </a:solidFill>
                <a:latin typeface="微软雅黑" panose="020B0503020204020204" pitchFamily="34" charset="-122"/>
                <a:ea typeface="微软雅黑" panose="020B0503020204020204" pitchFamily="34" charset="-122"/>
                <a:cs typeface="Calibri"/>
              </a:rPr>
              <a:t>填加文字标题</a:t>
            </a:r>
            <a:endParaRPr lang="en-US" altLang="zh-CN" sz="1600" b="1" dirty="0">
              <a:solidFill>
                <a:schemeClr val="accent2"/>
              </a:solidFill>
              <a:latin typeface="微软雅黑" panose="020B0503020204020204" pitchFamily="34" charset="-122"/>
              <a:ea typeface="微软雅黑" panose="020B0503020204020204" pitchFamily="34" charset="-122"/>
              <a:cs typeface="Calibri"/>
            </a:endParaRPr>
          </a:p>
        </p:txBody>
      </p:sp>
      <p:sp>
        <p:nvSpPr>
          <p:cNvPr id="18" name="TextBox 17"/>
          <p:cNvSpPr txBox="1"/>
          <p:nvPr/>
        </p:nvSpPr>
        <p:spPr>
          <a:xfrm>
            <a:off x="3670673" y="4676068"/>
            <a:ext cx="2063618" cy="841763"/>
          </a:xfrm>
          <a:prstGeom prst="rect">
            <a:avLst/>
          </a:prstGeom>
          <a:noFill/>
        </p:spPr>
        <p:txBody>
          <a:bodyPr wrap="square" lIns="0" tIns="60954" rIns="0" bIns="0" rtlCol="0">
            <a:spAutoFit/>
          </a:bodyPr>
          <a:lstStyle/>
          <a:p>
            <a:pPr algn="ctr">
              <a:lnSpc>
                <a:spcPct val="130000"/>
              </a:lnSpc>
            </a:pPr>
            <a:r>
              <a:rPr lang="zh-CN" altLang="en-US" sz="1300" dirty="0">
                <a:solidFill>
                  <a:schemeClr val="tx1">
                    <a:lumMod val="50000"/>
                    <a:lumOff val="50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Calibri"/>
            </a:endParaRPr>
          </a:p>
        </p:txBody>
      </p:sp>
      <p:sp>
        <p:nvSpPr>
          <p:cNvPr id="19" name="TextBox 18"/>
          <p:cNvSpPr txBox="1"/>
          <p:nvPr/>
        </p:nvSpPr>
        <p:spPr>
          <a:xfrm>
            <a:off x="6343414" y="4267075"/>
            <a:ext cx="2410350" cy="308932"/>
          </a:xfrm>
          <a:prstGeom prst="rect">
            <a:avLst/>
          </a:prstGeom>
          <a:noFill/>
        </p:spPr>
        <p:txBody>
          <a:bodyPr wrap="square" lIns="0" tIns="60954" rIns="0" bIns="0" rtlCol="0">
            <a:spAutoFit/>
          </a:bodyPr>
          <a:lstStyle/>
          <a:p>
            <a:pPr algn="ctr">
              <a:tabLst>
                <a:tab pos="1367230" algn="l"/>
              </a:tabLst>
            </a:pPr>
            <a:r>
              <a:rPr lang="zh-CN" altLang="en-US" sz="1600" b="1" dirty="0">
                <a:solidFill>
                  <a:schemeClr val="accent3"/>
                </a:solidFill>
                <a:latin typeface="微软雅黑" panose="020B0503020204020204" pitchFamily="34" charset="-122"/>
                <a:ea typeface="微软雅黑" panose="020B0503020204020204" pitchFamily="34" charset="-122"/>
                <a:cs typeface="Calibri"/>
              </a:rPr>
              <a:t>填加文字标题</a:t>
            </a:r>
            <a:endParaRPr lang="en-US" altLang="zh-CN" sz="1600" b="1" dirty="0">
              <a:solidFill>
                <a:schemeClr val="accent3"/>
              </a:solidFill>
              <a:latin typeface="微软雅黑" panose="020B0503020204020204" pitchFamily="34" charset="-122"/>
              <a:ea typeface="微软雅黑" panose="020B0503020204020204" pitchFamily="34" charset="-122"/>
              <a:cs typeface="Calibri"/>
            </a:endParaRPr>
          </a:p>
        </p:txBody>
      </p:sp>
      <p:sp>
        <p:nvSpPr>
          <p:cNvPr id="20" name="TextBox 19"/>
          <p:cNvSpPr txBox="1"/>
          <p:nvPr/>
        </p:nvSpPr>
        <p:spPr>
          <a:xfrm>
            <a:off x="6512198" y="4672676"/>
            <a:ext cx="2063618" cy="841763"/>
          </a:xfrm>
          <a:prstGeom prst="rect">
            <a:avLst/>
          </a:prstGeom>
          <a:noFill/>
        </p:spPr>
        <p:txBody>
          <a:bodyPr wrap="square" lIns="0" tIns="60954" rIns="0" bIns="0" rtlCol="0">
            <a:spAutoFit/>
          </a:bodyPr>
          <a:lstStyle/>
          <a:p>
            <a:pPr algn="ctr">
              <a:lnSpc>
                <a:spcPct val="130000"/>
              </a:lnSpc>
            </a:pPr>
            <a:r>
              <a:rPr lang="zh-CN" altLang="en-US" sz="1300" dirty="0">
                <a:solidFill>
                  <a:schemeClr val="tx1">
                    <a:lumMod val="50000"/>
                    <a:lumOff val="50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Calibri"/>
            </a:endParaRPr>
          </a:p>
        </p:txBody>
      </p:sp>
      <p:sp>
        <p:nvSpPr>
          <p:cNvPr id="21" name="TextBox 20"/>
          <p:cNvSpPr txBox="1"/>
          <p:nvPr/>
        </p:nvSpPr>
        <p:spPr>
          <a:xfrm>
            <a:off x="9253544" y="4273861"/>
            <a:ext cx="2410350" cy="308932"/>
          </a:xfrm>
          <a:prstGeom prst="rect">
            <a:avLst/>
          </a:prstGeom>
          <a:noFill/>
        </p:spPr>
        <p:txBody>
          <a:bodyPr wrap="square" lIns="0" tIns="60954" rIns="0" bIns="0" rtlCol="0">
            <a:spAutoFit/>
          </a:bodyPr>
          <a:lstStyle/>
          <a:p>
            <a:pPr algn="ctr">
              <a:tabLst>
                <a:tab pos="1367230" algn="l"/>
              </a:tabLst>
            </a:pPr>
            <a:r>
              <a:rPr lang="zh-CN" altLang="en-US" sz="1600" b="1" dirty="0">
                <a:solidFill>
                  <a:schemeClr val="accent4"/>
                </a:solidFill>
                <a:latin typeface="微软雅黑" panose="020B0503020204020204" pitchFamily="34" charset="-122"/>
                <a:ea typeface="微软雅黑" panose="020B0503020204020204" pitchFamily="34" charset="-122"/>
                <a:cs typeface="Calibri"/>
              </a:rPr>
              <a:t>填加文字标题</a:t>
            </a:r>
            <a:endParaRPr lang="en-US" altLang="zh-CN" sz="1600" b="1" dirty="0">
              <a:solidFill>
                <a:schemeClr val="accent4"/>
              </a:solidFill>
              <a:latin typeface="微软雅黑" panose="020B0503020204020204" pitchFamily="34" charset="-122"/>
              <a:ea typeface="微软雅黑" panose="020B0503020204020204" pitchFamily="34" charset="-122"/>
              <a:cs typeface="Calibri"/>
            </a:endParaRPr>
          </a:p>
        </p:txBody>
      </p:sp>
      <p:sp>
        <p:nvSpPr>
          <p:cNvPr id="22" name="TextBox 21"/>
          <p:cNvSpPr txBox="1"/>
          <p:nvPr/>
        </p:nvSpPr>
        <p:spPr>
          <a:xfrm>
            <a:off x="9422328" y="4679462"/>
            <a:ext cx="2063618" cy="841763"/>
          </a:xfrm>
          <a:prstGeom prst="rect">
            <a:avLst/>
          </a:prstGeom>
          <a:noFill/>
        </p:spPr>
        <p:txBody>
          <a:bodyPr wrap="square" lIns="0" tIns="60954" rIns="0" bIns="0" rtlCol="0">
            <a:spAutoFit/>
          </a:bodyPr>
          <a:lstStyle/>
          <a:p>
            <a:pPr algn="ctr">
              <a:lnSpc>
                <a:spcPct val="130000"/>
              </a:lnSpc>
            </a:pPr>
            <a:r>
              <a:rPr lang="zh-CN" altLang="en-US" sz="1300" dirty="0">
                <a:solidFill>
                  <a:schemeClr val="tx1">
                    <a:lumMod val="50000"/>
                    <a:lumOff val="50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Calibri"/>
            </a:endParaRPr>
          </a:p>
        </p:txBody>
      </p:sp>
      <p:sp>
        <p:nvSpPr>
          <p:cNvPr id="23" name="Freeform 12"/>
          <p:cNvSpPr>
            <a:spLocks noEditPoints="1"/>
          </p:cNvSpPr>
          <p:nvPr/>
        </p:nvSpPr>
        <p:spPr bwMode="auto">
          <a:xfrm>
            <a:off x="7055984" y="2299263"/>
            <a:ext cx="1064855" cy="972385"/>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headEnd/>
            <a:tailEnd/>
          </a:ln>
        </p:spPr>
        <p:txBody>
          <a:bodyPr vert="horz" wrap="square" lIns="121908" tIns="60954" rIns="121908" bIns="6095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endParaRPr>
          </a:p>
        </p:txBody>
      </p:sp>
      <p:grpSp>
        <p:nvGrpSpPr>
          <p:cNvPr id="24" name="Group 71"/>
          <p:cNvGrpSpPr/>
          <p:nvPr/>
        </p:nvGrpSpPr>
        <p:grpSpPr>
          <a:xfrm>
            <a:off x="4322339" y="2392810"/>
            <a:ext cx="778861" cy="777612"/>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6" name="Freeform 119"/>
            <p:cNvSpPr>
              <a:spLocks/>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1" name="Freeform 120"/>
            <p:cNvSpPr>
              <a:spLocks/>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2" name="Freeform 121"/>
            <p:cNvSpPr>
              <a:spLocks/>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3" name="Freeform 122"/>
            <p:cNvSpPr>
              <a:spLocks/>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4" name="Freeform 123"/>
            <p:cNvSpPr>
              <a:spLocks/>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5" name="Freeform 124"/>
            <p:cNvSpPr>
              <a:spLocks/>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6" name="Freeform 125"/>
            <p:cNvSpPr>
              <a:spLocks/>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7" name="Group 173"/>
          <p:cNvGrpSpPr/>
          <p:nvPr/>
        </p:nvGrpSpPr>
        <p:grpSpPr>
          <a:xfrm>
            <a:off x="9957127" y="2345088"/>
            <a:ext cx="863984" cy="857803"/>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43" name="Group 162"/>
          <p:cNvGrpSpPr/>
          <p:nvPr/>
        </p:nvGrpSpPr>
        <p:grpSpPr>
          <a:xfrm>
            <a:off x="1500065" y="2308687"/>
            <a:ext cx="805614" cy="861736"/>
            <a:chOff x="4267200" y="1196975"/>
            <a:chExt cx="593725" cy="635001"/>
          </a:xfrm>
          <a:solidFill>
            <a:schemeClr val="bg1"/>
          </a:solidFill>
        </p:grpSpPr>
        <p:sp>
          <p:nvSpPr>
            <p:cNvPr id="44" name="Freeform 272"/>
            <p:cNvSpPr>
              <a:spLocks/>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6"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08914066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a:grpSpLocks/>
          </p:cNvGrpSpPr>
          <p:nvPr/>
        </p:nvGrpSpPr>
        <p:grpSpPr bwMode="auto">
          <a:xfrm>
            <a:off x="3024060" y="1412777"/>
            <a:ext cx="1923572" cy="1126788"/>
            <a:chOff x="0" y="0"/>
            <a:chExt cx="9801" cy="6692"/>
          </a:xfrm>
          <a:solidFill>
            <a:schemeClr val="accent1"/>
          </a:solidFill>
          <a:effectLst>
            <a:outerShdw blurRad="127000" dist="38100" dir="8100000" algn="tr" rotWithShape="0">
              <a:prstClr val="black">
                <a:alpha val="40000"/>
              </a:prstClr>
            </a:outerShdw>
          </a:effectLst>
        </p:grpSpPr>
        <p:sp>
          <p:nvSpPr>
            <p:cNvPr id="22"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headEnd/>
              <a:tailEnd/>
            </a:ln>
            <a:extLst/>
          </p:spPr>
          <p:txBody>
            <a:bodyPr anchor="ctr"/>
            <a:lstStyle/>
            <a:p>
              <a:endParaRPr lang="zh-CN" altLang="en-US"/>
            </a:p>
          </p:txBody>
        </p:sp>
        <p:sp>
          <p:nvSpPr>
            <p:cNvPr id="23"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headEnd/>
              <a:tailEnd/>
            </a:ln>
            <a:extLst/>
          </p:spPr>
          <p:txBody>
            <a:bodyPr anchor="ctr"/>
            <a:lstStyle/>
            <a:p>
              <a:endParaRPr lang="zh-CN" altLang="en-US"/>
            </a:p>
          </p:txBody>
        </p:sp>
        <p:sp>
          <p:nvSpPr>
            <p:cNvPr id="24"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headEnd/>
              <a:tailEnd/>
            </a:ln>
            <a:extLst/>
          </p:spPr>
          <p:txBody>
            <a:bodyPr anchor="ctr"/>
            <a:lstStyle/>
            <a:p>
              <a:endParaRPr lang="zh-CN" altLang="en-US"/>
            </a:p>
          </p:txBody>
        </p:sp>
      </p:grpSp>
      <p:grpSp>
        <p:nvGrpSpPr>
          <p:cNvPr id="25" name="Group 12"/>
          <p:cNvGrpSpPr>
            <a:grpSpLocks/>
          </p:cNvGrpSpPr>
          <p:nvPr/>
        </p:nvGrpSpPr>
        <p:grpSpPr bwMode="auto">
          <a:xfrm>
            <a:off x="7019056" y="1412777"/>
            <a:ext cx="1923572" cy="1126788"/>
            <a:chOff x="0" y="0"/>
            <a:chExt cx="9801" cy="6692"/>
          </a:xfrm>
          <a:solidFill>
            <a:schemeClr val="accent2"/>
          </a:solidFill>
          <a:effectLst>
            <a:outerShdw blurRad="127000" dist="38100" dir="8100000" algn="tr" rotWithShape="0">
              <a:prstClr val="black">
                <a:alpha val="40000"/>
              </a:prstClr>
            </a:outerShdw>
          </a:effectLst>
        </p:grpSpPr>
        <p:sp>
          <p:nvSpPr>
            <p:cNvPr id="45"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headEnd/>
              <a:tailEnd/>
            </a:ln>
            <a:extLst/>
          </p:spPr>
          <p:txBody>
            <a:bodyPr anchor="ctr"/>
            <a:lstStyle/>
            <a:p>
              <a:pPr algn="ctr"/>
              <a:endParaRPr lang="zh-CN" altLang="en-US" sz="1900" b="1">
                <a:solidFill>
                  <a:srgbClr val="F8F8F8"/>
                </a:solidFill>
                <a:ea typeface="微软雅黑" pitchFamily="34" charset="-122"/>
              </a:endParaRPr>
            </a:p>
          </p:txBody>
        </p:sp>
        <p:sp>
          <p:nvSpPr>
            <p:cNvPr id="46"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headEnd/>
              <a:tailEnd/>
            </a:ln>
            <a:extLst/>
          </p:spPr>
          <p:txBody>
            <a:bodyPr anchor="ctr"/>
            <a:lstStyle/>
            <a:p>
              <a:pPr algn="ctr"/>
              <a:endParaRPr lang="zh-CN" altLang="en-US" sz="1900" b="1">
                <a:solidFill>
                  <a:srgbClr val="F8F8F8"/>
                </a:solidFill>
                <a:ea typeface="微软雅黑" pitchFamily="34" charset="-122"/>
              </a:endParaRPr>
            </a:p>
          </p:txBody>
        </p:sp>
        <p:sp>
          <p:nvSpPr>
            <p:cNvPr id="47"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headEnd/>
              <a:tailEnd/>
            </a:ln>
            <a:extLst/>
          </p:spPr>
          <p:txBody>
            <a:bodyPr anchor="ctr"/>
            <a:lstStyle/>
            <a:p>
              <a:pPr algn="ctr"/>
              <a:endParaRPr lang="zh-CN" altLang="en-US" sz="1900" b="1">
                <a:solidFill>
                  <a:srgbClr val="F8F8F8"/>
                </a:solidFill>
                <a:ea typeface="微软雅黑" pitchFamily="34" charset="-122"/>
              </a:endParaRPr>
            </a:p>
          </p:txBody>
        </p:sp>
      </p:grpSp>
      <p:sp>
        <p:nvSpPr>
          <p:cNvPr id="48" name="Text Box 16"/>
          <p:cNvSpPr txBox="1">
            <a:spLocks noChangeArrowheads="1"/>
          </p:cNvSpPr>
          <p:nvPr/>
        </p:nvSpPr>
        <p:spPr bwMode="auto">
          <a:xfrm>
            <a:off x="3024059" y="2692047"/>
            <a:ext cx="2148886" cy="334792"/>
          </a:xfrm>
          <a:prstGeom prst="rect">
            <a:avLst/>
          </a:prstGeom>
          <a:solidFill>
            <a:schemeClr val="accent1"/>
          </a:solidFill>
          <a:ln w="38100" cap="flat" cmpd="sng">
            <a:solidFill>
              <a:schemeClr val="bg1"/>
            </a:solidFill>
            <a:bevel/>
            <a:headEnd/>
            <a:tailEnd/>
          </a:ln>
          <a:effectLst>
            <a:outerShdw blurRad="127000" dist="38100" dir="8100000" algn="tr" rotWithShape="0">
              <a:prstClr val="black">
                <a:alpha val="40000"/>
              </a:prstClr>
            </a:outerShdw>
          </a:effectLst>
        </p:spPr>
        <p:txBody>
          <a:bodyPr lIns="82816" tIns="41407" rIns="82816" bIns="41407" anchor="ctr"/>
          <a:lstStyle>
            <a:defPPr>
              <a:defRPr lang="zh-CN"/>
            </a:defPPr>
          </a:lstStyle>
          <a:p>
            <a:pPr algn="ctr">
              <a:lnSpc>
                <a:spcPct val="130000"/>
              </a:lnSpc>
            </a:pPr>
            <a:r>
              <a:rPr lang="en-US" altLang="zh-CN" sz="1500" b="1" dirty="0">
                <a:solidFill>
                  <a:srgbClr val="F8F8F8"/>
                </a:solidFill>
                <a:latin typeface="微软雅黑" pitchFamily="34" charset="-122"/>
                <a:ea typeface="微软雅黑" pitchFamily="34" charset="-122"/>
              </a:rPr>
              <a:t>A</a:t>
            </a:r>
            <a:r>
              <a:rPr lang="zh-CN" altLang="en-US" sz="1500" b="1" dirty="0">
                <a:solidFill>
                  <a:srgbClr val="F8F8F8"/>
                </a:solidFill>
                <a:latin typeface="微软雅黑" pitchFamily="34" charset="-122"/>
                <a:ea typeface="微软雅黑" pitchFamily="34" charset="-122"/>
              </a:rPr>
              <a:t>团队</a:t>
            </a:r>
          </a:p>
        </p:txBody>
      </p:sp>
      <p:sp>
        <p:nvSpPr>
          <p:cNvPr id="49" name="Rectangle 17"/>
          <p:cNvSpPr>
            <a:spLocks noChangeArrowheads="1"/>
          </p:cNvSpPr>
          <p:nvPr/>
        </p:nvSpPr>
        <p:spPr bwMode="auto">
          <a:xfrm>
            <a:off x="3024061" y="3186365"/>
            <a:ext cx="2150324" cy="1949624"/>
          </a:xfrm>
          <a:prstGeom prst="rect">
            <a:avLst/>
          </a:prstGeom>
          <a:solidFill>
            <a:schemeClr val="accent1"/>
          </a:solidFill>
          <a:ln w="38100">
            <a:solidFill>
              <a:schemeClr val="bg1"/>
            </a:solidFill>
          </a:ln>
          <a:effectLst>
            <a:outerShdw blurRad="127000" dist="38100" dir="8100000" algn="tr" rotWithShape="0">
              <a:prstClr val="black">
                <a:alpha val="40000"/>
              </a:prstClr>
            </a:outerShdw>
          </a:effectLst>
          <a:extLst/>
        </p:spPr>
        <p:txBody>
          <a:bodyPr lIns="82816" tIns="41407" rIns="82816" bIns="41407" anchor="ctr"/>
          <a:lstStyle/>
          <a:p>
            <a:pPr>
              <a:lnSpc>
                <a:spcPct val="130000"/>
              </a:lnSpc>
            </a:pPr>
            <a:endParaRPr lang="zh-CN" altLang="en-US" sz="1300">
              <a:latin typeface="微软雅黑" pitchFamily="34" charset="-122"/>
              <a:ea typeface="微软雅黑" pitchFamily="34" charset="-122"/>
            </a:endParaRPr>
          </a:p>
        </p:txBody>
      </p:sp>
      <p:sp>
        <p:nvSpPr>
          <p:cNvPr id="50" name="Text Box 18"/>
          <p:cNvSpPr txBox="1">
            <a:spLocks noChangeArrowheads="1"/>
          </p:cNvSpPr>
          <p:nvPr/>
        </p:nvSpPr>
        <p:spPr bwMode="auto">
          <a:xfrm>
            <a:off x="7017619" y="2692049"/>
            <a:ext cx="2150324" cy="362692"/>
          </a:xfrm>
          <a:prstGeom prst="rect">
            <a:avLst/>
          </a:prstGeom>
          <a:solidFill>
            <a:schemeClr val="accent2"/>
          </a:solidFill>
          <a:ln w="38100" cap="flat" cmpd="sng">
            <a:solidFill>
              <a:schemeClr val="bg1"/>
            </a:solidFill>
            <a:bevel/>
            <a:headEnd/>
            <a:tailEnd/>
          </a:ln>
          <a:effectLst>
            <a:outerShdw blurRad="127000" dist="38100" dir="8100000" algn="tr" rotWithShape="0">
              <a:prstClr val="black">
                <a:alpha val="40000"/>
              </a:prstClr>
            </a:outerShdw>
          </a:effectLst>
        </p:spPr>
        <p:txBody>
          <a:bodyPr lIns="82816" tIns="41407" rIns="82816" bIns="41407" anchor="ctr"/>
          <a:lstStyle>
            <a:defPPr>
              <a:defRPr lang="zh-CN"/>
            </a:defPPr>
            <a:lvl1pPr algn="ctr">
              <a:defRPr sz="2000" b="1">
                <a:solidFill>
                  <a:srgbClr val="F8F8F8"/>
                </a:solidFill>
                <a:ea typeface="微软雅黑" pitchFamily="34" charset="-122"/>
              </a:defRPr>
            </a:lvl1pPr>
          </a:lstStyle>
          <a:p>
            <a:pPr>
              <a:lnSpc>
                <a:spcPct val="130000"/>
              </a:lnSpc>
            </a:pPr>
            <a:r>
              <a:rPr lang="en-US" altLang="zh-CN" sz="1500" dirty="0">
                <a:latin typeface="微软雅黑" pitchFamily="34" charset="-122"/>
              </a:rPr>
              <a:t>B</a:t>
            </a:r>
            <a:r>
              <a:rPr lang="zh-CN" altLang="en-US" sz="1500" dirty="0">
                <a:latin typeface="微软雅黑" pitchFamily="34" charset="-122"/>
              </a:rPr>
              <a:t>团队</a:t>
            </a:r>
          </a:p>
        </p:txBody>
      </p:sp>
      <p:sp>
        <p:nvSpPr>
          <p:cNvPr id="51" name="Rectangle 19"/>
          <p:cNvSpPr>
            <a:spLocks noChangeArrowheads="1"/>
          </p:cNvSpPr>
          <p:nvPr/>
        </p:nvSpPr>
        <p:spPr bwMode="auto">
          <a:xfrm>
            <a:off x="7017619" y="3207568"/>
            <a:ext cx="2150324" cy="1949624"/>
          </a:xfrm>
          <a:prstGeom prst="rect">
            <a:avLst/>
          </a:prstGeom>
          <a:solidFill>
            <a:schemeClr val="accent2"/>
          </a:solidFill>
          <a:ln w="38100">
            <a:solidFill>
              <a:schemeClr val="bg1"/>
            </a:solidFill>
          </a:ln>
          <a:effectLst>
            <a:outerShdw blurRad="127000" dist="38100" dir="8100000" algn="tr" rotWithShape="0">
              <a:prstClr val="black">
                <a:alpha val="40000"/>
              </a:prstClr>
            </a:outerShdw>
          </a:effectLst>
          <a:extLst/>
        </p:spPr>
        <p:txBody>
          <a:bodyPr lIns="82816" tIns="41407" rIns="82816" bIns="41407" anchor="ctr"/>
          <a:lstStyle/>
          <a:p>
            <a:pPr>
              <a:lnSpc>
                <a:spcPct val="130000"/>
              </a:lnSpc>
            </a:pPr>
            <a:endParaRPr lang="zh-CN" altLang="en-US" sz="1300">
              <a:latin typeface="微软雅黑" pitchFamily="34" charset="-122"/>
              <a:ea typeface="微软雅黑" pitchFamily="34" charset="-122"/>
            </a:endParaRPr>
          </a:p>
        </p:txBody>
      </p:sp>
      <p:sp>
        <p:nvSpPr>
          <p:cNvPr id="52" name="Text Box 20"/>
          <p:cNvSpPr txBox="1">
            <a:spLocks noChangeArrowheads="1"/>
          </p:cNvSpPr>
          <p:nvPr/>
        </p:nvSpPr>
        <p:spPr bwMode="auto">
          <a:xfrm>
            <a:off x="3183610" y="3315902"/>
            <a:ext cx="1868598" cy="1684061"/>
          </a:xfrm>
          <a:prstGeom prst="rect">
            <a:avLst/>
          </a:prstGeom>
          <a:noFill/>
          <a:ln>
            <a:noFill/>
          </a:ln>
          <a:effectLst/>
          <a:extLst/>
        </p:spPr>
        <p:txBody>
          <a:bodyPr lIns="82816" tIns="41407" rIns="82816" bIns="41407">
            <a:spAutoFit/>
          </a:bodyPr>
          <a:lstStyle/>
          <a:p>
            <a:pPr>
              <a:lnSpc>
                <a:spcPct val="130000"/>
              </a:lnSpc>
            </a:pPr>
            <a:r>
              <a:rPr lang="zh-CN" altLang="en-US" sz="16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7178604" y="3315902"/>
            <a:ext cx="1868598" cy="1684061"/>
          </a:xfrm>
          <a:prstGeom prst="rect">
            <a:avLst/>
          </a:prstGeom>
          <a:noFill/>
          <a:ln>
            <a:noFill/>
          </a:ln>
          <a:effectLst/>
          <a:extLst/>
        </p:spPr>
        <p:txBody>
          <a:bodyPr lIns="82816" tIns="41407" rIns="82816" bIns="41407">
            <a:spAutoFit/>
          </a:bodyPr>
          <a:lstStyle/>
          <a:p>
            <a:pPr>
              <a:lnSpc>
                <a:spcPct val="130000"/>
              </a:lnSpc>
            </a:pPr>
            <a:r>
              <a:rPr lang="zh-CN" altLang="en-US" sz="16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grpSp>
        <p:nvGrpSpPr>
          <p:cNvPr id="54" name="Group 22"/>
          <p:cNvGrpSpPr>
            <a:grpSpLocks/>
          </p:cNvGrpSpPr>
          <p:nvPr/>
        </p:nvGrpSpPr>
        <p:grpSpPr bwMode="auto">
          <a:xfrm>
            <a:off x="5599630" y="2738486"/>
            <a:ext cx="977419" cy="978547"/>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w="50800">
              <a:solidFill>
                <a:schemeClr val="bg1"/>
              </a:solidFill>
              <a:round/>
              <a:headEnd/>
              <a:tailEnd/>
            </a:ln>
            <a:effectLst>
              <a:outerShdw blurRad="127000" dist="38100" dir="8100000" algn="tr" rotWithShape="0">
                <a:prstClr val="black">
                  <a:alpha val="40000"/>
                </a:prstClr>
              </a:outerShdw>
            </a:effectLst>
            <a:extLst/>
          </p:spPr>
          <p:txBody>
            <a:bodyPr anchor="ctr"/>
            <a:lstStyle/>
            <a:p>
              <a:pPr>
                <a:lnSpc>
                  <a:spcPct val="130000"/>
                </a:lnSpc>
              </a:pPr>
              <a:endParaRPr lang="zh-CN" altLang="en-US" sz="1300">
                <a:latin typeface="微软雅黑" pitchFamily="34" charset="-122"/>
                <a:ea typeface="微软雅黑" pitchFamily="34" charset="-122"/>
              </a:endParaRPr>
            </a:p>
          </p:txBody>
        </p:sp>
        <p:sp>
          <p:nvSpPr>
            <p:cNvPr id="56" name="WordArt 24"/>
            <p:cNvSpPr>
              <a:spLocks noChangeArrowheads="1" noChangeShapeType="1"/>
            </p:cNvSpPr>
            <p:nvPr/>
          </p:nvSpPr>
          <p:spPr bwMode="auto">
            <a:xfrm>
              <a:off x="269" y="459"/>
              <a:ext cx="1149" cy="877"/>
            </a:xfrm>
            <a:prstGeom prst="rect">
              <a:avLst/>
            </a:prstGeo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400" b="1" dirty="0">
                  <a:solidFill>
                    <a:srgbClr val="F8F8F8"/>
                  </a:solidFill>
                  <a:latin typeface="微软雅黑" pitchFamily="34" charset="-122"/>
                  <a:ea typeface="微软雅黑" pitchFamily="34" charset="-122"/>
                </a:rPr>
                <a:t>VS</a:t>
              </a:r>
              <a:endParaRPr lang="zh-CN" altLang="en-US" sz="400" b="1" dirty="0">
                <a:solidFill>
                  <a:srgbClr val="F8F8F8"/>
                </a:solidFill>
                <a:latin typeface="微软雅黑" pitchFamily="34" charset="-122"/>
                <a:ea typeface="微软雅黑" pitchFamily="34" charset="-122"/>
              </a:endParaRPr>
            </a:p>
          </p:txBody>
        </p:sp>
      </p:grpSp>
      <p:sp>
        <p:nvSpPr>
          <p:cNvPr id="57" name="Rectangle 269"/>
          <p:cNvSpPr/>
          <p:nvPr/>
        </p:nvSpPr>
        <p:spPr>
          <a:xfrm>
            <a:off x="1488089" y="5445225"/>
            <a:ext cx="9311822" cy="892188"/>
          </a:xfrm>
          <a:prstGeom prst="rect">
            <a:avLst/>
          </a:prstGeom>
          <a:solidFill>
            <a:schemeClr val="accent3"/>
          </a:solidFill>
          <a:ln w="381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16" tIns="41407" rIns="82816" bIns="41407" rtlCol="0" anchor="ctr"/>
          <a:lstStyle/>
          <a:p>
            <a:pPr algn="ctr"/>
            <a:endParaRPr lang="en-US" sz="900">
              <a:solidFill>
                <a:schemeClr val="accent1">
                  <a:lumMod val="75000"/>
                </a:schemeClr>
              </a:solidFill>
              <a:latin typeface="微软雅黑" pitchFamily="34" charset="-122"/>
              <a:ea typeface="微软雅黑" pitchFamily="34" charset="-122"/>
            </a:endParaRPr>
          </a:p>
        </p:txBody>
      </p:sp>
      <p:sp>
        <p:nvSpPr>
          <p:cNvPr id="58" name="Text Box 7"/>
          <p:cNvSpPr txBox="1">
            <a:spLocks noChangeArrowheads="1"/>
          </p:cNvSpPr>
          <p:nvPr/>
        </p:nvSpPr>
        <p:spPr bwMode="auto">
          <a:xfrm>
            <a:off x="2064078" y="5553726"/>
            <a:ext cx="7981150" cy="681990"/>
          </a:xfrm>
          <a:prstGeom prst="rect">
            <a:avLst/>
          </a:prstGeom>
          <a:noFill/>
          <a:ln w="9525">
            <a:noFill/>
            <a:miter lim="800000"/>
            <a:headEnd/>
            <a:tailEnd/>
          </a:ln>
        </p:spPr>
        <p:txBody>
          <a:bodyPr wrap="square" lIns="41407" tIns="20705" rIns="41407" bIns="20705" anchor="ctr">
            <a:spAutoFit/>
          </a:bodyPr>
          <a:lstStyle/>
          <a:p>
            <a:pPr algn="ctr" defTabSz="985587">
              <a:lnSpc>
                <a:spcPct val="130000"/>
              </a:lnSpc>
            </a:pPr>
            <a:r>
              <a:rPr lang="zh-CN" altLang="en-US" sz="1600" dirty="0">
                <a:solidFill>
                  <a:schemeClr val="bg1"/>
                </a:solidFill>
                <a:latin typeface="微软雅黑" pitchFamily="34" charset="-122"/>
                <a:ea typeface="微软雅黑" pitchFamily="3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lang="en-US" sz="1600" dirty="0">
              <a:solidFill>
                <a:schemeClr val="bg1"/>
              </a:solidFill>
              <a:latin typeface="微软雅黑" pitchFamily="34" charset="-122"/>
              <a:ea typeface="微软雅黑" pitchFamily="34" charset="-122"/>
              <a:cs typeface="Open Sans Semibold" pitchFamily="34" charset="0"/>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57037605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8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425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765" y="-1009650"/>
            <a:ext cx="6688470" cy="5875282"/>
          </a:xfrm>
          <a:prstGeom prst="rect">
            <a:avLst/>
          </a:prstGeom>
        </p:spPr>
      </p:pic>
      <p:sp>
        <p:nvSpPr>
          <p:cNvPr id="3" name="TextBox 38"/>
          <p:cNvSpPr>
            <a:spLocks noChangeArrowheads="1"/>
          </p:cNvSpPr>
          <p:nvPr/>
        </p:nvSpPr>
        <p:spPr bwMode="auto">
          <a:xfrm>
            <a:off x="2665371" y="4484173"/>
            <a:ext cx="6877706" cy="377020"/>
          </a:xfrm>
          <a:prstGeom prst="rect">
            <a:avLst/>
          </a:prstGeom>
          <a:noFill/>
          <a:ln>
            <a:noFill/>
          </a:ln>
          <a:extLst/>
        </p:spPr>
        <p:txBody>
          <a:bodyPr wrap="square" lIns="68573" tIns="34287" rIns="68573" bIns="34287">
            <a:spAutoFit/>
          </a:bodyPr>
          <a:lstStyle>
            <a:lvl1pPr>
              <a:spcBef>
                <a:spcPct val="20000"/>
              </a:spcBef>
              <a:buFont typeface="Arial" pitchFamily="34" charset="0"/>
              <a:buChar char="•"/>
              <a:defRPr sz="3200">
                <a:solidFill>
                  <a:schemeClr val="tx1"/>
                </a:solidFill>
                <a:latin typeface="Calibri" pitchFamily="34" charset="0"/>
                <a:ea typeface="宋体"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defTabSz="914332">
              <a:buNone/>
              <a:defRPr/>
            </a:pPr>
            <a:endParaRPr lang="en-US" altLang="zh-CN" sz="2000" spc="150" dirty="0">
              <a:solidFill>
                <a:schemeClr val="bg2">
                  <a:lumMod val="75000"/>
                </a:schemeClr>
              </a:solidFill>
              <a:effectLst>
                <a:glow rad="127000">
                  <a:schemeClr val="bg1"/>
                </a:glow>
              </a:effectLst>
              <a:latin typeface="微软雅黑" panose="020B0503020204020204" pitchFamily="34" charset="-122"/>
              <a:ea typeface="微软雅黑" panose="020B0503020204020204" pitchFamily="34" charset="-122"/>
            </a:endParaRPr>
          </a:p>
        </p:txBody>
      </p:sp>
      <p:sp>
        <p:nvSpPr>
          <p:cNvPr id="4" name="TextBox 37"/>
          <p:cNvSpPr>
            <a:spLocks noChangeArrowheads="1"/>
          </p:cNvSpPr>
          <p:nvPr/>
        </p:nvSpPr>
        <p:spPr bwMode="auto">
          <a:xfrm>
            <a:off x="2437099" y="3631231"/>
            <a:ext cx="7334250" cy="900240"/>
          </a:xfrm>
          <a:prstGeom prst="rect">
            <a:avLst/>
          </a:prstGeom>
          <a:noFill/>
          <a:ln>
            <a:noFill/>
          </a:ln>
          <a:extLst/>
        </p:spPr>
        <p:txBody>
          <a:bodyPr lIns="68573" tIns="34287" rIns="68573" bIns="34287">
            <a:spAutoFit/>
          </a:bodyPr>
          <a:lstStyle>
            <a:lvl1pPr>
              <a:spcBef>
                <a:spcPct val="20000"/>
              </a:spcBef>
              <a:buFont typeface="Arial" pitchFamily="34" charset="0"/>
              <a:buChar char="•"/>
              <a:defRPr sz="3200">
                <a:solidFill>
                  <a:schemeClr val="tx1"/>
                </a:solidFill>
                <a:latin typeface="Calibri" pitchFamily="34" charset="0"/>
                <a:ea typeface="宋体"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defTabSz="914332">
              <a:spcBef>
                <a:spcPct val="0"/>
              </a:spcBef>
              <a:buNone/>
              <a:defRPr/>
            </a:pPr>
            <a:r>
              <a:rPr lang="zh-CN" altLang="en-US" sz="5400" b="1" smtClean="0">
                <a:solidFill>
                  <a:schemeClr val="bg2">
                    <a:lumMod val="75000"/>
                  </a:schemeClr>
                </a:solidFill>
                <a:effectLst>
                  <a:glow rad="127000">
                    <a:schemeClr val="bg1"/>
                  </a:glow>
                </a:effectLst>
                <a:latin typeface="Arial" panose="020B0604020202020204" pitchFamily="34" charset="0"/>
                <a:ea typeface="微软雅黑" panose="020B0503020204020204" pitchFamily="34" charset="-122"/>
                <a:cs typeface="Arial" panose="020B0604020202020204" pitchFamily="34" charset="0"/>
              </a:rPr>
              <a:t>多谢聆听</a:t>
            </a:r>
            <a:endParaRPr lang="zh-CN" altLang="en-US" sz="5400" b="1" dirty="0">
              <a:solidFill>
                <a:schemeClr val="bg2">
                  <a:lumMod val="75000"/>
                </a:schemeClr>
              </a:solidFill>
              <a:effectLst>
                <a:glow rad="127000">
                  <a:schemeClr val="bg1"/>
                </a:glow>
              </a:effectLst>
              <a:latin typeface="Arial" panose="020B0604020202020204" pitchFamily="34" charset="0"/>
              <a:ea typeface="微软雅黑" panose="020B0503020204020204" pitchFamily="34" charset="-122"/>
              <a:cs typeface="Arial" panose="020B0604020202020204" pitchFamily="34" charset="0"/>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704" y="-319800"/>
            <a:ext cx="3419573" cy="5821199"/>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47" y="3369292"/>
            <a:ext cx="2036252" cy="3488708"/>
          </a:xfrm>
          <a:prstGeom prst="rect">
            <a:avLst/>
          </a:prstGeom>
        </p:spPr>
      </p:pic>
    </p:spTree>
    <p:extLst>
      <p:ext uri="{BB962C8B-B14F-4D97-AF65-F5344CB8AC3E}">
        <p14:creationId xmlns:p14="http://schemas.microsoft.com/office/powerpoint/2010/main" val="283546230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47" presetClass="entr" presetSubtype="0" fill="hold" grpId="0" nodeType="after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57039" y="1568557"/>
            <a:ext cx="10686794" cy="861762"/>
          </a:xfrm>
          <a:prstGeom prst="rect">
            <a:avLst/>
          </a:prstGeom>
        </p:spPr>
        <p:txBody>
          <a:bodyPr wrap="square" lIns="121908" tIns="60954" rIns="121908" bIns="60954">
            <a:spAutoFit/>
          </a:bodyPr>
          <a:lstStyle/>
          <a:p>
            <a:pPr>
              <a:lnSpc>
                <a:spcPct val="150000"/>
              </a:lnSpc>
              <a:spcBef>
                <a:spcPts val="800"/>
              </a:spcBef>
              <a:spcAft>
                <a:spcPts val="800"/>
              </a:spcAft>
              <a:defRPr/>
            </a:pPr>
            <a:r>
              <a:rPr lang="zh-CN" altLang="en-US" sz="1600"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48" y="2808573"/>
            <a:ext cx="6889335" cy="3226651"/>
          </a:xfrm>
          <a:prstGeom prst="rect">
            <a:avLst/>
          </a:prstGeom>
        </p:spPr>
      </p:pic>
      <p:grpSp>
        <p:nvGrpSpPr>
          <p:cNvPr id="7" name="组合 6"/>
          <p:cNvGrpSpPr/>
          <p:nvPr/>
        </p:nvGrpSpPr>
        <p:grpSpPr>
          <a:xfrm>
            <a:off x="8160068" y="2852936"/>
            <a:ext cx="552616" cy="552688"/>
            <a:chOff x="3543574" y="4265651"/>
            <a:chExt cx="414516" cy="414516"/>
          </a:xfrm>
        </p:grpSpPr>
        <p:sp>
          <p:nvSpPr>
            <p:cNvPr id="9" name="椭圆 8"/>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a:ea typeface="宋体" panose="02010600030101010101" pitchFamily="2" charset="-122"/>
              </a:endParaRPr>
            </a:p>
          </p:txBody>
        </p:sp>
        <p:grpSp>
          <p:nvGrpSpPr>
            <p:cNvPr id="10" name="组合 9"/>
            <p:cNvGrpSpPr/>
            <p:nvPr/>
          </p:nvGrpSpPr>
          <p:grpSpPr>
            <a:xfrm>
              <a:off x="3629640" y="4325788"/>
              <a:ext cx="259976" cy="261734"/>
              <a:chOff x="5042691" y="2273922"/>
              <a:chExt cx="702937" cy="707690"/>
            </a:xfrm>
            <a:solidFill>
              <a:schemeClr val="bg1"/>
            </a:solidFill>
          </p:grpSpPr>
          <p:sp>
            <p:nvSpPr>
              <p:cNvPr id="11"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2"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grpSp>
        <p:nvGrpSpPr>
          <p:cNvPr id="13" name="组合 12"/>
          <p:cNvGrpSpPr/>
          <p:nvPr/>
        </p:nvGrpSpPr>
        <p:grpSpPr>
          <a:xfrm>
            <a:off x="8160068" y="3740408"/>
            <a:ext cx="552616" cy="552688"/>
            <a:chOff x="4102125" y="4265651"/>
            <a:chExt cx="414516" cy="414516"/>
          </a:xfrm>
        </p:grpSpPr>
        <p:sp>
          <p:nvSpPr>
            <p:cNvPr id="14" name="椭圆 13"/>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a:ea typeface="宋体" panose="02010600030101010101" pitchFamily="2" charset="-122"/>
              </a:endParaRPr>
            </a:p>
          </p:txBody>
        </p:sp>
        <p:grpSp>
          <p:nvGrpSpPr>
            <p:cNvPr id="15" name="组合 14"/>
            <p:cNvGrpSpPr/>
            <p:nvPr/>
          </p:nvGrpSpPr>
          <p:grpSpPr>
            <a:xfrm>
              <a:off x="4199233" y="4358783"/>
              <a:ext cx="238761" cy="198211"/>
              <a:chOff x="3132963" y="3140191"/>
              <a:chExt cx="645573" cy="535933"/>
            </a:xfrm>
            <a:solidFill>
              <a:schemeClr val="bg1"/>
            </a:solidFill>
          </p:grpSpPr>
          <p:sp>
            <p:nvSpPr>
              <p:cNvPr id="16"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7"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8"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9"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0"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1"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grpSp>
        <p:nvGrpSpPr>
          <p:cNvPr id="22" name="组合 21"/>
          <p:cNvGrpSpPr/>
          <p:nvPr/>
        </p:nvGrpSpPr>
        <p:grpSpPr>
          <a:xfrm>
            <a:off x="8160068" y="5468600"/>
            <a:ext cx="552616" cy="552688"/>
            <a:chOff x="5181486" y="4265651"/>
            <a:chExt cx="414516" cy="414516"/>
          </a:xfrm>
        </p:grpSpPr>
        <p:sp>
          <p:nvSpPr>
            <p:cNvPr id="23" name="椭圆 2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a:ea typeface="宋体" panose="02010600030101010101" pitchFamily="2" charset="-122"/>
              </a:endParaRPr>
            </a:p>
          </p:txBody>
        </p:sp>
        <p:grpSp>
          <p:nvGrpSpPr>
            <p:cNvPr id="24" name="组合 23"/>
            <p:cNvGrpSpPr/>
            <p:nvPr/>
          </p:nvGrpSpPr>
          <p:grpSpPr>
            <a:xfrm>
              <a:off x="5287222" y="4375239"/>
              <a:ext cx="253419" cy="172633"/>
              <a:chOff x="4895160" y="4287159"/>
              <a:chExt cx="571418" cy="389258"/>
            </a:xfrm>
            <a:solidFill>
              <a:schemeClr val="bg1"/>
            </a:solidFill>
          </p:grpSpPr>
          <p:sp>
            <p:nvSpPr>
              <p:cNvPr id="2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grpSp>
        <p:nvGrpSpPr>
          <p:cNvPr id="38" name="组合 37"/>
          <p:cNvGrpSpPr/>
          <p:nvPr/>
        </p:nvGrpSpPr>
        <p:grpSpPr>
          <a:xfrm>
            <a:off x="8160068" y="4604504"/>
            <a:ext cx="552616" cy="552688"/>
            <a:chOff x="4626437" y="4265651"/>
            <a:chExt cx="414516" cy="414516"/>
          </a:xfrm>
        </p:grpSpPr>
        <p:sp>
          <p:nvSpPr>
            <p:cNvPr id="39" name="椭圆 3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a:ea typeface="宋体" panose="02010600030101010101" pitchFamily="2" charset="-122"/>
              </a:endParaRPr>
            </a:p>
          </p:txBody>
        </p:sp>
        <p:grpSp>
          <p:nvGrpSpPr>
            <p:cNvPr id="40" name="组合 39"/>
            <p:cNvGrpSpPr/>
            <p:nvPr/>
          </p:nvGrpSpPr>
          <p:grpSpPr>
            <a:xfrm>
              <a:off x="4710891" y="4356960"/>
              <a:ext cx="232896" cy="199705"/>
              <a:chOff x="3546346" y="2339026"/>
              <a:chExt cx="897787" cy="769842"/>
            </a:xfrm>
            <a:solidFill>
              <a:schemeClr val="bg1"/>
            </a:solidFill>
          </p:grpSpPr>
          <p:sp>
            <p:nvSpPr>
              <p:cNvPr id="4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42"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43"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44"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45"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46"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47"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sp>
        <p:nvSpPr>
          <p:cNvPr id="48" name="Content Placeholder 2"/>
          <p:cNvSpPr txBox="1">
            <a:spLocks/>
          </p:cNvSpPr>
          <p:nvPr/>
        </p:nvSpPr>
        <p:spPr>
          <a:xfrm>
            <a:off x="8934400" y="2834908"/>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itchFamily="34" charset="-122"/>
              <a:ea typeface="微软雅黑" panose="020B0503020204020204" pitchFamily="34" charset="-122"/>
            </a:endParaRPr>
          </a:p>
        </p:txBody>
      </p:sp>
      <p:sp>
        <p:nvSpPr>
          <p:cNvPr id="49" name="Content Placeholder 2"/>
          <p:cNvSpPr txBox="1">
            <a:spLocks/>
          </p:cNvSpPr>
          <p:nvPr/>
        </p:nvSpPr>
        <p:spPr>
          <a:xfrm>
            <a:off x="8934400" y="3685032"/>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itchFamily="34" charset="-122"/>
              <a:ea typeface="微软雅黑" panose="020B0503020204020204" pitchFamily="34" charset="-122"/>
            </a:endParaRPr>
          </a:p>
        </p:txBody>
      </p:sp>
      <p:sp>
        <p:nvSpPr>
          <p:cNvPr id="50" name="Content Placeholder 2"/>
          <p:cNvSpPr txBox="1">
            <a:spLocks/>
          </p:cNvSpPr>
          <p:nvPr/>
        </p:nvSpPr>
        <p:spPr>
          <a:xfrm>
            <a:off x="8934400" y="4586476"/>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itchFamily="34" charset="-122"/>
              <a:ea typeface="微软雅黑" panose="020B0503020204020204" pitchFamily="34" charset="-122"/>
            </a:endParaRPr>
          </a:p>
        </p:txBody>
      </p:sp>
      <p:sp>
        <p:nvSpPr>
          <p:cNvPr id="51" name="Content Placeholder 2"/>
          <p:cNvSpPr txBox="1">
            <a:spLocks/>
          </p:cNvSpPr>
          <p:nvPr/>
        </p:nvSpPr>
        <p:spPr>
          <a:xfrm>
            <a:off x="8934400" y="5445224"/>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88408183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308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3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6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nodeType="withEffect">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4480"/>
                            </p:stCondLst>
                            <p:childTnLst>
                              <p:par>
                                <p:cTn id="35" presetID="2" presetClass="entr" presetSubtype="2"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1+#ppt_w/2"/>
                                          </p:val>
                                        </p:tav>
                                        <p:tav tm="100000">
                                          <p:val>
                                            <p:strVal val="#ppt_x"/>
                                          </p:val>
                                        </p:tav>
                                      </p:tavLst>
                                    </p:anim>
                                    <p:anim calcmode="lin" valueType="num">
                                      <p:cBhvr additive="base">
                                        <p:cTn id="46" dur="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1+#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616618" y="2946833"/>
            <a:ext cx="1066661" cy="1589881"/>
            <a:chOff x="9617075" y="3156744"/>
            <a:chExt cx="1066800" cy="1589881"/>
          </a:xfrm>
          <a:solidFill>
            <a:schemeClr val="accent4"/>
          </a:solidFill>
        </p:grpSpPr>
        <p:sp>
          <p:nvSpPr>
            <p:cNvPr id="8" name="圆角矩形 7"/>
            <p:cNvSpPr/>
            <p:nvPr/>
          </p:nvSpPr>
          <p:spPr>
            <a:xfrm rot="18900000">
              <a:off x="9617075" y="3679825"/>
              <a:ext cx="1066800" cy="1066800"/>
            </a:xfrm>
            <a:prstGeom prst="roundRect">
              <a:avLst>
                <a:gd name="adj" fmla="val 2619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20" name="任意多边形 19"/>
            <p:cNvSpPr/>
            <p:nvPr/>
          </p:nvSpPr>
          <p:spPr>
            <a:xfrm rot="2700000" flipH="1">
              <a:off x="9628188"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任意多边形 24"/>
            <p:cNvSpPr/>
            <p:nvPr/>
          </p:nvSpPr>
          <p:spPr>
            <a:xfrm rot="2700000" flipH="1">
              <a:off x="9628188"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7" name="组合 26"/>
            <p:cNvGrpSpPr/>
            <p:nvPr/>
          </p:nvGrpSpPr>
          <p:grpSpPr>
            <a:xfrm>
              <a:off x="9939834" y="3983125"/>
              <a:ext cx="441640" cy="439160"/>
              <a:chOff x="8467514" y="2697269"/>
              <a:chExt cx="282575" cy="280988"/>
            </a:xfrm>
            <a:grpFill/>
          </p:grpSpPr>
          <p:sp>
            <p:nvSpPr>
              <p:cNvPr id="28" name="Rectangle 52"/>
              <p:cNvSpPr>
                <a:spLocks noChangeArrowheads="1"/>
              </p:cNvSpPr>
              <p:nvPr/>
            </p:nvSpPr>
            <p:spPr bwMode="auto">
              <a:xfrm>
                <a:off x="8467514" y="2925869"/>
                <a:ext cx="77788" cy="14288"/>
              </a:xfrm>
              <a:prstGeom prst="rect">
                <a:avLst/>
              </a:prstGeom>
              <a:grpFill/>
              <a:ln w="9525">
                <a:noFill/>
                <a:miter lim="800000"/>
                <a:headEnd/>
                <a:tailEnd/>
              </a:ln>
              <a:extLst/>
            </p:spPr>
            <p:txBody>
              <a:bodyPr/>
              <a:lstStyle/>
              <a:p>
                <a:pPr>
                  <a:defRPr/>
                </a:pPr>
                <a:endParaRPr lang="zh-CN" altLang="en-US">
                  <a:latin typeface="AgencyFB-Regular" pitchFamily="50" charset="0"/>
                  <a:ea typeface="方正正纤黑简体" panose="02000000000000000000" pitchFamily="2" charset="-122"/>
                </a:endParaRPr>
              </a:p>
            </p:txBody>
          </p:sp>
          <p:sp>
            <p:nvSpPr>
              <p:cNvPr id="29" name="Freeform 53"/>
              <p:cNvSpPr>
                <a:spLocks/>
              </p:cNvSpPr>
              <p:nvPr/>
            </p:nvSpPr>
            <p:spPr bwMode="auto">
              <a:xfrm>
                <a:off x="8467514" y="2948094"/>
                <a:ext cx="77788" cy="28575"/>
              </a:xfrm>
              <a:custGeom>
                <a:avLst/>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79" h="29">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pFill/>
              <a:ln w="9525">
                <a:noFill/>
                <a:round/>
                <a:headEnd/>
                <a:tailEnd/>
              </a:ln>
              <a:extLst/>
            </p:spPr>
            <p:txBody>
              <a:bodyPr/>
              <a:lstStyle/>
              <a:p>
                <a:pPr>
                  <a:defRPr/>
                </a:pPr>
                <a:endParaRPr lang="zh-CN" altLang="en-US">
                  <a:latin typeface="Calibri" pitchFamily="34" charset="0"/>
                </a:endParaRPr>
              </a:p>
            </p:txBody>
          </p:sp>
          <p:sp>
            <p:nvSpPr>
              <p:cNvPr id="30" name="Rectangle 54"/>
              <p:cNvSpPr>
                <a:spLocks noChangeArrowheads="1"/>
              </p:cNvSpPr>
              <p:nvPr/>
            </p:nvSpPr>
            <p:spPr bwMode="auto">
              <a:xfrm>
                <a:off x="8467514" y="2806807"/>
                <a:ext cx="77788" cy="112713"/>
              </a:xfrm>
              <a:prstGeom prst="rect">
                <a:avLst/>
              </a:prstGeom>
              <a:grpFill/>
              <a:ln w="9525">
                <a:noFill/>
                <a:miter lim="800000"/>
                <a:headEnd/>
                <a:tailEnd/>
              </a:ln>
              <a:extLst/>
            </p:spPr>
            <p:txBody>
              <a:bodyPr/>
              <a:lstStyle/>
              <a:p>
                <a:pPr>
                  <a:defRPr/>
                </a:pPr>
                <a:endParaRPr lang="zh-CN" altLang="en-US">
                  <a:latin typeface="AgencyFB-Regular" pitchFamily="50" charset="0"/>
                  <a:ea typeface="方正正纤黑简体" panose="02000000000000000000" pitchFamily="2" charset="-122"/>
                </a:endParaRPr>
              </a:p>
            </p:txBody>
          </p:sp>
          <p:sp>
            <p:nvSpPr>
              <p:cNvPr id="31" name="Freeform 55"/>
              <p:cNvSpPr>
                <a:spLocks/>
              </p:cNvSpPr>
              <p:nvPr/>
            </p:nvSpPr>
            <p:spPr bwMode="auto">
              <a:xfrm>
                <a:off x="8467514" y="2756007"/>
                <a:ext cx="77788" cy="34925"/>
              </a:xfrm>
              <a:custGeom>
                <a:avLst/>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pFill/>
              <a:ln w="9525">
                <a:noFill/>
                <a:round/>
                <a:headEnd/>
                <a:tailEnd/>
              </a:ln>
              <a:extLst/>
            </p:spPr>
            <p:txBody>
              <a:bodyPr/>
              <a:lstStyle/>
              <a:p>
                <a:pPr>
                  <a:defRPr/>
                </a:pPr>
                <a:endParaRPr lang="zh-CN" altLang="en-US">
                  <a:latin typeface="Calibri" pitchFamily="34" charset="0"/>
                </a:endParaRPr>
              </a:p>
            </p:txBody>
          </p:sp>
          <p:sp>
            <p:nvSpPr>
              <p:cNvPr id="32" name="Freeform 56"/>
              <p:cNvSpPr>
                <a:spLocks/>
              </p:cNvSpPr>
              <p:nvPr/>
            </p:nvSpPr>
            <p:spPr bwMode="auto">
              <a:xfrm>
                <a:off x="8567527" y="2697269"/>
                <a:ext cx="57150" cy="28575"/>
              </a:xfrm>
              <a:custGeom>
                <a:avLst/>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59" h="29">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pFill/>
              <a:ln w="9525">
                <a:noFill/>
                <a:round/>
                <a:headEnd/>
                <a:tailEnd/>
              </a:ln>
              <a:extLst/>
            </p:spPr>
            <p:txBody>
              <a:bodyPr/>
              <a:lstStyle/>
              <a:p>
                <a:pPr>
                  <a:defRPr/>
                </a:pPr>
                <a:endParaRPr lang="zh-CN" altLang="en-US">
                  <a:latin typeface="Calibri" pitchFamily="34" charset="0"/>
                </a:endParaRPr>
              </a:p>
            </p:txBody>
          </p:sp>
          <p:sp>
            <p:nvSpPr>
              <p:cNvPr id="33" name="Freeform 57"/>
              <p:cNvSpPr>
                <a:spLocks/>
              </p:cNvSpPr>
              <p:nvPr/>
            </p:nvSpPr>
            <p:spPr bwMode="auto">
              <a:xfrm>
                <a:off x="8567527" y="2732194"/>
                <a:ext cx="57150" cy="244475"/>
              </a:xfrm>
              <a:custGeom>
                <a:avLst/>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ah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pFill/>
              <a:ln w="9525">
                <a:noFill/>
                <a:round/>
                <a:headEnd/>
                <a:tailEnd/>
              </a:ln>
              <a:extLst/>
            </p:spPr>
            <p:txBody>
              <a:bodyPr/>
              <a:lstStyle/>
              <a:p>
                <a:pPr>
                  <a:defRPr/>
                </a:pPr>
                <a:endParaRPr lang="zh-CN" altLang="en-US">
                  <a:latin typeface="Calibri" pitchFamily="34" charset="0"/>
                </a:endParaRPr>
              </a:p>
            </p:txBody>
          </p:sp>
          <p:sp>
            <p:nvSpPr>
              <p:cNvPr id="34" name="Freeform 58"/>
              <p:cNvSpPr>
                <a:spLocks/>
              </p:cNvSpPr>
              <p:nvPr/>
            </p:nvSpPr>
            <p:spPr bwMode="auto">
              <a:xfrm>
                <a:off x="8642139" y="2779819"/>
                <a:ext cx="96838" cy="157163"/>
              </a:xfrm>
              <a:custGeom>
                <a:avLst/>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ah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pFill/>
              <a:ln w="9525">
                <a:noFill/>
                <a:round/>
                <a:headEnd/>
                <a:tailEnd/>
              </a:ln>
              <a:extLst/>
            </p:spPr>
            <p:txBody>
              <a:bodyPr/>
              <a:lstStyle/>
              <a:p>
                <a:pPr>
                  <a:defRPr/>
                </a:pPr>
                <a:endParaRPr lang="zh-CN" altLang="en-US">
                  <a:latin typeface="Calibri" pitchFamily="34" charset="0"/>
                </a:endParaRPr>
              </a:p>
            </p:txBody>
          </p:sp>
          <p:sp>
            <p:nvSpPr>
              <p:cNvPr id="35" name="Freeform 59"/>
              <p:cNvSpPr>
                <a:spLocks/>
              </p:cNvSpPr>
              <p:nvPr/>
            </p:nvSpPr>
            <p:spPr bwMode="auto">
              <a:xfrm>
                <a:off x="8683414" y="2936982"/>
                <a:ext cx="66675" cy="41275"/>
              </a:xfrm>
              <a:custGeom>
                <a:avLst/>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pFill/>
              <a:ln w="9525">
                <a:noFill/>
                <a:round/>
                <a:headEnd/>
                <a:tailEnd/>
              </a:ln>
              <a:extLst/>
            </p:spPr>
            <p:txBody>
              <a:bodyPr/>
              <a:lstStyle/>
              <a:p>
                <a:pPr>
                  <a:defRPr/>
                </a:pPr>
                <a:endParaRPr lang="zh-CN" altLang="en-US">
                  <a:latin typeface="Calibri" pitchFamily="34" charset="0"/>
                </a:endParaRPr>
              </a:p>
            </p:txBody>
          </p:sp>
        </p:grpSp>
      </p:grpSp>
      <p:grpSp>
        <p:nvGrpSpPr>
          <p:cNvPr id="10" name="组合 9"/>
          <p:cNvGrpSpPr/>
          <p:nvPr/>
        </p:nvGrpSpPr>
        <p:grpSpPr>
          <a:xfrm>
            <a:off x="3545222" y="3203212"/>
            <a:ext cx="1076185" cy="1595438"/>
            <a:chOff x="3544888" y="3413125"/>
            <a:chExt cx="1076325" cy="1595438"/>
          </a:xfrm>
        </p:grpSpPr>
        <p:sp>
          <p:nvSpPr>
            <p:cNvPr id="3" name="圆角矩形 2"/>
            <p:cNvSpPr/>
            <p:nvPr/>
          </p:nvSpPr>
          <p:spPr>
            <a:xfrm rot="18900000">
              <a:off x="3554413" y="3679825"/>
              <a:ext cx="1066800" cy="1066800"/>
            </a:xfrm>
            <a:prstGeom prst="roundRect">
              <a:avLst>
                <a:gd name="adj" fmla="val 261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4" name="圆角矩形 3"/>
            <p:cNvSpPr/>
            <p:nvPr/>
          </p:nvSpPr>
          <p:spPr>
            <a:xfrm rot="18900000">
              <a:off x="3554413" y="3413125"/>
              <a:ext cx="1066800" cy="1066800"/>
            </a:xfrm>
            <a:prstGeom prst="roundRect">
              <a:avLst>
                <a:gd name="adj" fmla="val 261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23" name="任意多边形 22"/>
            <p:cNvSpPr/>
            <p:nvPr/>
          </p:nvSpPr>
          <p:spPr>
            <a:xfrm rot="18900000" flipH="1" flipV="1">
              <a:off x="3544888"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Freeform 63"/>
            <p:cNvSpPr>
              <a:spLocks noEditPoints="1"/>
            </p:cNvSpPr>
            <p:nvPr/>
          </p:nvSpPr>
          <p:spPr bwMode="auto">
            <a:xfrm>
              <a:off x="3836988" y="3852863"/>
              <a:ext cx="471487" cy="398462"/>
            </a:xfrm>
            <a:custGeom>
              <a:avLst/>
              <a:gdLst>
                <a:gd name="T0" fmla="*/ 288 w 311"/>
                <a:gd name="T1" fmla="*/ 86 h 263"/>
                <a:gd name="T2" fmla="*/ 109 w 311"/>
                <a:gd name="T3" fmla="*/ 29 h 263"/>
                <a:gd name="T4" fmla="*/ 11 w 311"/>
                <a:gd name="T5" fmla="*/ 171 h 263"/>
                <a:gd name="T6" fmla="*/ 32 w 311"/>
                <a:gd name="T7" fmla="*/ 224 h 263"/>
                <a:gd name="T8" fmla="*/ 71 w 311"/>
                <a:gd name="T9" fmla="*/ 252 h 263"/>
                <a:gd name="T10" fmla="*/ 181 w 311"/>
                <a:gd name="T11" fmla="*/ 167 h 263"/>
                <a:gd name="T12" fmla="*/ 181 w 311"/>
                <a:gd name="T13" fmla="*/ 241 h 263"/>
                <a:gd name="T14" fmla="*/ 216 w 311"/>
                <a:gd name="T15" fmla="*/ 231 h 263"/>
                <a:gd name="T16" fmla="*/ 288 w 311"/>
                <a:gd name="T17" fmla="*/ 86 h 263"/>
                <a:gd name="T18" fmla="*/ 49 w 311"/>
                <a:gd name="T19" fmla="*/ 110 h 263"/>
                <a:gd name="T20" fmla="*/ 75 w 311"/>
                <a:gd name="T21" fmla="*/ 109 h 263"/>
                <a:gd name="T22" fmla="*/ 86 w 311"/>
                <a:gd name="T23" fmla="*/ 121 h 263"/>
                <a:gd name="T24" fmla="*/ 61 w 311"/>
                <a:gd name="T25" fmla="*/ 131 h 263"/>
                <a:gd name="T26" fmla="*/ 42 w 311"/>
                <a:gd name="T27" fmla="*/ 125 h 263"/>
                <a:gd name="T28" fmla="*/ 49 w 311"/>
                <a:gd name="T29" fmla="*/ 110 h 263"/>
                <a:gd name="T30" fmla="*/ 88 w 311"/>
                <a:gd name="T31" fmla="*/ 196 h 263"/>
                <a:gd name="T32" fmla="*/ 81 w 311"/>
                <a:gd name="T33" fmla="*/ 201 h 263"/>
                <a:gd name="T34" fmla="*/ 69 w 311"/>
                <a:gd name="T35" fmla="*/ 205 h 263"/>
                <a:gd name="T36" fmla="*/ 52 w 311"/>
                <a:gd name="T37" fmla="*/ 199 h 263"/>
                <a:gd name="T38" fmla="*/ 50 w 311"/>
                <a:gd name="T39" fmla="*/ 182 h 263"/>
                <a:gd name="T40" fmla="*/ 58 w 311"/>
                <a:gd name="T41" fmla="*/ 175 h 263"/>
                <a:gd name="T42" fmla="*/ 79 w 311"/>
                <a:gd name="T43" fmla="*/ 169 h 263"/>
                <a:gd name="T44" fmla="*/ 94 w 311"/>
                <a:gd name="T45" fmla="*/ 182 h 263"/>
                <a:gd name="T46" fmla="*/ 88 w 311"/>
                <a:gd name="T47" fmla="*/ 196 h 263"/>
                <a:gd name="T48" fmla="*/ 129 w 311"/>
                <a:gd name="T49" fmla="*/ 74 h 263"/>
                <a:gd name="T50" fmla="*/ 102 w 311"/>
                <a:gd name="T51" fmla="*/ 81 h 263"/>
                <a:gd name="T52" fmla="*/ 106 w 311"/>
                <a:gd name="T53" fmla="*/ 56 h 263"/>
                <a:gd name="T54" fmla="*/ 121 w 311"/>
                <a:gd name="T55" fmla="*/ 57 h 263"/>
                <a:gd name="T56" fmla="*/ 129 w 311"/>
                <a:gd name="T57" fmla="*/ 74 h 263"/>
                <a:gd name="T58" fmla="*/ 210 w 311"/>
                <a:gd name="T59" fmla="*/ 68 h 263"/>
                <a:gd name="T60" fmla="*/ 171 w 311"/>
                <a:gd name="T61" fmla="*/ 68 h 263"/>
                <a:gd name="T62" fmla="*/ 183 w 311"/>
                <a:gd name="T63" fmla="*/ 43 h 263"/>
                <a:gd name="T64" fmla="*/ 196 w 311"/>
                <a:gd name="T65" fmla="*/ 44 h 263"/>
                <a:gd name="T66" fmla="*/ 208 w 311"/>
                <a:gd name="T67" fmla="*/ 47 h 263"/>
                <a:gd name="T68" fmla="*/ 201 w 311"/>
                <a:gd name="T69" fmla="*/ 61 h 263"/>
                <a:gd name="T70" fmla="*/ 210 w 311"/>
                <a:gd name="T71" fmla="*/ 68 h 263"/>
                <a:gd name="T72" fmla="*/ 241 w 311"/>
                <a:gd name="T73" fmla="*/ 197 h 263"/>
                <a:gd name="T74" fmla="*/ 215 w 311"/>
                <a:gd name="T75" fmla="*/ 194 h 263"/>
                <a:gd name="T76" fmla="*/ 220 w 311"/>
                <a:gd name="T77" fmla="*/ 177 h 263"/>
                <a:gd name="T78" fmla="*/ 238 w 311"/>
                <a:gd name="T79" fmla="*/ 180 h 263"/>
                <a:gd name="T80" fmla="*/ 241 w 311"/>
                <a:gd name="T81" fmla="*/ 197 h 263"/>
                <a:gd name="T82" fmla="*/ 254 w 311"/>
                <a:gd name="T83" fmla="*/ 124 h 263"/>
                <a:gd name="T84" fmla="*/ 229 w 311"/>
                <a:gd name="T85" fmla="*/ 104 h 263"/>
                <a:gd name="T86" fmla="*/ 251 w 311"/>
                <a:gd name="T87" fmla="*/ 87 h 263"/>
                <a:gd name="T88" fmla="*/ 270 w 311"/>
                <a:gd name="T89" fmla="*/ 91 h 263"/>
                <a:gd name="T90" fmla="*/ 254 w 311"/>
                <a:gd name="T91" fmla="*/ 12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1" h="263">
                  <a:moveTo>
                    <a:pt x="288" y="86"/>
                  </a:moveTo>
                  <a:cubicBezTo>
                    <a:pt x="266" y="26"/>
                    <a:pt x="186" y="0"/>
                    <a:pt x="109" y="29"/>
                  </a:cubicBezTo>
                  <a:cubicBezTo>
                    <a:pt x="32" y="57"/>
                    <a:pt x="0" y="120"/>
                    <a:pt x="11" y="171"/>
                  </a:cubicBezTo>
                  <a:cubicBezTo>
                    <a:pt x="15" y="187"/>
                    <a:pt x="17" y="202"/>
                    <a:pt x="32" y="224"/>
                  </a:cubicBezTo>
                  <a:cubicBezTo>
                    <a:pt x="34" y="228"/>
                    <a:pt x="52" y="248"/>
                    <a:pt x="71" y="252"/>
                  </a:cubicBezTo>
                  <a:cubicBezTo>
                    <a:pt x="118" y="263"/>
                    <a:pt x="158" y="155"/>
                    <a:pt x="181" y="167"/>
                  </a:cubicBezTo>
                  <a:cubicBezTo>
                    <a:pt x="203" y="179"/>
                    <a:pt x="154" y="241"/>
                    <a:pt x="181" y="241"/>
                  </a:cubicBezTo>
                  <a:cubicBezTo>
                    <a:pt x="193" y="241"/>
                    <a:pt x="204" y="236"/>
                    <a:pt x="216" y="231"/>
                  </a:cubicBezTo>
                  <a:cubicBezTo>
                    <a:pt x="293" y="203"/>
                    <a:pt x="311" y="146"/>
                    <a:pt x="288" y="86"/>
                  </a:cubicBezTo>
                  <a:close/>
                  <a:moveTo>
                    <a:pt x="49" y="110"/>
                  </a:moveTo>
                  <a:cubicBezTo>
                    <a:pt x="49" y="110"/>
                    <a:pt x="57" y="101"/>
                    <a:pt x="75" y="109"/>
                  </a:cubicBezTo>
                  <a:cubicBezTo>
                    <a:pt x="92" y="117"/>
                    <a:pt x="84" y="116"/>
                    <a:pt x="86" y="121"/>
                  </a:cubicBezTo>
                  <a:cubicBezTo>
                    <a:pt x="87" y="126"/>
                    <a:pt x="71" y="137"/>
                    <a:pt x="61" y="131"/>
                  </a:cubicBezTo>
                  <a:cubicBezTo>
                    <a:pt x="51" y="126"/>
                    <a:pt x="49" y="125"/>
                    <a:pt x="42" y="125"/>
                  </a:cubicBezTo>
                  <a:cubicBezTo>
                    <a:pt x="35" y="125"/>
                    <a:pt x="43" y="111"/>
                    <a:pt x="49" y="110"/>
                  </a:cubicBezTo>
                  <a:close/>
                  <a:moveTo>
                    <a:pt x="88" y="196"/>
                  </a:moveTo>
                  <a:cubicBezTo>
                    <a:pt x="82" y="198"/>
                    <a:pt x="82" y="198"/>
                    <a:pt x="81" y="201"/>
                  </a:cubicBezTo>
                  <a:cubicBezTo>
                    <a:pt x="80" y="205"/>
                    <a:pt x="74" y="209"/>
                    <a:pt x="69" y="205"/>
                  </a:cubicBezTo>
                  <a:cubicBezTo>
                    <a:pt x="65" y="201"/>
                    <a:pt x="52" y="209"/>
                    <a:pt x="52" y="199"/>
                  </a:cubicBezTo>
                  <a:cubicBezTo>
                    <a:pt x="51" y="190"/>
                    <a:pt x="45" y="185"/>
                    <a:pt x="50" y="182"/>
                  </a:cubicBezTo>
                  <a:cubicBezTo>
                    <a:pt x="54" y="178"/>
                    <a:pt x="56" y="177"/>
                    <a:pt x="58" y="175"/>
                  </a:cubicBezTo>
                  <a:cubicBezTo>
                    <a:pt x="62" y="171"/>
                    <a:pt x="65" y="163"/>
                    <a:pt x="79" y="169"/>
                  </a:cubicBezTo>
                  <a:cubicBezTo>
                    <a:pt x="92" y="176"/>
                    <a:pt x="93" y="178"/>
                    <a:pt x="94" y="182"/>
                  </a:cubicBezTo>
                  <a:cubicBezTo>
                    <a:pt x="96" y="186"/>
                    <a:pt x="93" y="194"/>
                    <a:pt x="88" y="196"/>
                  </a:cubicBezTo>
                  <a:close/>
                  <a:moveTo>
                    <a:pt x="129" y="74"/>
                  </a:moveTo>
                  <a:cubicBezTo>
                    <a:pt x="129" y="81"/>
                    <a:pt x="107" y="92"/>
                    <a:pt x="102" y="81"/>
                  </a:cubicBezTo>
                  <a:cubicBezTo>
                    <a:pt x="97" y="70"/>
                    <a:pt x="105" y="72"/>
                    <a:pt x="106" y="56"/>
                  </a:cubicBezTo>
                  <a:cubicBezTo>
                    <a:pt x="106" y="52"/>
                    <a:pt x="113" y="57"/>
                    <a:pt x="121" y="57"/>
                  </a:cubicBezTo>
                  <a:cubicBezTo>
                    <a:pt x="128" y="56"/>
                    <a:pt x="130" y="68"/>
                    <a:pt x="129" y="74"/>
                  </a:cubicBezTo>
                  <a:close/>
                  <a:moveTo>
                    <a:pt x="210" y="68"/>
                  </a:moveTo>
                  <a:cubicBezTo>
                    <a:pt x="210" y="76"/>
                    <a:pt x="180" y="80"/>
                    <a:pt x="171" y="68"/>
                  </a:cubicBezTo>
                  <a:cubicBezTo>
                    <a:pt x="161" y="55"/>
                    <a:pt x="181" y="49"/>
                    <a:pt x="183" y="43"/>
                  </a:cubicBezTo>
                  <a:cubicBezTo>
                    <a:pt x="183" y="41"/>
                    <a:pt x="194" y="37"/>
                    <a:pt x="196" y="44"/>
                  </a:cubicBezTo>
                  <a:cubicBezTo>
                    <a:pt x="199" y="51"/>
                    <a:pt x="200" y="44"/>
                    <a:pt x="208" y="47"/>
                  </a:cubicBezTo>
                  <a:cubicBezTo>
                    <a:pt x="215" y="50"/>
                    <a:pt x="206" y="55"/>
                    <a:pt x="201" y="61"/>
                  </a:cubicBezTo>
                  <a:cubicBezTo>
                    <a:pt x="196" y="66"/>
                    <a:pt x="210" y="60"/>
                    <a:pt x="210" y="68"/>
                  </a:cubicBezTo>
                  <a:close/>
                  <a:moveTo>
                    <a:pt x="241" y="197"/>
                  </a:moveTo>
                  <a:cubicBezTo>
                    <a:pt x="237" y="202"/>
                    <a:pt x="219" y="199"/>
                    <a:pt x="215" y="194"/>
                  </a:cubicBezTo>
                  <a:cubicBezTo>
                    <a:pt x="211" y="188"/>
                    <a:pt x="216" y="185"/>
                    <a:pt x="220" y="177"/>
                  </a:cubicBezTo>
                  <a:cubicBezTo>
                    <a:pt x="225" y="169"/>
                    <a:pt x="238" y="180"/>
                    <a:pt x="238" y="180"/>
                  </a:cubicBezTo>
                  <a:cubicBezTo>
                    <a:pt x="245" y="174"/>
                    <a:pt x="245" y="191"/>
                    <a:pt x="241" y="197"/>
                  </a:cubicBezTo>
                  <a:close/>
                  <a:moveTo>
                    <a:pt x="254" y="124"/>
                  </a:moveTo>
                  <a:cubicBezTo>
                    <a:pt x="242" y="132"/>
                    <a:pt x="228" y="121"/>
                    <a:pt x="229" y="104"/>
                  </a:cubicBezTo>
                  <a:cubicBezTo>
                    <a:pt x="230" y="87"/>
                    <a:pt x="236" y="97"/>
                    <a:pt x="251" y="87"/>
                  </a:cubicBezTo>
                  <a:cubicBezTo>
                    <a:pt x="266" y="77"/>
                    <a:pt x="267" y="90"/>
                    <a:pt x="270" y="91"/>
                  </a:cubicBezTo>
                  <a:cubicBezTo>
                    <a:pt x="281" y="93"/>
                    <a:pt x="266" y="116"/>
                    <a:pt x="254" y="124"/>
                  </a:cubicBezTo>
                  <a:close/>
                </a:path>
              </a:pathLst>
            </a:custGeom>
            <a:solidFill>
              <a:schemeClr val="accent1"/>
            </a:solidFill>
            <a:ln>
              <a:solidFill>
                <a:schemeClr val="accent1"/>
              </a:solidFill>
            </a:ln>
            <a:extLst/>
          </p:spPr>
          <p:txBody>
            <a:bodyPr/>
            <a:lstStyle/>
            <a:p>
              <a:pPr>
                <a:defRPr/>
              </a:pPr>
              <a:endParaRPr lang="zh-CN" altLang="en-US">
                <a:latin typeface="Calibri" pitchFamily="34" charset="0"/>
              </a:endParaRPr>
            </a:p>
          </p:txBody>
        </p:sp>
      </p:grpSp>
      <p:grpSp>
        <p:nvGrpSpPr>
          <p:cNvPr id="14" name="组合 13"/>
          <p:cNvGrpSpPr/>
          <p:nvPr/>
        </p:nvGrpSpPr>
        <p:grpSpPr>
          <a:xfrm>
            <a:off x="5571400" y="2946833"/>
            <a:ext cx="1070630" cy="1589881"/>
            <a:chOff x="5571331" y="3156744"/>
            <a:chExt cx="1070769" cy="1589881"/>
          </a:xfrm>
        </p:grpSpPr>
        <p:sp>
          <p:nvSpPr>
            <p:cNvPr id="5" name="圆角矩形 4"/>
            <p:cNvSpPr/>
            <p:nvPr/>
          </p:nvSpPr>
          <p:spPr>
            <a:xfrm rot="18900000">
              <a:off x="5575300" y="3679825"/>
              <a:ext cx="1066800" cy="1066800"/>
            </a:xfrm>
            <a:prstGeom prst="roundRect">
              <a:avLst>
                <a:gd name="adj" fmla="val 2619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grpSp>
          <p:nvGrpSpPr>
            <p:cNvPr id="11" name="组合 10"/>
            <p:cNvGrpSpPr/>
            <p:nvPr/>
          </p:nvGrpSpPr>
          <p:grpSpPr>
            <a:xfrm>
              <a:off x="5571331" y="3156744"/>
              <a:ext cx="1055688" cy="1320006"/>
              <a:chOff x="5571331" y="3156744"/>
              <a:chExt cx="1055688" cy="1320006"/>
            </a:xfrm>
          </p:grpSpPr>
          <p:sp>
            <p:nvSpPr>
              <p:cNvPr id="21" name="任意多边形 20"/>
              <p:cNvSpPr/>
              <p:nvPr/>
            </p:nvSpPr>
            <p:spPr>
              <a:xfrm rot="2700000" flipH="1">
                <a:off x="5572125"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任意多边形 25"/>
              <p:cNvSpPr/>
              <p:nvPr/>
            </p:nvSpPr>
            <p:spPr>
              <a:xfrm rot="2700000" flipH="1">
                <a:off x="5572125"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Freeform 102"/>
              <p:cNvSpPr>
                <a:spLocks/>
              </p:cNvSpPr>
              <p:nvPr/>
            </p:nvSpPr>
            <p:spPr bwMode="auto">
              <a:xfrm>
                <a:off x="5822950" y="4046538"/>
                <a:ext cx="577850" cy="334962"/>
              </a:xfrm>
              <a:custGeom>
                <a:avLst/>
                <a:gdLst>
                  <a:gd name="T0" fmla="*/ 1069058741 w 287"/>
                  <a:gd name="T1" fmla="*/ 223573010 h 166"/>
                  <a:gd name="T2" fmla="*/ 1036540082 w 287"/>
                  <a:gd name="T3" fmla="*/ 223573010 h 166"/>
                  <a:gd name="T4" fmla="*/ 967435665 w 287"/>
                  <a:gd name="T5" fmla="*/ 239832792 h 166"/>
                  <a:gd name="T6" fmla="*/ 967435665 w 287"/>
                  <a:gd name="T7" fmla="*/ 69105082 h 166"/>
                  <a:gd name="T8" fmla="*/ 894268177 w 287"/>
                  <a:gd name="T9" fmla="*/ 0 h 166"/>
                  <a:gd name="T10" fmla="*/ 674765713 w 287"/>
                  <a:gd name="T11" fmla="*/ 0 h 166"/>
                  <a:gd name="T12" fmla="*/ 695091134 w 287"/>
                  <a:gd name="T13" fmla="*/ 85364864 h 166"/>
                  <a:gd name="T14" fmla="*/ 695091134 w 287"/>
                  <a:gd name="T15" fmla="*/ 117884428 h 166"/>
                  <a:gd name="T16" fmla="*/ 597535155 w 287"/>
                  <a:gd name="T17" fmla="*/ 215443119 h 166"/>
                  <a:gd name="T18" fmla="*/ 565016495 w 287"/>
                  <a:gd name="T19" fmla="*/ 215443119 h 166"/>
                  <a:gd name="T20" fmla="*/ 467458502 w 287"/>
                  <a:gd name="T21" fmla="*/ 117884428 h 166"/>
                  <a:gd name="T22" fmla="*/ 467458502 w 287"/>
                  <a:gd name="T23" fmla="*/ 85364864 h 166"/>
                  <a:gd name="T24" fmla="*/ 487783923 w 287"/>
                  <a:gd name="T25" fmla="*/ 0 h 166"/>
                  <a:gd name="T26" fmla="*/ 268281460 w 287"/>
                  <a:gd name="T27" fmla="*/ 0 h 166"/>
                  <a:gd name="T28" fmla="*/ 195113972 w 287"/>
                  <a:gd name="T29" fmla="*/ 69105082 h 166"/>
                  <a:gd name="T30" fmla="*/ 195113972 w 287"/>
                  <a:gd name="T31" fmla="*/ 239832792 h 166"/>
                  <a:gd name="T32" fmla="*/ 126011568 w 287"/>
                  <a:gd name="T33" fmla="*/ 223573010 h 166"/>
                  <a:gd name="T34" fmla="*/ 93490895 w 287"/>
                  <a:gd name="T35" fmla="*/ 223573010 h 166"/>
                  <a:gd name="T36" fmla="*/ 0 w 287"/>
                  <a:gd name="T37" fmla="*/ 321131702 h 166"/>
                  <a:gd name="T38" fmla="*/ 0 w 287"/>
                  <a:gd name="T39" fmla="*/ 353653283 h 166"/>
                  <a:gd name="T40" fmla="*/ 93490895 w 287"/>
                  <a:gd name="T41" fmla="*/ 451211975 h 166"/>
                  <a:gd name="T42" fmla="*/ 126011568 w 287"/>
                  <a:gd name="T43" fmla="*/ 451211975 h 166"/>
                  <a:gd name="T44" fmla="*/ 195113972 w 287"/>
                  <a:gd name="T45" fmla="*/ 434952193 h 166"/>
                  <a:gd name="T46" fmla="*/ 195113972 w 287"/>
                  <a:gd name="T47" fmla="*/ 605679903 h 166"/>
                  <a:gd name="T48" fmla="*/ 268281460 w 287"/>
                  <a:gd name="T49" fmla="*/ 674784985 h 166"/>
                  <a:gd name="T50" fmla="*/ 487783923 w 287"/>
                  <a:gd name="T51" fmla="*/ 674784985 h 166"/>
                  <a:gd name="T52" fmla="*/ 467458502 w 287"/>
                  <a:gd name="T53" fmla="*/ 589420121 h 166"/>
                  <a:gd name="T54" fmla="*/ 467458502 w 287"/>
                  <a:gd name="T55" fmla="*/ 556900557 h 166"/>
                  <a:gd name="T56" fmla="*/ 565016495 w 287"/>
                  <a:gd name="T57" fmla="*/ 459341866 h 166"/>
                  <a:gd name="T58" fmla="*/ 597535155 w 287"/>
                  <a:gd name="T59" fmla="*/ 459341866 h 166"/>
                  <a:gd name="T60" fmla="*/ 695091134 w 287"/>
                  <a:gd name="T61" fmla="*/ 556900557 h 166"/>
                  <a:gd name="T62" fmla="*/ 695091134 w 287"/>
                  <a:gd name="T63" fmla="*/ 589420121 h 166"/>
                  <a:gd name="T64" fmla="*/ 674765713 w 287"/>
                  <a:gd name="T65" fmla="*/ 674784985 h 166"/>
                  <a:gd name="T66" fmla="*/ 894268177 w 287"/>
                  <a:gd name="T67" fmla="*/ 674784985 h 166"/>
                  <a:gd name="T68" fmla="*/ 967435665 w 287"/>
                  <a:gd name="T69" fmla="*/ 605679903 h 166"/>
                  <a:gd name="T70" fmla="*/ 967435665 w 287"/>
                  <a:gd name="T71" fmla="*/ 434952193 h 166"/>
                  <a:gd name="T72" fmla="*/ 1036540082 w 287"/>
                  <a:gd name="T73" fmla="*/ 451211975 h 166"/>
                  <a:gd name="T74" fmla="*/ 1069058741 w 287"/>
                  <a:gd name="T75" fmla="*/ 451211975 h 166"/>
                  <a:gd name="T76" fmla="*/ 1166614721 w 287"/>
                  <a:gd name="T77" fmla="*/ 353653283 h 166"/>
                  <a:gd name="T78" fmla="*/ 1166614721 w 287"/>
                  <a:gd name="T79" fmla="*/ 321131702 h 166"/>
                  <a:gd name="T80" fmla="*/ 1069058741 w 287"/>
                  <a:gd name="T81" fmla="*/ 22357301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7" h="166">
                    <a:moveTo>
                      <a:pt x="263" y="55"/>
                    </a:moveTo>
                    <a:cubicBezTo>
                      <a:pt x="255" y="55"/>
                      <a:pt x="255" y="55"/>
                      <a:pt x="255" y="55"/>
                    </a:cubicBezTo>
                    <a:cubicBezTo>
                      <a:pt x="250" y="55"/>
                      <a:pt x="244" y="57"/>
                      <a:pt x="238" y="59"/>
                    </a:cubicBezTo>
                    <a:cubicBezTo>
                      <a:pt x="238" y="17"/>
                      <a:pt x="238" y="17"/>
                      <a:pt x="238" y="17"/>
                    </a:cubicBezTo>
                    <a:cubicBezTo>
                      <a:pt x="238" y="8"/>
                      <a:pt x="230" y="0"/>
                      <a:pt x="220" y="0"/>
                    </a:cubicBezTo>
                    <a:cubicBezTo>
                      <a:pt x="166" y="0"/>
                      <a:pt x="166" y="0"/>
                      <a:pt x="166" y="0"/>
                    </a:cubicBezTo>
                    <a:cubicBezTo>
                      <a:pt x="168" y="6"/>
                      <a:pt x="171" y="15"/>
                      <a:pt x="171" y="21"/>
                    </a:cubicBezTo>
                    <a:cubicBezTo>
                      <a:pt x="171" y="29"/>
                      <a:pt x="171" y="29"/>
                      <a:pt x="171" y="29"/>
                    </a:cubicBezTo>
                    <a:cubicBezTo>
                      <a:pt x="171" y="42"/>
                      <a:pt x="160" y="53"/>
                      <a:pt x="147" y="53"/>
                    </a:cubicBezTo>
                    <a:cubicBezTo>
                      <a:pt x="139" y="53"/>
                      <a:pt x="139" y="53"/>
                      <a:pt x="139" y="53"/>
                    </a:cubicBezTo>
                    <a:cubicBezTo>
                      <a:pt x="126" y="53"/>
                      <a:pt x="115" y="42"/>
                      <a:pt x="115" y="29"/>
                    </a:cubicBezTo>
                    <a:cubicBezTo>
                      <a:pt x="115" y="21"/>
                      <a:pt x="115" y="21"/>
                      <a:pt x="115" y="21"/>
                    </a:cubicBezTo>
                    <a:cubicBezTo>
                      <a:pt x="115" y="15"/>
                      <a:pt x="118" y="6"/>
                      <a:pt x="120" y="0"/>
                    </a:cubicBezTo>
                    <a:cubicBezTo>
                      <a:pt x="66" y="0"/>
                      <a:pt x="66" y="0"/>
                      <a:pt x="66" y="0"/>
                    </a:cubicBezTo>
                    <a:cubicBezTo>
                      <a:pt x="56" y="0"/>
                      <a:pt x="48" y="8"/>
                      <a:pt x="48" y="17"/>
                    </a:cubicBezTo>
                    <a:cubicBezTo>
                      <a:pt x="48" y="59"/>
                      <a:pt x="48" y="59"/>
                      <a:pt x="48" y="59"/>
                    </a:cubicBezTo>
                    <a:cubicBezTo>
                      <a:pt x="43" y="57"/>
                      <a:pt x="36" y="55"/>
                      <a:pt x="31" y="55"/>
                    </a:cubicBezTo>
                    <a:cubicBezTo>
                      <a:pt x="23" y="55"/>
                      <a:pt x="23" y="55"/>
                      <a:pt x="23" y="55"/>
                    </a:cubicBezTo>
                    <a:cubicBezTo>
                      <a:pt x="10" y="55"/>
                      <a:pt x="0" y="66"/>
                      <a:pt x="0" y="79"/>
                    </a:cubicBezTo>
                    <a:cubicBezTo>
                      <a:pt x="0" y="87"/>
                      <a:pt x="0" y="87"/>
                      <a:pt x="0" y="87"/>
                    </a:cubicBezTo>
                    <a:cubicBezTo>
                      <a:pt x="0" y="100"/>
                      <a:pt x="10" y="111"/>
                      <a:pt x="23" y="111"/>
                    </a:cubicBezTo>
                    <a:cubicBezTo>
                      <a:pt x="31" y="111"/>
                      <a:pt x="31" y="111"/>
                      <a:pt x="31" y="111"/>
                    </a:cubicBezTo>
                    <a:cubicBezTo>
                      <a:pt x="36" y="111"/>
                      <a:pt x="43" y="109"/>
                      <a:pt x="48" y="107"/>
                    </a:cubicBezTo>
                    <a:cubicBezTo>
                      <a:pt x="48" y="149"/>
                      <a:pt x="48" y="149"/>
                      <a:pt x="48" y="149"/>
                    </a:cubicBezTo>
                    <a:cubicBezTo>
                      <a:pt x="48" y="158"/>
                      <a:pt x="56" y="166"/>
                      <a:pt x="66" y="166"/>
                    </a:cubicBezTo>
                    <a:cubicBezTo>
                      <a:pt x="120" y="166"/>
                      <a:pt x="120" y="166"/>
                      <a:pt x="120" y="166"/>
                    </a:cubicBezTo>
                    <a:cubicBezTo>
                      <a:pt x="118" y="160"/>
                      <a:pt x="115" y="151"/>
                      <a:pt x="115" y="145"/>
                    </a:cubicBezTo>
                    <a:cubicBezTo>
                      <a:pt x="115" y="137"/>
                      <a:pt x="115" y="137"/>
                      <a:pt x="115" y="137"/>
                    </a:cubicBezTo>
                    <a:cubicBezTo>
                      <a:pt x="115" y="123"/>
                      <a:pt x="126" y="113"/>
                      <a:pt x="139" y="113"/>
                    </a:cubicBezTo>
                    <a:cubicBezTo>
                      <a:pt x="147" y="113"/>
                      <a:pt x="147" y="113"/>
                      <a:pt x="147" y="113"/>
                    </a:cubicBezTo>
                    <a:cubicBezTo>
                      <a:pt x="160" y="113"/>
                      <a:pt x="171" y="123"/>
                      <a:pt x="171" y="137"/>
                    </a:cubicBezTo>
                    <a:cubicBezTo>
                      <a:pt x="171" y="145"/>
                      <a:pt x="171" y="145"/>
                      <a:pt x="171" y="145"/>
                    </a:cubicBezTo>
                    <a:cubicBezTo>
                      <a:pt x="171" y="151"/>
                      <a:pt x="169" y="160"/>
                      <a:pt x="166" y="166"/>
                    </a:cubicBezTo>
                    <a:cubicBezTo>
                      <a:pt x="220" y="166"/>
                      <a:pt x="220" y="166"/>
                      <a:pt x="220" y="166"/>
                    </a:cubicBezTo>
                    <a:cubicBezTo>
                      <a:pt x="230" y="166"/>
                      <a:pt x="238" y="158"/>
                      <a:pt x="238" y="149"/>
                    </a:cubicBezTo>
                    <a:cubicBezTo>
                      <a:pt x="238" y="107"/>
                      <a:pt x="238" y="107"/>
                      <a:pt x="238" y="107"/>
                    </a:cubicBezTo>
                    <a:cubicBezTo>
                      <a:pt x="244" y="109"/>
                      <a:pt x="250" y="111"/>
                      <a:pt x="255" y="111"/>
                    </a:cubicBezTo>
                    <a:cubicBezTo>
                      <a:pt x="263" y="111"/>
                      <a:pt x="263" y="111"/>
                      <a:pt x="263" y="111"/>
                    </a:cubicBezTo>
                    <a:cubicBezTo>
                      <a:pt x="276" y="111"/>
                      <a:pt x="287" y="100"/>
                      <a:pt x="287" y="87"/>
                    </a:cubicBezTo>
                    <a:cubicBezTo>
                      <a:pt x="287" y="79"/>
                      <a:pt x="287" y="79"/>
                      <a:pt x="287" y="79"/>
                    </a:cubicBezTo>
                    <a:cubicBezTo>
                      <a:pt x="287" y="66"/>
                      <a:pt x="276" y="55"/>
                      <a:pt x="263" y="55"/>
                    </a:cubicBezTo>
                    <a:close/>
                  </a:path>
                </a:pathLst>
              </a:custGeom>
              <a:solidFill>
                <a:schemeClr val="accent2"/>
              </a:solidFill>
              <a:ln>
                <a:solidFill>
                  <a:schemeClr val="accent2"/>
                </a:solidFill>
              </a:ln>
            </p:spPr>
            <p:txBody>
              <a:bodyPr/>
              <a:lstStyle/>
              <a:p>
                <a:endParaRPr lang="zh-CN" altLang="en-US"/>
              </a:p>
            </p:txBody>
          </p:sp>
        </p:grpSp>
      </p:grpSp>
      <p:grpSp>
        <p:nvGrpSpPr>
          <p:cNvPr id="12" name="组合 11"/>
          <p:cNvGrpSpPr/>
          <p:nvPr/>
        </p:nvGrpSpPr>
        <p:grpSpPr>
          <a:xfrm>
            <a:off x="7595994" y="3203212"/>
            <a:ext cx="1066661" cy="1595438"/>
            <a:chOff x="7596188" y="3413125"/>
            <a:chExt cx="1066800" cy="1595438"/>
          </a:xfrm>
        </p:grpSpPr>
        <p:sp>
          <p:nvSpPr>
            <p:cNvPr id="6" name="圆角矩形 5"/>
            <p:cNvSpPr/>
            <p:nvPr/>
          </p:nvSpPr>
          <p:spPr>
            <a:xfrm rot="18900000">
              <a:off x="7596188" y="3679825"/>
              <a:ext cx="1066800" cy="1066800"/>
            </a:xfrm>
            <a:prstGeom prst="roundRect">
              <a:avLst>
                <a:gd name="adj" fmla="val 2619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7" name="圆角矩形 6"/>
            <p:cNvSpPr/>
            <p:nvPr/>
          </p:nvSpPr>
          <p:spPr>
            <a:xfrm rot="18900000">
              <a:off x="7596188" y="3413125"/>
              <a:ext cx="1066800" cy="1066800"/>
            </a:xfrm>
            <a:prstGeom prst="roundRect">
              <a:avLst>
                <a:gd name="adj" fmla="val 2619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22" name="任意多边形 21"/>
            <p:cNvSpPr/>
            <p:nvPr/>
          </p:nvSpPr>
          <p:spPr>
            <a:xfrm rot="18900000" flipH="1" flipV="1">
              <a:off x="7600950"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Freeform 144"/>
            <p:cNvSpPr>
              <a:spLocks noEditPoints="1"/>
            </p:cNvSpPr>
            <p:nvPr/>
          </p:nvSpPr>
          <p:spPr bwMode="auto">
            <a:xfrm>
              <a:off x="7920038" y="3889375"/>
              <a:ext cx="436562" cy="382588"/>
            </a:xfrm>
            <a:custGeom>
              <a:avLst/>
              <a:gdLst>
                <a:gd name="T0" fmla="*/ 288 w 288"/>
                <a:gd name="T1" fmla="*/ 63 h 253"/>
                <a:gd name="T2" fmla="*/ 288 w 288"/>
                <a:gd name="T3" fmla="*/ 40 h 253"/>
                <a:gd name="T4" fmla="*/ 259 w 288"/>
                <a:gd name="T5" fmla="*/ 19 h 253"/>
                <a:gd name="T6" fmla="*/ 145 w 288"/>
                <a:gd name="T7" fmla="*/ 0 h 253"/>
                <a:gd name="T8" fmla="*/ 144 w 288"/>
                <a:gd name="T9" fmla="*/ 0 h 253"/>
                <a:gd name="T10" fmla="*/ 29 w 288"/>
                <a:gd name="T11" fmla="*/ 19 h 253"/>
                <a:gd name="T12" fmla="*/ 0 w 288"/>
                <a:gd name="T13" fmla="*/ 40 h 253"/>
                <a:gd name="T14" fmla="*/ 0 w 288"/>
                <a:gd name="T15" fmla="*/ 41 h 253"/>
                <a:gd name="T16" fmla="*/ 0 w 288"/>
                <a:gd name="T17" fmla="*/ 213 h 253"/>
                <a:gd name="T18" fmla="*/ 143 w 288"/>
                <a:gd name="T19" fmla="*/ 253 h 253"/>
                <a:gd name="T20" fmla="*/ 144 w 288"/>
                <a:gd name="T21" fmla="*/ 253 h 253"/>
                <a:gd name="T22" fmla="*/ 288 w 288"/>
                <a:gd name="T23" fmla="*/ 212 h 253"/>
                <a:gd name="T24" fmla="*/ 288 w 288"/>
                <a:gd name="T25" fmla="*/ 63 h 253"/>
                <a:gd name="T26" fmla="*/ 144 w 288"/>
                <a:gd name="T27" fmla="*/ 29 h 253"/>
                <a:gd name="T28" fmla="*/ 145 w 288"/>
                <a:gd name="T29" fmla="*/ 29 h 253"/>
                <a:gd name="T30" fmla="*/ 259 w 288"/>
                <a:gd name="T31" fmla="*/ 51 h 253"/>
                <a:gd name="T32" fmla="*/ 259 w 288"/>
                <a:gd name="T33" fmla="*/ 52 h 253"/>
                <a:gd name="T34" fmla="*/ 144 w 288"/>
                <a:gd name="T35" fmla="*/ 73 h 253"/>
                <a:gd name="T36" fmla="*/ 143 w 288"/>
                <a:gd name="T37" fmla="*/ 73 h 253"/>
                <a:gd name="T38" fmla="*/ 29 w 288"/>
                <a:gd name="T39" fmla="*/ 52 h 253"/>
                <a:gd name="T40" fmla="*/ 29 w 288"/>
                <a:gd name="T41" fmla="*/ 51 h 253"/>
                <a:gd name="T42" fmla="*/ 144 w 288"/>
                <a:gd name="T43" fmla="*/ 29 h 253"/>
                <a:gd name="T44" fmla="*/ 144 w 288"/>
                <a:gd name="T45" fmla="*/ 162 h 253"/>
                <a:gd name="T46" fmla="*/ 143 w 288"/>
                <a:gd name="T47" fmla="*/ 162 h 253"/>
                <a:gd name="T48" fmla="*/ 29 w 288"/>
                <a:gd name="T49" fmla="*/ 140 h 253"/>
                <a:gd name="T50" fmla="*/ 29 w 288"/>
                <a:gd name="T51" fmla="*/ 83 h 253"/>
                <a:gd name="T52" fmla="*/ 143 w 288"/>
                <a:gd name="T53" fmla="*/ 102 h 253"/>
                <a:gd name="T54" fmla="*/ 144 w 288"/>
                <a:gd name="T55" fmla="*/ 102 h 253"/>
                <a:gd name="T56" fmla="*/ 259 w 288"/>
                <a:gd name="T57" fmla="*/ 83 h 253"/>
                <a:gd name="T58" fmla="*/ 259 w 288"/>
                <a:gd name="T59" fmla="*/ 140 h 253"/>
                <a:gd name="T60" fmla="*/ 144 w 288"/>
                <a:gd name="T61" fmla="*/ 16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3">
                  <a:moveTo>
                    <a:pt x="288" y="63"/>
                  </a:moveTo>
                  <a:cubicBezTo>
                    <a:pt x="288" y="40"/>
                    <a:pt x="288" y="40"/>
                    <a:pt x="288" y="40"/>
                  </a:cubicBezTo>
                  <a:cubicBezTo>
                    <a:pt x="288" y="34"/>
                    <a:pt x="277" y="26"/>
                    <a:pt x="259" y="19"/>
                  </a:cubicBezTo>
                  <a:cubicBezTo>
                    <a:pt x="233" y="9"/>
                    <a:pt x="192" y="0"/>
                    <a:pt x="145" y="0"/>
                  </a:cubicBezTo>
                  <a:cubicBezTo>
                    <a:pt x="145" y="0"/>
                    <a:pt x="144" y="0"/>
                    <a:pt x="144" y="0"/>
                  </a:cubicBezTo>
                  <a:cubicBezTo>
                    <a:pt x="97" y="0"/>
                    <a:pt x="55" y="9"/>
                    <a:pt x="29" y="19"/>
                  </a:cubicBezTo>
                  <a:cubicBezTo>
                    <a:pt x="12" y="26"/>
                    <a:pt x="1" y="34"/>
                    <a:pt x="0" y="40"/>
                  </a:cubicBezTo>
                  <a:cubicBezTo>
                    <a:pt x="0" y="40"/>
                    <a:pt x="0" y="40"/>
                    <a:pt x="0" y="41"/>
                  </a:cubicBezTo>
                  <a:cubicBezTo>
                    <a:pt x="0" y="213"/>
                    <a:pt x="0" y="213"/>
                    <a:pt x="0" y="213"/>
                  </a:cubicBezTo>
                  <a:cubicBezTo>
                    <a:pt x="0" y="228"/>
                    <a:pt x="64" y="253"/>
                    <a:pt x="143" y="253"/>
                  </a:cubicBezTo>
                  <a:cubicBezTo>
                    <a:pt x="143" y="253"/>
                    <a:pt x="144" y="253"/>
                    <a:pt x="144" y="253"/>
                  </a:cubicBezTo>
                  <a:cubicBezTo>
                    <a:pt x="224" y="253"/>
                    <a:pt x="288" y="228"/>
                    <a:pt x="288" y="212"/>
                  </a:cubicBezTo>
                  <a:lnTo>
                    <a:pt x="288" y="63"/>
                  </a:lnTo>
                  <a:close/>
                  <a:moveTo>
                    <a:pt x="144" y="29"/>
                  </a:moveTo>
                  <a:cubicBezTo>
                    <a:pt x="145" y="29"/>
                    <a:pt x="145" y="29"/>
                    <a:pt x="145" y="29"/>
                  </a:cubicBezTo>
                  <a:cubicBezTo>
                    <a:pt x="201" y="29"/>
                    <a:pt x="244" y="43"/>
                    <a:pt x="259" y="51"/>
                  </a:cubicBezTo>
                  <a:cubicBezTo>
                    <a:pt x="259" y="52"/>
                    <a:pt x="259" y="52"/>
                    <a:pt x="259" y="52"/>
                  </a:cubicBezTo>
                  <a:cubicBezTo>
                    <a:pt x="244" y="60"/>
                    <a:pt x="201" y="73"/>
                    <a:pt x="144" y="73"/>
                  </a:cubicBezTo>
                  <a:cubicBezTo>
                    <a:pt x="143" y="73"/>
                    <a:pt x="143" y="73"/>
                    <a:pt x="143" y="73"/>
                  </a:cubicBezTo>
                  <a:cubicBezTo>
                    <a:pt x="87" y="73"/>
                    <a:pt x="44" y="60"/>
                    <a:pt x="29" y="52"/>
                  </a:cubicBezTo>
                  <a:cubicBezTo>
                    <a:pt x="29" y="51"/>
                    <a:pt x="29" y="51"/>
                    <a:pt x="29" y="51"/>
                  </a:cubicBezTo>
                  <a:cubicBezTo>
                    <a:pt x="44" y="43"/>
                    <a:pt x="87" y="29"/>
                    <a:pt x="144" y="29"/>
                  </a:cubicBezTo>
                  <a:close/>
                  <a:moveTo>
                    <a:pt x="144" y="162"/>
                  </a:moveTo>
                  <a:cubicBezTo>
                    <a:pt x="143" y="162"/>
                    <a:pt x="143" y="162"/>
                    <a:pt x="143" y="162"/>
                  </a:cubicBezTo>
                  <a:cubicBezTo>
                    <a:pt x="87" y="162"/>
                    <a:pt x="44" y="148"/>
                    <a:pt x="29" y="140"/>
                  </a:cubicBezTo>
                  <a:cubicBezTo>
                    <a:pt x="29" y="83"/>
                    <a:pt x="29" y="83"/>
                    <a:pt x="29" y="83"/>
                  </a:cubicBezTo>
                  <a:cubicBezTo>
                    <a:pt x="55" y="94"/>
                    <a:pt x="96" y="102"/>
                    <a:pt x="143" y="102"/>
                  </a:cubicBezTo>
                  <a:cubicBezTo>
                    <a:pt x="143" y="102"/>
                    <a:pt x="144" y="102"/>
                    <a:pt x="144" y="102"/>
                  </a:cubicBezTo>
                  <a:cubicBezTo>
                    <a:pt x="191" y="102"/>
                    <a:pt x="233" y="94"/>
                    <a:pt x="259" y="83"/>
                  </a:cubicBezTo>
                  <a:cubicBezTo>
                    <a:pt x="259" y="140"/>
                    <a:pt x="259" y="140"/>
                    <a:pt x="259" y="140"/>
                  </a:cubicBezTo>
                  <a:cubicBezTo>
                    <a:pt x="244" y="148"/>
                    <a:pt x="201" y="161"/>
                    <a:pt x="144" y="162"/>
                  </a:cubicBezTo>
                  <a:close/>
                </a:path>
              </a:pathLst>
            </a:custGeom>
            <a:solidFill>
              <a:schemeClr val="accent3"/>
            </a:solidFill>
            <a:ln>
              <a:solidFill>
                <a:schemeClr val="accent3"/>
              </a:solidFill>
            </a:ln>
            <a:extLst/>
          </p:spPr>
          <p:txBody>
            <a:bodyPr/>
            <a:lstStyle/>
            <a:p>
              <a:pPr>
                <a:defRPr/>
              </a:pPr>
              <a:endParaRPr lang="zh-CN" altLang="en-US">
                <a:latin typeface="Calibri" pitchFamily="34" charset="0"/>
              </a:endParaRPr>
            </a:p>
          </p:txBody>
        </p:sp>
      </p:grpSp>
      <p:grpSp>
        <p:nvGrpSpPr>
          <p:cNvPr id="9" name="组合 8"/>
          <p:cNvGrpSpPr/>
          <p:nvPr/>
        </p:nvGrpSpPr>
        <p:grpSpPr>
          <a:xfrm>
            <a:off x="1534120" y="2946039"/>
            <a:ext cx="1068249" cy="1590675"/>
            <a:chOff x="1533525" y="3155950"/>
            <a:chExt cx="1068388" cy="1590675"/>
          </a:xfrm>
        </p:grpSpPr>
        <p:sp>
          <p:nvSpPr>
            <p:cNvPr id="2" name="圆角矩形 1"/>
            <p:cNvSpPr/>
            <p:nvPr/>
          </p:nvSpPr>
          <p:spPr>
            <a:xfrm rot="18900000">
              <a:off x="1533525" y="3679825"/>
              <a:ext cx="1066800" cy="1066800"/>
            </a:xfrm>
            <a:prstGeom prst="roundRect">
              <a:avLst>
                <a:gd name="adj" fmla="val 2619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19" name="任意多边形 18"/>
            <p:cNvSpPr/>
            <p:nvPr/>
          </p:nvSpPr>
          <p:spPr>
            <a:xfrm rot="18900000">
              <a:off x="1547813"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23"/>
            <p:cNvSpPr/>
            <p:nvPr/>
          </p:nvSpPr>
          <p:spPr>
            <a:xfrm rot="18900000">
              <a:off x="1547813"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9" name="组合 38"/>
            <p:cNvGrpSpPr/>
            <p:nvPr/>
          </p:nvGrpSpPr>
          <p:grpSpPr>
            <a:xfrm>
              <a:off x="1838658" y="4002782"/>
              <a:ext cx="404424" cy="434198"/>
              <a:chOff x="4019339" y="2140057"/>
              <a:chExt cx="258763" cy="277813"/>
            </a:xfrm>
            <a:solidFill>
              <a:srgbClr val="E40000"/>
            </a:solidFill>
          </p:grpSpPr>
          <p:sp>
            <p:nvSpPr>
              <p:cNvPr id="40" name="Freeform 281"/>
              <p:cNvSpPr>
                <a:spLocks noEditPoints="1"/>
              </p:cNvSpPr>
              <p:nvPr/>
            </p:nvSpPr>
            <p:spPr bwMode="auto">
              <a:xfrm>
                <a:off x="4019339" y="2140057"/>
                <a:ext cx="258763" cy="277813"/>
              </a:xfrm>
              <a:custGeom>
                <a:avLst/>
                <a:gdLst>
                  <a:gd name="T0" fmla="*/ 237 w 266"/>
                  <a:gd name="T1" fmla="*/ 24 h 288"/>
                  <a:gd name="T2" fmla="*/ 221 w 266"/>
                  <a:gd name="T3" fmla="*/ 24 h 288"/>
                  <a:gd name="T4" fmla="*/ 221 w 266"/>
                  <a:gd name="T5" fmla="*/ 14 h 288"/>
                  <a:gd name="T6" fmla="*/ 207 w 266"/>
                  <a:gd name="T7" fmla="*/ 0 h 288"/>
                  <a:gd name="T8" fmla="*/ 193 w 266"/>
                  <a:gd name="T9" fmla="*/ 14 h 288"/>
                  <a:gd name="T10" fmla="*/ 193 w 266"/>
                  <a:gd name="T11" fmla="*/ 24 h 288"/>
                  <a:gd name="T12" fmla="*/ 146 w 266"/>
                  <a:gd name="T13" fmla="*/ 24 h 288"/>
                  <a:gd name="T14" fmla="*/ 146 w 266"/>
                  <a:gd name="T15" fmla="*/ 14 h 288"/>
                  <a:gd name="T16" fmla="*/ 133 w 266"/>
                  <a:gd name="T17" fmla="*/ 0 h 288"/>
                  <a:gd name="T18" fmla="*/ 119 w 266"/>
                  <a:gd name="T19" fmla="*/ 14 h 288"/>
                  <a:gd name="T20" fmla="*/ 119 w 266"/>
                  <a:gd name="T21" fmla="*/ 24 h 288"/>
                  <a:gd name="T22" fmla="*/ 73 w 266"/>
                  <a:gd name="T23" fmla="*/ 24 h 288"/>
                  <a:gd name="T24" fmla="*/ 73 w 266"/>
                  <a:gd name="T25" fmla="*/ 14 h 288"/>
                  <a:gd name="T26" fmla="*/ 59 w 266"/>
                  <a:gd name="T27" fmla="*/ 0 h 288"/>
                  <a:gd name="T28" fmla="*/ 45 w 266"/>
                  <a:gd name="T29" fmla="*/ 14 h 288"/>
                  <a:gd name="T30" fmla="*/ 45 w 266"/>
                  <a:gd name="T31" fmla="*/ 24 h 288"/>
                  <a:gd name="T32" fmla="*/ 29 w 266"/>
                  <a:gd name="T33" fmla="*/ 24 h 288"/>
                  <a:gd name="T34" fmla="*/ 0 w 266"/>
                  <a:gd name="T35" fmla="*/ 53 h 288"/>
                  <a:gd name="T36" fmla="*/ 0 w 266"/>
                  <a:gd name="T37" fmla="*/ 259 h 288"/>
                  <a:gd name="T38" fmla="*/ 29 w 266"/>
                  <a:gd name="T39" fmla="*/ 288 h 288"/>
                  <a:gd name="T40" fmla="*/ 237 w 266"/>
                  <a:gd name="T41" fmla="*/ 288 h 288"/>
                  <a:gd name="T42" fmla="*/ 266 w 266"/>
                  <a:gd name="T43" fmla="*/ 259 h 288"/>
                  <a:gd name="T44" fmla="*/ 266 w 266"/>
                  <a:gd name="T45" fmla="*/ 53 h 288"/>
                  <a:gd name="T46" fmla="*/ 237 w 266"/>
                  <a:gd name="T47" fmla="*/ 24 h 288"/>
                  <a:gd name="T48" fmla="*/ 237 w 266"/>
                  <a:gd name="T49" fmla="*/ 257 h 288"/>
                  <a:gd name="T50" fmla="*/ 29 w 266"/>
                  <a:gd name="T51" fmla="*/ 257 h 288"/>
                  <a:gd name="T52" fmla="*/ 29 w 266"/>
                  <a:gd name="T53" fmla="*/ 55 h 288"/>
                  <a:gd name="T54" fmla="*/ 45 w 266"/>
                  <a:gd name="T55" fmla="*/ 55 h 288"/>
                  <a:gd name="T56" fmla="*/ 45 w 266"/>
                  <a:gd name="T57" fmla="*/ 65 h 288"/>
                  <a:gd name="T58" fmla="*/ 59 w 266"/>
                  <a:gd name="T59" fmla="*/ 79 h 288"/>
                  <a:gd name="T60" fmla="*/ 73 w 266"/>
                  <a:gd name="T61" fmla="*/ 65 h 288"/>
                  <a:gd name="T62" fmla="*/ 73 w 266"/>
                  <a:gd name="T63" fmla="*/ 55 h 288"/>
                  <a:gd name="T64" fmla="*/ 119 w 266"/>
                  <a:gd name="T65" fmla="*/ 55 h 288"/>
                  <a:gd name="T66" fmla="*/ 119 w 266"/>
                  <a:gd name="T67" fmla="*/ 65 h 288"/>
                  <a:gd name="T68" fmla="*/ 133 w 266"/>
                  <a:gd name="T69" fmla="*/ 79 h 288"/>
                  <a:gd name="T70" fmla="*/ 146 w 266"/>
                  <a:gd name="T71" fmla="*/ 65 h 288"/>
                  <a:gd name="T72" fmla="*/ 146 w 266"/>
                  <a:gd name="T73" fmla="*/ 55 h 288"/>
                  <a:gd name="T74" fmla="*/ 193 w 266"/>
                  <a:gd name="T75" fmla="*/ 55 h 288"/>
                  <a:gd name="T76" fmla="*/ 193 w 266"/>
                  <a:gd name="T77" fmla="*/ 65 h 288"/>
                  <a:gd name="T78" fmla="*/ 207 w 266"/>
                  <a:gd name="T79" fmla="*/ 79 h 288"/>
                  <a:gd name="T80" fmla="*/ 221 w 266"/>
                  <a:gd name="T81" fmla="*/ 65 h 288"/>
                  <a:gd name="T82" fmla="*/ 221 w 266"/>
                  <a:gd name="T83" fmla="*/ 55 h 288"/>
                  <a:gd name="T84" fmla="*/ 237 w 266"/>
                  <a:gd name="T85" fmla="*/ 55 h 288"/>
                  <a:gd name="T86" fmla="*/ 237 w 266"/>
                  <a:gd name="T87"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88">
                    <a:moveTo>
                      <a:pt x="237" y="24"/>
                    </a:moveTo>
                    <a:cubicBezTo>
                      <a:pt x="221" y="24"/>
                      <a:pt x="221" y="24"/>
                      <a:pt x="221" y="24"/>
                    </a:cubicBezTo>
                    <a:cubicBezTo>
                      <a:pt x="221" y="14"/>
                      <a:pt x="221" y="14"/>
                      <a:pt x="221" y="14"/>
                    </a:cubicBezTo>
                    <a:cubicBezTo>
                      <a:pt x="221" y="6"/>
                      <a:pt x="214" y="0"/>
                      <a:pt x="207" y="0"/>
                    </a:cubicBezTo>
                    <a:cubicBezTo>
                      <a:pt x="199" y="0"/>
                      <a:pt x="193" y="6"/>
                      <a:pt x="193" y="14"/>
                    </a:cubicBezTo>
                    <a:cubicBezTo>
                      <a:pt x="193" y="24"/>
                      <a:pt x="193" y="24"/>
                      <a:pt x="193" y="24"/>
                    </a:cubicBezTo>
                    <a:cubicBezTo>
                      <a:pt x="146" y="24"/>
                      <a:pt x="146" y="24"/>
                      <a:pt x="146" y="24"/>
                    </a:cubicBezTo>
                    <a:cubicBezTo>
                      <a:pt x="146" y="14"/>
                      <a:pt x="146" y="14"/>
                      <a:pt x="146" y="14"/>
                    </a:cubicBezTo>
                    <a:cubicBezTo>
                      <a:pt x="146" y="6"/>
                      <a:pt x="140" y="0"/>
                      <a:pt x="133" y="0"/>
                    </a:cubicBezTo>
                    <a:cubicBezTo>
                      <a:pt x="125" y="0"/>
                      <a:pt x="119" y="6"/>
                      <a:pt x="119" y="14"/>
                    </a:cubicBezTo>
                    <a:cubicBezTo>
                      <a:pt x="119" y="24"/>
                      <a:pt x="119" y="24"/>
                      <a:pt x="119" y="24"/>
                    </a:cubicBezTo>
                    <a:cubicBezTo>
                      <a:pt x="73" y="24"/>
                      <a:pt x="73" y="24"/>
                      <a:pt x="73" y="24"/>
                    </a:cubicBezTo>
                    <a:cubicBezTo>
                      <a:pt x="73" y="14"/>
                      <a:pt x="73" y="14"/>
                      <a:pt x="73" y="14"/>
                    </a:cubicBezTo>
                    <a:cubicBezTo>
                      <a:pt x="73" y="6"/>
                      <a:pt x="66" y="0"/>
                      <a:pt x="59" y="0"/>
                    </a:cubicBezTo>
                    <a:cubicBezTo>
                      <a:pt x="51" y="0"/>
                      <a:pt x="45" y="6"/>
                      <a:pt x="45" y="14"/>
                    </a:cubicBezTo>
                    <a:cubicBezTo>
                      <a:pt x="45" y="24"/>
                      <a:pt x="45" y="24"/>
                      <a:pt x="45" y="24"/>
                    </a:cubicBezTo>
                    <a:cubicBezTo>
                      <a:pt x="29" y="24"/>
                      <a:pt x="29" y="24"/>
                      <a:pt x="29" y="24"/>
                    </a:cubicBezTo>
                    <a:cubicBezTo>
                      <a:pt x="13" y="24"/>
                      <a:pt x="0" y="37"/>
                      <a:pt x="0" y="53"/>
                    </a:cubicBezTo>
                    <a:cubicBezTo>
                      <a:pt x="0" y="259"/>
                      <a:pt x="0" y="259"/>
                      <a:pt x="0" y="259"/>
                    </a:cubicBezTo>
                    <a:cubicBezTo>
                      <a:pt x="0" y="275"/>
                      <a:pt x="13" y="288"/>
                      <a:pt x="29" y="288"/>
                    </a:cubicBezTo>
                    <a:cubicBezTo>
                      <a:pt x="237" y="288"/>
                      <a:pt x="237" y="288"/>
                      <a:pt x="237" y="288"/>
                    </a:cubicBezTo>
                    <a:cubicBezTo>
                      <a:pt x="253" y="288"/>
                      <a:pt x="266" y="275"/>
                      <a:pt x="266" y="259"/>
                    </a:cubicBezTo>
                    <a:cubicBezTo>
                      <a:pt x="266" y="53"/>
                      <a:pt x="266" y="53"/>
                      <a:pt x="266" y="53"/>
                    </a:cubicBezTo>
                    <a:cubicBezTo>
                      <a:pt x="266" y="37"/>
                      <a:pt x="253" y="24"/>
                      <a:pt x="237" y="24"/>
                    </a:cubicBezTo>
                    <a:close/>
                    <a:moveTo>
                      <a:pt x="237" y="257"/>
                    </a:moveTo>
                    <a:cubicBezTo>
                      <a:pt x="29" y="257"/>
                      <a:pt x="29" y="257"/>
                      <a:pt x="29" y="257"/>
                    </a:cubicBezTo>
                    <a:cubicBezTo>
                      <a:pt x="29" y="55"/>
                      <a:pt x="29" y="55"/>
                      <a:pt x="29" y="55"/>
                    </a:cubicBezTo>
                    <a:cubicBezTo>
                      <a:pt x="45" y="55"/>
                      <a:pt x="45" y="55"/>
                      <a:pt x="45" y="55"/>
                    </a:cubicBezTo>
                    <a:cubicBezTo>
                      <a:pt x="45" y="65"/>
                      <a:pt x="45" y="65"/>
                      <a:pt x="45" y="65"/>
                    </a:cubicBezTo>
                    <a:cubicBezTo>
                      <a:pt x="45" y="73"/>
                      <a:pt x="51" y="79"/>
                      <a:pt x="59" y="79"/>
                    </a:cubicBezTo>
                    <a:cubicBezTo>
                      <a:pt x="66" y="79"/>
                      <a:pt x="73" y="73"/>
                      <a:pt x="73" y="65"/>
                    </a:cubicBezTo>
                    <a:cubicBezTo>
                      <a:pt x="73" y="55"/>
                      <a:pt x="73" y="55"/>
                      <a:pt x="73" y="55"/>
                    </a:cubicBezTo>
                    <a:cubicBezTo>
                      <a:pt x="119" y="55"/>
                      <a:pt x="119" y="55"/>
                      <a:pt x="119" y="55"/>
                    </a:cubicBezTo>
                    <a:cubicBezTo>
                      <a:pt x="119" y="65"/>
                      <a:pt x="119" y="65"/>
                      <a:pt x="119" y="65"/>
                    </a:cubicBezTo>
                    <a:cubicBezTo>
                      <a:pt x="119" y="73"/>
                      <a:pt x="125" y="79"/>
                      <a:pt x="133" y="79"/>
                    </a:cubicBezTo>
                    <a:cubicBezTo>
                      <a:pt x="140" y="79"/>
                      <a:pt x="146" y="73"/>
                      <a:pt x="146" y="65"/>
                    </a:cubicBezTo>
                    <a:cubicBezTo>
                      <a:pt x="146" y="55"/>
                      <a:pt x="146" y="55"/>
                      <a:pt x="146" y="55"/>
                    </a:cubicBezTo>
                    <a:cubicBezTo>
                      <a:pt x="193" y="55"/>
                      <a:pt x="193" y="55"/>
                      <a:pt x="193" y="55"/>
                    </a:cubicBezTo>
                    <a:cubicBezTo>
                      <a:pt x="193" y="65"/>
                      <a:pt x="193" y="65"/>
                      <a:pt x="193" y="65"/>
                    </a:cubicBezTo>
                    <a:cubicBezTo>
                      <a:pt x="193" y="73"/>
                      <a:pt x="199" y="79"/>
                      <a:pt x="207" y="79"/>
                    </a:cubicBezTo>
                    <a:cubicBezTo>
                      <a:pt x="214" y="79"/>
                      <a:pt x="221" y="73"/>
                      <a:pt x="221" y="65"/>
                    </a:cubicBezTo>
                    <a:cubicBezTo>
                      <a:pt x="221" y="55"/>
                      <a:pt x="221" y="55"/>
                      <a:pt x="221" y="55"/>
                    </a:cubicBezTo>
                    <a:cubicBezTo>
                      <a:pt x="237" y="55"/>
                      <a:pt x="237" y="55"/>
                      <a:pt x="237" y="55"/>
                    </a:cubicBezTo>
                    <a:lnTo>
                      <a:pt x="237" y="25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latin typeface="Calibri" pitchFamily="34" charset="0"/>
                </a:endParaRPr>
              </a:p>
            </p:txBody>
          </p:sp>
          <p:sp>
            <p:nvSpPr>
              <p:cNvPr id="41" name="Freeform 282"/>
              <p:cNvSpPr>
                <a:spLocks/>
              </p:cNvSpPr>
              <p:nvPr/>
            </p:nvSpPr>
            <p:spPr bwMode="auto">
              <a:xfrm>
                <a:off x="4076489" y="2244832"/>
                <a:ext cx="144463" cy="107950"/>
              </a:xfrm>
              <a:custGeom>
                <a:avLst/>
                <a:gdLst>
                  <a:gd name="T0" fmla="*/ 133 w 150"/>
                  <a:gd name="T1" fmla="*/ 3 h 111"/>
                  <a:gd name="T2" fmla="*/ 124 w 150"/>
                  <a:gd name="T3" fmla="*/ 3 h 111"/>
                  <a:gd name="T4" fmla="*/ 58 w 150"/>
                  <a:gd name="T5" fmla="*/ 69 h 111"/>
                  <a:gd name="T6" fmla="*/ 50 w 150"/>
                  <a:gd name="T7" fmla="*/ 69 h 111"/>
                  <a:gd name="T8" fmla="*/ 25 w 150"/>
                  <a:gd name="T9" fmla="*/ 45 h 111"/>
                  <a:gd name="T10" fmla="*/ 17 w 150"/>
                  <a:gd name="T11" fmla="*/ 45 h 111"/>
                  <a:gd name="T12" fmla="*/ 2 w 150"/>
                  <a:gd name="T13" fmla="*/ 60 h 111"/>
                  <a:gd name="T14" fmla="*/ 2 w 150"/>
                  <a:gd name="T15" fmla="*/ 68 h 111"/>
                  <a:gd name="T16" fmla="*/ 40 w 150"/>
                  <a:gd name="T17" fmla="*/ 106 h 111"/>
                  <a:gd name="T18" fmla="*/ 50 w 150"/>
                  <a:gd name="T19" fmla="*/ 111 h 111"/>
                  <a:gd name="T20" fmla="*/ 57 w 150"/>
                  <a:gd name="T21" fmla="*/ 111 h 111"/>
                  <a:gd name="T22" fmla="*/ 67 w 150"/>
                  <a:gd name="T23" fmla="*/ 106 h 111"/>
                  <a:gd name="T24" fmla="*/ 148 w 150"/>
                  <a:gd name="T25" fmla="*/ 26 h 111"/>
                  <a:gd name="T26" fmla="*/ 148 w 150"/>
                  <a:gd name="T27" fmla="*/ 17 h 111"/>
                  <a:gd name="T28" fmla="*/ 133 w 150"/>
                  <a:gd name="T2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1">
                    <a:moveTo>
                      <a:pt x="133" y="3"/>
                    </a:moveTo>
                    <a:cubicBezTo>
                      <a:pt x="131" y="0"/>
                      <a:pt x="127" y="0"/>
                      <a:pt x="124" y="3"/>
                    </a:cubicBezTo>
                    <a:cubicBezTo>
                      <a:pt x="58" y="69"/>
                      <a:pt x="58" y="69"/>
                      <a:pt x="58" y="69"/>
                    </a:cubicBezTo>
                    <a:cubicBezTo>
                      <a:pt x="56" y="71"/>
                      <a:pt x="52" y="71"/>
                      <a:pt x="50" y="69"/>
                    </a:cubicBezTo>
                    <a:cubicBezTo>
                      <a:pt x="25" y="45"/>
                      <a:pt x="25" y="45"/>
                      <a:pt x="25" y="45"/>
                    </a:cubicBezTo>
                    <a:cubicBezTo>
                      <a:pt x="23" y="43"/>
                      <a:pt x="19" y="43"/>
                      <a:pt x="17" y="45"/>
                    </a:cubicBezTo>
                    <a:cubicBezTo>
                      <a:pt x="2" y="60"/>
                      <a:pt x="2" y="60"/>
                      <a:pt x="2" y="60"/>
                    </a:cubicBezTo>
                    <a:cubicBezTo>
                      <a:pt x="0" y="62"/>
                      <a:pt x="0" y="66"/>
                      <a:pt x="2" y="68"/>
                    </a:cubicBezTo>
                    <a:cubicBezTo>
                      <a:pt x="40" y="106"/>
                      <a:pt x="40" y="106"/>
                      <a:pt x="40" y="106"/>
                    </a:cubicBezTo>
                    <a:cubicBezTo>
                      <a:pt x="42" y="109"/>
                      <a:pt x="47" y="111"/>
                      <a:pt x="50" y="111"/>
                    </a:cubicBezTo>
                    <a:cubicBezTo>
                      <a:pt x="57" y="111"/>
                      <a:pt x="57" y="111"/>
                      <a:pt x="57" y="111"/>
                    </a:cubicBezTo>
                    <a:cubicBezTo>
                      <a:pt x="60" y="111"/>
                      <a:pt x="65" y="109"/>
                      <a:pt x="67" y="106"/>
                    </a:cubicBezTo>
                    <a:cubicBezTo>
                      <a:pt x="148" y="26"/>
                      <a:pt x="148" y="26"/>
                      <a:pt x="148" y="26"/>
                    </a:cubicBezTo>
                    <a:cubicBezTo>
                      <a:pt x="150" y="23"/>
                      <a:pt x="150" y="20"/>
                      <a:pt x="148" y="17"/>
                    </a:cubicBezTo>
                    <a:lnTo>
                      <a:pt x="133" y="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latin typeface="Calibri" pitchFamily="34" charset="0"/>
                </a:endParaRPr>
              </a:p>
            </p:txBody>
          </p:sp>
        </p:grpSp>
      </p:grpSp>
      <p:sp>
        <p:nvSpPr>
          <p:cNvPr id="42" name="文本框 41"/>
          <p:cNvSpPr txBox="1"/>
          <p:nvPr/>
        </p:nvSpPr>
        <p:spPr>
          <a:xfrm>
            <a:off x="939536" y="1628800"/>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a:solidFill>
                  <a:schemeClr val="tx2"/>
                </a:solidFill>
                <a:latin typeface="+mj-ea"/>
                <a:ea typeface="+mj-ea"/>
              </a:rPr>
              <a:t>点击此处添加标题</a:t>
            </a:r>
          </a:p>
        </p:txBody>
      </p:sp>
      <p:sp>
        <p:nvSpPr>
          <p:cNvPr id="43" name="矩形 42"/>
          <p:cNvSpPr/>
          <p:nvPr/>
        </p:nvSpPr>
        <p:spPr>
          <a:xfrm>
            <a:off x="609802" y="2028912"/>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46" name="文本框 45"/>
          <p:cNvSpPr txBox="1"/>
          <p:nvPr/>
        </p:nvSpPr>
        <p:spPr>
          <a:xfrm>
            <a:off x="4980785" y="1628800"/>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2"/>
                </a:solidFill>
                <a:latin typeface="+mj-ea"/>
                <a:ea typeface="+mj-ea"/>
              </a:rPr>
              <a:t>点击此处添加标题</a:t>
            </a:r>
          </a:p>
        </p:txBody>
      </p:sp>
      <p:sp>
        <p:nvSpPr>
          <p:cNvPr id="47" name="矩形 46"/>
          <p:cNvSpPr/>
          <p:nvPr/>
        </p:nvSpPr>
        <p:spPr>
          <a:xfrm>
            <a:off x="4651051" y="2028912"/>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49" name="文本框 48"/>
          <p:cNvSpPr txBox="1"/>
          <p:nvPr/>
        </p:nvSpPr>
        <p:spPr>
          <a:xfrm>
            <a:off x="9022034" y="1628800"/>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4"/>
                </a:solidFill>
                <a:latin typeface="+mj-ea"/>
                <a:ea typeface="+mj-ea"/>
              </a:rPr>
              <a:t>点击此处添加标题</a:t>
            </a:r>
          </a:p>
        </p:txBody>
      </p:sp>
      <p:sp>
        <p:nvSpPr>
          <p:cNvPr id="50" name="矩形 49"/>
          <p:cNvSpPr/>
          <p:nvPr/>
        </p:nvSpPr>
        <p:spPr>
          <a:xfrm>
            <a:off x="8692300" y="2028912"/>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52" name="文本框 51"/>
          <p:cNvSpPr txBox="1"/>
          <p:nvPr/>
        </p:nvSpPr>
        <p:spPr>
          <a:xfrm>
            <a:off x="7010140" y="5034922"/>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a:solidFill>
                  <a:schemeClr val="accent3"/>
                </a:solidFill>
                <a:latin typeface="+mj-ea"/>
                <a:ea typeface="+mj-ea"/>
              </a:rPr>
              <a:t>点击此处添加标题</a:t>
            </a:r>
          </a:p>
        </p:txBody>
      </p:sp>
      <p:sp>
        <p:nvSpPr>
          <p:cNvPr id="53" name="矩形 52"/>
          <p:cNvSpPr/>
          <p:nvPr/>
        </p:nvSpPr>
        <p:spPr>
          <a:xfrm>
            <a:off x="6680406" y="5435034"/>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55" name="文本框 54"/>
          <p:cNvSpPr txBox="1"/>
          <p:nvPr/>
        </p:nvSpPr>
        <p:spPr>
          <a:xfrm>
            <a:off x="2944288" y="5034922"/>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1"/>
                </a:solidFill>
                <a:latin typeface="+mj-ea"/>
                <a:ea typeface="+mj-ea"/>
              </a:rPr>
              <a:t>点击此处添加标题</a:t>
            </a:r>
          </a:p>
        </p:txBody>
      </p:sp>
      <p:sp>
        <p:nvSpPr>
          <p:cNvPr id="56" name="矩形 55"/>
          <p:cNvSpPr/>
          <p:nvPr/>
        </p:nvSpPr>
        <p:spPr>
          <a:xfrm>
            <a:off x="2614554" y="5435034"/>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15" name="标题 14"/>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53133350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7" presetClass="entr" presetSubtype="10" fill="hold" grpId="0" nodeType="withEffect">
                                  <p:stCondLst>
                                    <p:cond delay="200"/>
                                  </p:stCondLst>
                                  <p:iterate type="lt">
                                    <p:tmPct val="10000"/>
                                  </p:iterate>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strVal val="#ppt_h"/>
                                          </p:val>
                                        </p:tav>
                                        <p:tav tm="100000">
                                          <p:val>
                                            <p:strVal val="#ppt_h"/>
                                          </p:val>
                                        </p:tav>
                                      </p:tavLst>
                                    </p:anim>
                                  </p:childTnLst>
                                </p:cTn>
                              </p:par>
                              <p:par>
                                <p:cTn id="12" presetID="22" presetClass="entr" presetSubtype="1" fill="hold" grpId="0" nodeType="withEffect">
                                  <p:stCondLst>
                                    <p:cond delay="400"/>
                                  </p:stCondLst>
                                  <p:childTnLst>
                                    <p:set>
                                      <p:cBhvr>
                                        <p:cTn id="13" dur="1" fill="hold">
                                          <p:stCondLst>
                                            <p:cond delay="0"/>
                                          </p:stCondLst>
                                        </p:cTn>
                                        <p:tgtEl>
                                          <p:spTgt spid="43"/>
                                        </p:tgtEl>
                                        <p:attrNameLst>
                                          <p:attrName>style.visibility</p:attrName>
                                        </p:attrNameLst>
                                      </p:cBhvr>
                                      <p:to>
                                        <p:strVal val="visible"/>
                                      </p:to>
                                    </p:set>
                                    <p:animEffect transition="in" filter="wipe(up)">
                                      <p:cBhvr>
                                        <p:cTn id="14" dur="500"/>
                                        <p:tgtEl>
                                          <p:spTgt spid="43"/>
                                        </p:tgtEl>
                                      </p:cBhvr>
                                    </p:animEffect>
                                  </p:childTnLst>
                                </p:cTn>
                              </p:par>
                              <p:par>
                                <p:cTn id="15" presetID="22" presetClass="entr" presetSubtype="1" fill="hold"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17" presetClass="entr" presetSubtype="10" fill="hold" grpId="0" nodeType="withEffect">
                                  <p:stCondLst>
                                    <p:cond delay="900"/>
                                  </p:stCondLst>
                                  <p:iterate type="lt">
                                    <p:tmPct val="10000"/>
                                  </p:iterate>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strVal val="#ppt_h"/>
                                          </p:val>
                                        </p:tav>
                                        <p:tav tm="100000">
                                          <p:val>
                                            <p:strVal val="#ppt_h"/>
                                          </p:val>
                                        </p:tav>
                                      </p:tavLst>
                                    </p:anim>
                                  </p:childTnLst>
                                </p:cTn>
                              </p:par>
                              <p:par>
                                <p:cTn id="22" presetID="22" presetClass="entr" presetSubtype="1" fill="hold" grpId="0" nodeType="withEffect">
                                  <p:stCondLst>
                                    <p:cond delay="1100"/>
                                  </p:stCondLst>
                                  <p:childTnLst>
                                    <p:set>
                                      <p:cBhvr>
                                        <p:cTn id="23" dur="1" fill="hold">
                                          <p:stCondLst>
                                            <p:cond delay="0"/>
                                          </p:stCondLst>
                                        </p:cTn>
                                        <p:tgtEl>
                                          <p:spTgt spid="56"/>
                                        </p:tgtEl>
                                        <p:attrNameLst>
                                          <p:attrName>style.visibility</p:attrName>
                                        </p:attrNameLst>
                                      </p:cBhvr>
                                      <p:to>
                                        <p:strVal val="visible"/>
                                      </p:to>
                                    </p:set>
                                    <p:animEffect transition="in" filter="wipe(up)">
                                      <p:cBhvr>
                                        <p:cTn id="24" dur="500"/>
                                        <p:tgtEl>
                                          <p:spTgt spid="56"/>
                                        </p:tgtEl>
                                      </p:cBhvr>
                                    </p:animEffect>
                                  </p:childTnLst>
                                </p:cTn>
                              </p:par>
                              <p:par>
                                <p:cTn id="25" presetID="22" presetClass="entr" presetSubtype="4" fill="hold" nodeType="withEffect">
                                  <p:stCondLst>
                                    <p:cond delay="13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17" presetClass="entr" presetSubtype="10" fill="hold" grpId="0" nodeType="withEffect">
                                  <p:stCondLst>
                                    <p:cond delay="1500"/>
                                  </p:stCondLst>
                                  <p:iterate type="lt">
                                    <p:tmPct val="10000"/>
                                  </p:iterate>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strVal val="#ppt_h"/>
                                          </p:val>
                                        </p:tav>
                                        <p:tav tm="100000">
                                          <p:val>
                                            <p:strVal val="#ppt_h"/>
                                          </p:val>
                                        </p:tav>
                                      </p:tavLst>
                                    </p:anim>
                                  </p:childTnLst>
                                </p:cTn>
                              </p:par>
                              <p:par>
                                <p:cTn id="32" presetID="22" presetClass="entr" presetSubtype="1" fill="hold" grpId="0" nodeType="withEffect">
                                  <p:stCondLst>
                                    <p:cond delay="170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par>
                                <p:cTn id="35" presetID="22" presetClass="entr" presetSubtype="1" fill="hold" nodeType="withEffect">
                                  <p:stCondLst>
                                    <p:cond delay="180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17" presetClass="entr" presetSubtype="10" fill="hold" grpId="0" nodeType="withEffect">
                                  <p:stCondLst>
                                    <p:cond delay="2000"/>
                                  </p:stCondLst>
                                  <p:iterate type="lt">
                                    <p:tmPct val="10000"/>
                                  </p:iterate>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strVal val="#ppt_h"/>
                                          </p:val>
                                        </p:tav>
                                        <p:tav tm="100000">
                                          <p:val>
                                            <p:strVal val="#ppt_h"/>
                                          </p:val>
                                        </p:tav>
                                      </p:tavLst>
                                    </p:anim>
                                  </p:childTnLst>
                                </p:cTn>
                              </p:par>
                              <p:par>
                                <p:cTn id="42" presetID="22" presetClass="entr" presetSubtype="1" fill="hold" grpId="0" nodeType="withEffect">
                                  <p:stCondLst>
                                    <p:cond delay="210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par>
                                <p:cTn id="45" presetID="22" presetClass="entr" presetSubtype="4" fill="hold" nodeType="withEffect">
                                  <p:stCondLst>
                                    <p:cond delay="250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17" presetClass="entr" presetSubtype="10" fill="hold" grpId="0" nodeType="withEffect">
                                  <p:stCondLst>
                                    <p:cond delay="2700"/>
                                  </p:stCondLst>
                                  <p:iterate type="lt">
                                    <p:tmPct val="10000"/>
                                  </p:iterate>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strVal val="#ppt_h"/>
                                          </p:val>
                                        </p:tav>
                                        <p:tav tm="100000">
                                          <p:val>
                                            <p:strVal val="#ppt_h"/>
                                          </p:val>
                                        </p:tav>
                                      </p:tavLst>
                                    </p:anim>
                                  </p:childTnLst>
                                </p:cTn>
                              </p:par>
                              <p:par>
                                <p:cTn id="52" presetID="22" presetClass="entr" presetSubtype="1" fill="hold" grpId="0" nodeType="withEffect">
                                  <p:stCondLst>
                                    <p:cond delay="2800"/>
                                  </p:stCondLst>
                                  <p:childTnLst>
                                    <p:set>
                                      <p:cBhvr>
                                        <p:cTn id="53" dur="1" fill="hold">
                                          <p:stCondLst>
                                            <p:cond delay="0"/>
                                          </p:stCondLst>
                                        </p:cTn>
                                        <p:tgtEl>
                                          <p:spTgt spid="50"/>
                                        </p:tgtEl>
                                        <p:attrNameLst>
                                          <p:attrName>style.visibility</p:attrName>
                                        </p:attrNameLst>
                                      </p:cBhvr>
                                      <p:to>
                                        <p:strVal val="visible"/>
                                      </p:to>
                                    </p:set>
                                    <p:animEffect transition="in" filter="wipe(up)">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6" grpId="0"/>
      <p:bldP spid="47" grpId="0"/>
      <p:bldP spid="49" grpId="0"/>
      <p:bldP spid="50" grpId="0"/>
      <p:bldP spid="52" grpId="0"/>
      <p:bldP spid="53" grpId="0"/>
      <p:bldP spid="5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21424" y="3314700"/>
            <a:ext cx="5330131" cy="2205038"/>
            <a:chOff x="1320800" y="3314700"/>
            <a:chExt cx="5330825" cy="2205038"/>
          </a:xfrm>
        </p:grpSpPr>
        <p:sp>
          <p:nvSpPr>
            <p:cNvPr id="2" name="右箭头 1"/>
            <p:cNvSpPr/>
            <p:nvPr/>
          </p:nvSpPr>
          <p:spPr>
            <a:xfrm flipH="1">
              <a:off x="1320800" y="3314700"/>
              <a:ext cx="4270375" cy="2205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直角三角形 2"/>
            <p:cNvSpPr/>
            <p:nvPr/>
          </p:nvSpPr>
          <p:spPr>
            <a:xfrm flipV="1">
              <a:off x="5591175" y="3859213"/>
              <a:ext cx="1060450" cy="1106487"/>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3" name="组合 12"/>
          <p:cNvGrpSpPr/>
          <p:nvPr/>
        </p:nvGrpSpPr>
        <p:grpSpPr>
          <a:xfrm>
            <a:off x="5591243" y="2211390"/>
            <a:ext cx="5331719" cy="2205037"/>
            <a:chOff x="5591175" y="2211388"/>
            <a:chExt cx="5332413" cy="2205037"/>
          </a:xfrm>
        </p:grpSpPr>
        <p:sp>
          <p:nvSpPr>
            <p:cNvPr id="4" name="右箭头 3"/>
            <p:cNvSpPr/>
            <p:nvPr/>
          </p:nvSpPr>
          <p:spPr>
            <a:xfrm>
              <a:off x="6651625" y="2211388"/>
              <a:ext cx="4271963" cy="220503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直角三角形 4"/>
            <p:cNvSpPr/>
            <p:nvPr/>
          </p:nvSpPr>
          <p:spPr>
            <a:xfrm flipH="1">
              <a:off x="5591175" y="2760663"/>
              <a:ext cx="1060450" cy="1106487"/>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6" name="矩形 5"/>
          <p:cNvSpPr/>
          <p:nvPr/>
        </p:nvSpPr>
        <p:spPr>
          <a:xfrm>
            <a:off x="2476972" y="4356102"/>
            <a:ext cx="2947604" cy="674031"/>
          </a:xfrm>
          <a:prstGeom prst="rect">
            <a:avLst/>
          </a:prstGeom>
          <a:noFill/>
        </p:spPr>
        <p:txBody>
          <a:bodyPr>
            <a:spAutoFit/>
          </a:bodyPr>
          <a:lstStyle/>
          <a:p>
            <a:pPr algn="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在此录入上述图表的综合描述说明，在此录入上述图表的综合描述说明。在此录入上述图表的描述说明</a:t>
            </a:r>
          </a:p>
        </p:txBody>
      </p:sp>
      <p:sp>
        <p:nvSpPr>
          <p:cNvPr id="7" name="文本框 6"/>
          <p:cNvSpPr txBox="1"/>
          <p:nvPr/>
        </p:nvSpPr>
        <p:spPr>
          <a:xfrm>
            <a:off x="3156334" y="3956050"/>
            <a:ext cx="2268243"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lgn="r">
              <a:defRPr/>
            </a:pPr>
            <a:r>
              <a:rPr lang="zh-CN" altLang="en-US" sz="2000" b="1">
                <a:solidFill>
                  <a:schemeClr val="bg1">
                    <a:lumMod val="95000"/>
                  </a:schemeClr>
                </a:solidFill>
                <a:latin typeface="+mj-ea"/>
                <a:ea typeface="+mj-ea"/>
              </a:rPr>
              <a:t>点击此处添加标题</a:t>
            </a:r>
          </a:p>
        </p:txBody>
      </p:sp>
      <p:sp>
        <p:nvSpPr>
          <p:cNvPr id="8" name="矩形 7"/>
          <p:cNvSpPr/>
          <p:nvPr/>
        </p:nvSpPr>
        <p:spPr>
          <a:xfrm>
            <a:off x="6746791" y="3180980"/>
            <a:ext cx="2947604" cy="674031"/>
          </a:xfrm>
          <a:prstGeom prst="rect">
            <a:avLst/>
          </a:prstGeom>
          <a:noFill/>
        </p:spPr>
        <p:txBody>
          <a:bodyPr>
            <a:spAutoFit/>
          </a:body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在此录入上述图表的综合描述说明，在此录入上述图表的综合描述说明。在此录入上述图表的描述说明</a:t>
            </a:r>
          </a:p>
        </p:txBody>
      </p:sp>
      <p:sp>
        <p:nvSpPr>
          <p:cNvPr id="9" name="文本框 8"/>
          <p:cNvSpPr txBox="1"/>
          <p:nvPr/>
        </p:nvSpPr>
        <p:spPr>
          <a:xfrm>
            <a:off x="6746791" y="2780928"/>
            <a:ext cx="2269830"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dirty="0">
                <a:solidFill>
                  <a:schemeClr val="bg1">
                    <a:lumMod val="95000"/>
                  </a:schemeClr>
                </a:solidFill>
                <a:latin typeface="+mj-ea"/>
                <a:ea typeface="+mj-ea"/>
              </a:rPr>
              <a:t>点击此处添加标题</a:t>
            </a:r>
          </a:p>
        </p:txBody>
      </p:sp>
      <p:sp>
        <p:nvSpPr>
          <p:cNvPr id="10" name="矩形 9"/>
          <p:cNvSpPr/>
          <p:nvPr/>
        </p:nvSpPr>
        <p:spPr>
          <a:xfrm>
            <a:off x="6600761" y="4608513"/>
            <a:ext cx="4531723" cy="609398"/>
          </a:xfrm>
          <a:prstGeom prst="rect">
            <a:avLst/>
          </a:prstGeom>
          <a:noFill/>
        </p:spPr>
        <p:txBody>
          <a:bodyPr>
            <a:spAutoFit/>
          </a:body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11" name="矩形 10"/>
          <p:cNvSpPr/>
          <p:nvPr/>
        </p:nvSpPr>
        <p:spPr>
          <a:xfrm>
            <a:off x="1059519" y="2301876"/>
            <a:ext cx="4531722" cy="609398"/>
          </a:xfrm>
          <a:prstGeom prst="rect">
            <a:avLst/>
          </a:prstGeom>
          <a:noFill/>
        </p:spPr>
        <p:txBody>
          <a:bodyPr>
            <a:spAutoFit/>
          </a:body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14" name="标题 13"/>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606620406"/>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17" presetClass="entr" presetSubtype="10" fill="hold" grpId="0" nodeType="withEffect">
                                  <p:stCondLst>
                                    <p:cond delay="90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90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par>
                                <p:cTn id="21" presetID="22" presetClass="entr" presetSubtype="1" fill="hold" grpId="0" nodeType="withEffect">
                                  <p:stCondLst>
                                    <p:cond delay="120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grpId="0" nodeType="withEffect">
                                  <p:stCondLst>
                                    <p:cond delay="140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41" presetClass="entr" presetSubtype="0" fill="hold" grpId="0" nodeType="withEffect">
                                  <p:stCondLst>
                                    <p:cond delay="1600"/>
                                  </p:stCondLst>
                                  <p:iterate type="lt">
                                    <p:tmPct val="1419"/>
                                  </p:iterate>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p:cTn id="29"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xEl>
                                              <p:pRg st="0" end="0"/>
                                            </p:txEl>
                                          </p:spTgt>
                                        </p:tgtEl>
                                      </p:cBhvr>
                                    </p:animEffect>
                                  </p:childTnLst>
                                </p:cTn>
                              </p:par>
                              <p:par>
                                <p:cTn id="34" presetID="41" presetClass="entr" presetSubtype="0" fill="hold" grpId="0" nodeType="withEffect">
                                  <p:stCondLst>
                                    <p:cond delay="2000"/>
                                  </p:stCondLst>
                                  <p:iterate type="lt">
                                    <p:tmPct val="1419"/>
                                  </p:iterate>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p:cTn id="36"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757626" y="2340429"/>
            <a:ext cx="6455381" cy="3491712"/>
            <a:chOff x="4757450" y="2340429"/>
            <a:chExt cx="6456221" cy="3491712"/>
          </a:xfrm>
          <a:solidFill>
            <a:schemeClr val="accent2"/>
          </a:solidFill>
        </p:grpSpPr>
        <p:sp>
          <p:nvSpPr>
            <p:cNvPr id="13" name="矩形 12"/>
            <p:cNvSpPr/>
            <p:nvPr/>
          </p:nvSpPr>
          <p:spPr>
            <a:xfrm flipV="1">
              <a:off x="7433772" y="2346777"/>
              <a:ext cx="672172" cy="45719"/>
            </a:xfrm>
            <a:prstGeom prst="rect">
              <a:avLst/>
            </a:prstGeom>
            <a:grp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grpSp>
          <p:nvGrpSpPr>
            <p:cNvPr id="2" name="组合 1"/>
            <p:cNvGrpSpPr/>
            <p:nvPr/>
          </p:nvGrpSpPr>
          <p:grpSpPr>
            <a:xfrm>
              <a:off x="4757450" y="2340429"/>
              <a:ext cx="6456221" cy="3491712"/>
              <a:chOff x="4757450" y="2340429"/>
              <a:chExt cx="6456221" cy="3491712"/>
            </a:xfrm>
            <a:grpFill/>
          </p:grpSpPr>
          <p:sp>
            <p:nvSpPr>
              <p:cNvPr id="3" name="矩形 2"/>
              <p:cNvSpPr/>
              <p:nvPr/>
            </p:nvSpPr>
            <p:spPr>
              <a:xfrm>
                <a:off x="8035139" y="2340429"/>
                <a:ext cx="3178532" cy="793024"/>
              </a:xfrm>
              <a:prstGeom prst="rect">
                <a:avLst/>
              </a:prstGeom>
              <a:grp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4" name="矩形 3"/>
              <p:cNvSpPr/>
              <p:nvPr/>
            </p:nvSpPr>
            <p:spPr>
              <a:xfrm>
                <a:off x="8035139" y="3133453"/>
                <a:ext cx="3178532" cy="793024"/>
              </a:xfrm>
              <a:prstGeom prst="rect">
                <a:avLst/>
              </a:prstGeom>
              <a:solidFill>
                <a:schemeClr val="accent3"/>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5" name="矩形 4"/>
              <p:cNvSpPr/>
              <p:nvPr/>
            </p:nvSpPr>
            <p:spPr>
              <a:xfrm>
                <a:off x="8035139" y="3926478"/>
                <a:ext cx="3178532" cy="793024"/>
              </a:xfrm>
              <a:prstGeom prst="rect">
                <a:avLst/>
              </a:prstGeom>
              <a:solidFill>
                <a:schemeClr val="accent4"/>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6" name="矩形 5"/>
              <p:cNvSpPr/>
              <p:nvPr/>
            </p:nvSpPr>
            <p:spPr>
              <a:xfrm>
                <a:off x="8035139" y="4719502"/>
                <a:ext cx="3178532" cy="793024"/>
              </a:xfrm>
              <a:prstGeom prst="rect">
                <a:avLst/>
              </a:prstGeom>
              <a:solidFill>
                <a:schemeClr val="accent5"/>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8" name="椭圆 7"/>
              <p:cNvSpPr/>
              <p:nvPr/>
            </p:nvSpPr>
            <p:spPr>
              <a:xfrm>
                <a:off x="8461527" y="5512526"/>
                <a:ext cx="319615" cy="319615"/>
              </a:xfrm>
              <a:prstGeom prst="ellipse">
                <a:avLst/>
              </a:prstGeom>
              <a:solidFill>
                <a:schemeClr val="accent5"/>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9" name="椭圆 8"/>
              <p:cNvSpPr/>
              <p:nvPr/>
            </p:nvSpPr>
            <p:spPr>
              <a:xfrm>
                <a:off x="10409596" y="5512526"/>
                <a:ext cx="319615" cy="319615"/>
              </a:xfrm>
              <a:prstGeom prst="ellipse">
                <a:avLst/>
              </a:prstGeom>
              <a:solidFill>
                <a:schemeClr val="accent5"/>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11" name="KSO_Shape"/>
              <p:cNvSpPr>
                <a:spLocks/>
              </p:cNvSpPr>
              <p:nvPr/>
            </p:nvSpPr>
            <p:spPr bwMode="auto">
              <a:xfrm flipH="1">
                <a:off x="4757450" y="3334089"/>
                <a:ext cx="2334040" cy="2178437"/>
              </a:xfrm>
              <a:custGeom>
                <a:avLst/>
                <a:gdLst>
                  <a:gd name="T0" fmla="*/ 1516226 w 900113"/>
                  <a:gd name="T1" fmla="*/ 397797 h 839788"/>
                  <a:gd name="T2" fmla="*/ 1842604 w 900113"/>
                  <a:gd name="T3" fmla="*/ 646339 h 839788"/>
                  <a:gd name="T4" fmla="*/ 1880522 w 900113"/>
                  <a:gd name="T5" fmla="*/ 670376 h 839788"/>
                  <a:gd name="T6" fmla="*/ 1904041 w 900113"/>
                  <a:gd name="T7" fmla="*/ 714123 h 839788"/>
                  <a:gd name="T8" fmla="*/ 1898761 w 900113"/>
                  <a:gd name="T9" fmla="*/ 762199 h 839788"/>
                  <a:gd name="T10" fmla="*/ 1868522 w 900113"/>
                  <a:gd name="T11" fmla="*/ 799694 h 839788"/>
                  <a:gd name="T12" fmla="*/ 1829165 w 900113"/>
                  <a:gd name="T13" fmla="*/ 814117 h 839788"/>
                  <a:gd name="T14" fmla="*/ 1428871 w 900113"/>
                  <a:gd name="T15" fmla="*/ 808349 h 839788"/>
                  <a:gd name="T16" fmla="*/ 1394793 w 900113"/>
                  <a:gd name="T17" fmla="*/ 789119 h 839788"/>
                  <a:gd name="T18" fmla="*/ 1371273 w 900113"/>
                  <a:gd name="T19" fmla="*/ 752102 h 839788"/>
                  <a:gd name="T20" fmla="*/ 1367434 w 900113"/>
                  <a:gd name="T21" fmla="*/ 581921 h 839788"/>
                  <a:gd name="T22" fmla="*/ 1360715 w 900113"/>
                  <a:gd name="T23" fmla="*/ 1029489 h 839788"/>
                  <a:gd name="T24" fmla="*/ 1375593 w 900113"/>
                  <a:gd name="T25" fmla="*/ 1084293 h 839788"/>
                  <a:gd name="T26" fmla="*/ 1367434 w 900113"/>
                  <a:gd name="T27" fmla="*/ 1141021 h 839788"/>
                  <a:gd name="T28" fmla="*/ 1225362 w 900113"/>
                  <a:gd name="T29" fmla="*/ 1734733 h 839788"/>
                  <a:gd name="T30" fmla="*/ 1185045 w 900113"/>
                  <a:gd name="T31" fmla="*/ 1768386 h 839788"/>
                  <a:gd name="T32" fmla="*/ 1129369 w 900113"/>
                  <a:gd name="T33" fmla="*/ 1777519 h 839788"/>
                  <a:gd name="T34" fmla="*/ 1073693 w 900113"/>
                  <a:gd name="T35" fmla="*/ 1754444 h 839788"/>
                  <a:gd name="T36" fmla="*/ 1039614 w 900113"/>
                  <a:gd name="T37" fmla="*/ 1704446 h 839788"/>
                  <a:gd name="T38" fmla="*/ 1037214 w 900113"/>
                  <a:gd name="T39" fmla="*/ 1653009 h 839788"/>
                  <a:gd name="T40" fmla="*/ 666199 w 900113"/>
                  <a:gd name="T41" fmla="*/ 1195825 h 839788"/>
                  <a:gd name="T42" fmla="*/ 626362 w 900113"/>
                  <a:gd name="T43" fmla="*/ 1217939 h 839788"/>
                  <a:gd name="T44" fmla="*/ 545727 w 900113"/>
                  <a:gd name="T45" fmla="*/ 1229476 h 839788"/>
                  <a:gd name="T46" fmla="*/ 63837 w 900113"/>
                  <a:gd name="T47" fmla="*/ 1221303 h 839788"/>
                  <a:gd name="T48" fmla="*/ 22078 w 900113"/>
                  <a:gd name="T49" fmla="*/ 1189094 h 839788"/>
                  <a:gd name="T50" fmla="*/ 961 w 900113"/>
                  <a:gd name="T51" fmla="*/ 1137174 h 839788"/>
                  <a:gd name="T52" fmla="*/ 11039 w 900113"/>
                  <a:gd name="T53" fmla="*/ 1077562 h 839788"/>
                  <a:gd name="T54" fmla="*/ 52317 w 900113"/>
                  <a:gd name="T55" fmla="*/ 1033817 h 839788"/>
                  <a:gd name="T56" fmla="*/ 101274 w 900113"/>
                  <a:gd name="T57" fmla="*/ 1019875 h 839788"/>
                  <a:gd name="T58" fmla="*/ 637401 w 900113"/>
                  <a:gd name="T59" fmla="*/ 672781 h 839788"/>
                  <a:gd name="T60" fmla="*/ 589883 w 900113"/>
                  <a:gd name="T61" fmla="*/ 695376 h 839788"/>
                  <a:gd name="T62" fmla="*/ 541407 w 900113"/>
                  <a:gd name="T63" fmla="*/ 686240 h 839788"/>
                  <a:gd name="T64" fmla="*/ 508288 w 900113"/>
                  <a:gd name="T65" fmla="*/ 653550 h 839788"/>
                  <a:gd name="T66" fmla="*/ 499170 w 900113"/>
                  <a:gd name="T67" fmla="*/ 605477 h 839788"/>
                  <a:gd name="T68" fmla="*/ 519807 w 900113"/>
                  <a:gd name="T69" fmla="*/ 558846 h 839788"/>
                  <a:gd name="T70" fmla="*/ 826029 w 900113"/>
                  <a:gd name="T71" fmla="*/ 217039 h 839788"/>
                  <a:gd name="T72" fmla="*/ 1503745 w 900113"/>
                  <a:gd name="T73" fmla="*/ 0 h 839788"/>
                  <a:gd name="T74" fmla="*/ 1552221 w 900113"/>
                  <a:gd name="T75" fmla="*/ 7203 h 839788"/>
                  <a:gd name="T76" fmla="*/ 1594939 w 900113"/>
                  <a:gd name="T77" fmla="*/ 27848 h 839788"/>
                  <a:gd name="T78" fmla="*/ 1629017 w 900113"/>
                  <a:gd name="T79" fmla="*/ 59059 h 839788"/>
                  <a:gd name="T80" fmla="*/ 1653976 w 900113"/>
                  <a:gd name="T81" fmla="*/ 99870 h 839788"/>
                  <a:gd name="T82" fmla="*/ 1665495 w 900113"/>
                  <a:gd name="T83" fmla="*/ 145966 h 839788"/>
                  <a:gd name="T84" fmla="*/ 1663576 w 900113"/>
                  <a:gd name="T85" fmla="*/ 195902 h 839788"/>
                  <a:gd name="T86" fmla="*/ 1647256 w 900113"/>
                  <a:gd name="T87" fmla="*/ 240556 h 839788"/>
                  <a:gd name="T88" fmla="*/ 1618458 w 900113"/>
                  <a:gd name="T89" fmla="*/ 278008 h 839788"/>
                  <a:gd name="T90" fmla="*/ 1581019 w 900113"/>
                  <a:gd name="T91" fmla="*/ 306338 h 839788"/>
                  <a:gd name="T92" fmla="*/ 1536382 w 900113"/>
                  <a:gd name="T93" fmla="*/ 323142 h 839788"/>
                  <a:gd name="T94" fmla="*/ 1486945 w 900113"/>
                  <a:gd name="T95" fmla="*/ 325064 h 839788"/>
                  <a:gd name="T96" fmla="*/ 1440389 w 900113"/>
                  <a:gd name="T97" fmla="*/ 313541 h 839788"/>
                  <a:gd name="T98" fmla="*/ 1399591 w 900113"/>
                  <a:gd name="T99" fmla="*/ 288572 h 839788"/>
                  <a:gd name="T100" fmla="*/ 1368393 w 900113"/>
                  <a:gd name="T101" fmla="*/ 254481 h 839788"/>
                  <a:gd name="T102" fmla="*/ 1348234 w 900113"/>
                  <a:gd name="T103" fmla="*/ 211748 h 839788"/>
                  <a:gd name="T104" fmla="*/ 1340554 w 900113"/>
                  <a:gd name="T105" fmla="*/ 163251 h 839788"/>
                  <a:gd name="T106" fmla="*/ 1348234 w 900113"/>
                  <a:gd name="T107" fmla="*/ 114276 h 839788"/>
                  <a:gd name="T108" fmla="*/ 1368393 w 900113"/>
                  <a:gd name="T109" fmla="*/ 71542 h 839788"/>
                  <a:gd name="T110" fmla="*/ 1399591 w 900113"/>
                  <a:gd name="T111" fmla="*/ 37451 h 839788"/>
                  <a:gd name="T112" fmla="*/ 1440389 w 900113"/>
                  <a:gd name="T113" fmla="*/ 12483 h 839788"/>
                  <a:gd name="T114" fmla="*/ 1486945 w 900113"/>
                  <a:gd name="T115" fmla="*/ 959 h 8397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00113" h="839788">
                    <a:moveTo>
                      <a:pt x="407081" y="98425"/>
                    </a:moveTo>
                    <a:lnTo>
                      <a:pt x="593726" y="98425"/>
                    </a:lnTo>
                    <a:lnTo>
                      <a:pt x="613002" y="112276"/>
                    </a:lnTo>
                    <a:lnTo>
                      <a:pt x="655865" y="143157"/>
                    </a:lnTo>
                    <a:lnTo>
                      <a:pt x="700542" y="175627"/>
                    </a:lnTo>
                    <a:lnTo>
                      <a:pt x="716417" y="187888"/>
                    </a:lnTo>
                    <a:lnTo>
                      <a:pt x="721633" y="191748"/>
                    </a:lnTo>
                    <a:lnTo>
                      <a:pt x="724581" y="194246"/>
                    </a:lnTo>
                    <a:lnTo>
                      <a:pt x="724581" y="304145"/>
                    </a:lnTo>
                    <a:lnTo>
                      <a:pt x="864054" y="304145"/>
                    </a:lnTo>
                    <a:lnTo>
                      <a:pt x="867456" y="304599"/>
                    </a:lnTo>
                    <a:lnTo>
                      <a:pt x="870631" y="305280"/>
                    </a:lnTo>
                    <a:lnTo>
                      <a:pt x="874033" y="306643"/>
                    </a:lnTo>
                    <a:lnTo>
                      <a:pt x="877208" y="308005"/>
                    </a:lnTo>
                    <a:lnTo>
                      <a:pt x="880156" y="309821"/>
                    </a:lnTo>
                    <a:lnTo>
                      <a:pt x="883104" y="311865"/>
                    </a:lnTo>
                    <a:lnTo>
                      <a:pt x="885826" y="314136"/>
                    </a:lnTo>
                    <a:lnTo>
                      <a:pt x="888547" y="316633"/>
                    </a:lnTo>
                    <a:lnTo>
                      <a:pt x="891495" y="319585"/>
                    </a:lnTo>
                    <a:lnTo>
                      <a:pt x="893536" y="322764"/>
                    </a:lnTo>
                    <a:lnTo>
                      <a:pt x="895578" y="326397"/>
                    </a:lnTo>
                    <a:lnTo>
                      <a:pt x="897392" y="329803"/>
                    </a:lnTo>
                    <a:lnTo>
                      <a:pt x="898526" y="333436"/>
                    </a:lnTo>
                    <a:lnTo>
                      <a:pt x="899660" y="337296"/>
                    </a:lnTo>
                    <a:lnTo>
                      <a:pt x="900113" y="340929"/>
                    </a:lnTo>
                    <a:lnTo>
                      <a:pt x="900113" y="345016"/>
                    </a:lnTo>
                    <a:lnTo>
                      <a:pt x="900113" y="348876"/>
                    </a:lnTo>
                    <a:lnTo>
                      <a:pt x="899433" y="352509"/>
                    </a:lnTo>
                    <a:lnTo>
                      <a:pt x="898526" y="356142"/>
                    </a:lnTo>
                    <a:lnTo>
                      <a:pt x="897165" y="360003"/>
                    </a:lnTo>
                    <a:lnTo>
                      <a:pt x="895578" y="363408"/>
                    </a:lnTo>
                    <a:lnTo>
                      <a:pt x="893536" y="367042"/>
                    </a:lnTo>
                    <a:lnTo>
                      <a:pt x="891042" y="369993"/>
                    </a:lnTo>
                    <a:lnTo>
                      <a:pt x="888320" y="373172"/>
                    </a:lnTo>
                    <a:lnTo>
                      <a:pt x="885599" y="375443"/>
                    </a:lnTo>
                    <a:lnTo>
                      <a:pt x="882877" y="377713"/>
                    </a:lnTo>
                    <a:lnTo>
                      <a:pt x="879929" y="379530"/>
                    </a:lnTo>
                    <a:lnTo>
                      <a:pt x="876981" y="381119"/>
                    </a:lnTo>
                    <a:lnTo>
                      <a:pt x="874033" y="382482"/>
                    </a:lnTo>
                    <a:lnTo>
                      <a:pt x="870631" y="383390"/>
                    </a:lnTo>
                    <a:lnTo>
                      <a:pt x="867456" y="384298"/>
                    </a:lnTo>
                    <a:lnTo>
                      <a:pt x="864281" y="384525"/>
                    </a:lnTo>
                    <a:lnTo>
                      <a:pt x="695552" y="384525"/>
                    </a:lnTo>
                    <a:lnTo>
                      <a:pt x="690790" y="384525"/>
                    </a:lnTo>
                    <a:lnTo>
                      <a:pt x="686481" y="383844"/>
                    </a:lnTo>
                    <a:lnTo>
                      <a:pt x="682172" y="383390"/>
                    </a:lnTo>
                    <a:lnTo>
                      <a:pt x="678543" y="382709"/>
                    </a:lnTo>
                    <a:lnTo>
                      <a:pt x="675142" y="381801"/>
                    </a:lnTo>
                    <a:lnTo>
                      <a:pt x="671740" y="380438"/>
                    </a:lnTo>
                    <a:lnTo>
                      <a:pt x="668792" y="379303"/>
                    </a:lnTo>
                    <a:lnTo>
                      <a:pt x="666070" y="377713"/>
                    </a:lnTo>
                    <a:lnTo>
                      <a:pt x="663576" y="376124"/>
                    </a:lnTo>
                    <a:lnTo>
                      <a:pt x="661308" y="374535"/>
                    </a:lnTo>
                    <a:lnTo>
                      <a:pt x="659040" y="372718"/>
                    </a:lnTo>
                    <a:lnTo>
                      <a:pt x="657226" y="370902"/>
                    </a:lnTo>
                    <a:lnTo>
                      <a:pt x="655638" y="369085"/>
                    </a:lnTo>
                    <a:lnTo>
                      <a:pt x="653824" y="367042"/>
                    </a:lnTo>
                    <a:lnTo>
                      <a:pt x="651329" y="362954"/>
                    </a:lnTo>
                    <a:lnTo>
                      <a:pt x="649288" y="359321"/>
                    </a:lnTo>
                    <a:lnTo>
                      <a:pt x="647927" y="355234"/>
                    </a:lnTo>
                    <a:lnTo>
                      <a:pt x="646793" y="351828"/>
                    </a:lnTo>
                    <a:lnTo>
                      <a:pt x="646340" y="348422"/>
                    </a:lnTo>
                    <a:lnTo>
                      <a:pt x="645886" y="345698"/>
                    </a:lnTo>
                    <a:lnTo>
                      <a:pt x="645660" y="343881"/>
                    </a:lnTo>
                    <a:lnTo>
                      <a:pt x="645660" y="341837"/>
                    </a:lnTo>
                    <a:lnTo>
                      <a:pt x="646113" y="274854"/>
                    </a:lnTo>
                    <a:lnTo>
                      <a:pt x="547008" y="387931"/>
                    </a:lnTo>
                    <a:lnTo>
                      <a:pt x="636588" y="477849"/>
                    </a:lnTo>
                    <a:lnTo>
                      <a:pt x="637722" y="478757"/>
                    </a:lnTo>
                    <a:lnTo>
                      <a:pt x="639990" y="481482"/>
                    </a:lnTo>
                    <a:lnTo>
                      <a:pt x="641351" y="483752"/>
                    </a:lnTo>
                    <a:lnTo>
                      <a:pt x="642938" y="486250"/>
                    </a:lnTo>
                    <a:lnTo>
                      <a:pt x="644299" y="489429"/>
                    </a:lnTo>
                    <a:lnTo>
                      <a:pt x="646113" y="493062"/>
                    </a:lnTo>
                    <a:lnTo>
                      <a:pt x="647474" y="497149"/>
                    </a:lnTo>
                    <a:lnTo>
                      <a:pt x="648608" y="501690"/>
                    </a:lnTo>
                    <a:lnTo>
                      <a:pt x="649288" y="506686"/>
                    </a:lnTo>
                    <a:lnTo>
                      <a:pt x="649968" y="512135"/>
                    </a:lnTo>
                    <a:lnTo>
                      <a:pt x="649968" y="518266"/>
                    </a:lnTo>
                    <a:lnTo>
                      <a:pt x="649061" y="524624"/>
                    </a:lnTo>
                    <a:lnTo>
                      <a:pt x="648608" y="528030"/>
                    </a:lnTo>
                    <a:lnTo>
                      <a:pt x="647927" y="531663"/>
                    </a:lnTo>
                    <a:lnTo>
                      <a:pt x="647020" y="535296"/>
                    </a:lnTo>
                    <a:lnTo>
                      <a:pt x="646113" y="538929"/>
                    </a:lnTo>
                    <a:lnTo>
                      <a:pt x="587602" y="800279"/>
                    </a:lnTo>
                    <a:lnTo>
                      <a:pt x="586468" y="804366"/>
                    </a:lnTo>
                    <a:lnTo>
                      <a:pt x="585108" y="808453"/>
                    </a:lnTo>
                    <a:lnTo>
                      <a:pt x="583293" y="812086"/>
                    </a:lnTo>
                    <a:lnTo>
                      <a:pt x="581252" y="815946"/>
                    </a:lnTo>
                    <a:lnTo>
                      <a:pt x="578984" y="819352"/>
                    </a:lnTo>
                    <a:lnTo>
                      <a:pt x="576263" y="822758"/>
                    </a:lnTo>
                    <a:lnTo>
                      <a:pt x="573542" y="825710"/>
                    </a:lnTo>
                    <a:lnTo>
                      <a:pt x="570367" y="828662"/>
                    </a:lnTo>
                    <a:lnTo>
                      <a:pt x="567192" y="831160"/>
                    </a:lnTo>
                    <a:lnTo>
                      <a:pt x="563563" y="833430"/>
                    </a:lnTo>
                    <a:lnTo>
                      <a:pt x="559934" y="835247"/>
                    </a:lnTo>
                    <a:lnTo>
                      <a:pt x="555852" y="836836"/>
                    </a:lnTo>
                    <a:lnTo>
                      <a:pt x="551997" y="838199"/>
                    </a:lnTo>
                    <a:lnTo>
                      <a:pt x="547688" y="839107"/>
                    </a:lnTo>
                    <a:lnTo>
                      <a:pt x="543152" y="839561"/>
                    </a:lnTo>
                    <a:lnTo>
                      <a:pt x="538843" y="839788"/>
                    </a:lnTo>
                    <a:lnTo>
                      <a:pt x="533627" y="839561"/>
                    </a:lnTo>
                    <a:lnTo>
                      <a:pt x="528638" y="838880"/>
                    </a:lnTo>
                    <a:lnTo>
                      <a:pt x="523876" y="837745"/>
                    </a:lnTo>
                    <a:lnTo>
                      <a:pt x="519567" y="835928"/>
                    </a:lnTo>
                    <a:lnTo>
                      <a:pt x="515258" y="833884"/>
                    </a:lnTo>
                    <a:lnTo>
                      <a:pt x="510949" y="831387"/>
                    </a:lnTo>
                    <a:lnTo>
                      <a:pt x="507320" y="828662"/>
                    </a:lnTo>
                    <a:lnTo>
                      <a:pt x="503692" y="825483"/>
                    </a:lnTo>
                    <a:lnTo>
                      <a:pt x="500517" y="821850"/>
                    </a:lnTo>
                    <a:lnTo>
                      <a:pt x="497568" y="817990"/>
                    </a:lnTo>
                    <a:lnTo>
                      <a:pt x="495074" y="813903"/>
                    </a:lnTo>
                    <a:lnTo>
                      <a:pt x="493033" y="809362"/>
                    </a:lnTo>
                    <a:lnTo>
                      <a:pt x="491218" y="805047"/>
                    </a:lnTo>
                    <a:lnTo>
                      <a:pt x="490084" y="800279"/>
                    </a:lnTo>
                    <a:lnTo>
                      <a:pt x="489404" y="795284"/>
                    </a:lnTo>
                    <a:lnTo>
                      <a:pt x="489177" y="790288"/>
                    </a:lnTo>
                    <a:lnTo>
                      <a:pt x="489177" y="786882"/>
                    </a:lnTo>
                    <a:lnTo>
                      <a:pt x="489631" y="783703"/>
                    </a:lnTo>
                    <a:lnTo>
                      <a:pt x="490084" y="780752"/>
                    </a:lnTo>
                    <a:lnTo>
                      <a:pt x="490538" y="777800"/>
                    </a:lnTo>
                    <a:lnTo>
                      <a:pt x="538843" y="563225"/>
                    </a:lnTo>
                    <a:lnTo>
                      <a:pt x="420234" y="447876"/>
                    </a:lnTo>
                    <a:lnTo>
                      <a:pt x="318181" y="561635"/>
                    </a:lnTo>
                    <a:lnTo>
                      <a:pt x="317274" y="562543"/>
                    </a:lnTo>
                    <a:lnTo>
                      <a:pt x="314779" y="564814"/>
                    </a:lnTo>
                    <a:lnTo>
                      <a:pt x="312738" y="566403"/>
                    </a:lnTo>
                    <a:lnTo>
                      <a:pt x="310697" y="568220"/>
                    </a:lnTo>
                    <a:lnTo>
                      <a:pt x="307522" y="569809"/>
                    </a:lnTo>
                    <a:lnTo>
                      <a:pt x="304347" y="571853"/>
                    </a:lnTo>
                    <a:lnTo>
                      <a:pt x="300491" y="573669"/>
                    </a:lnTo>
                    <a:lnTo>
                      <a:pt x="295956" y="575259"/>
                    </a:lnTo>
                    <a:lnTo>
                      <a:pt x="291193" y="576848"/>
                    </a:lnTo>
                    <a:lnTo>
                      <a:pt x="285750" y="578438"/>
                    </a:lnTo>
                    <a:lnTo>
                      <a:pt x="279400" y="579346"/>
                    </a:lnTo>
                    <a:lnTo>
                      <a:pt x="272824" y="580027"/>
                    </a:lnTo>
                    <a:lnTo>
                      <a:pt x="265566" y="580708"/>
                    </a:lnTo>
                    <a:lnTo>
                      <a:pt x="257856" y="580708"/>
                    </a:lnTo>
                    <a:lnTo>
                      <a:pt x="50573" y="580936"/>
                    </a:lnTo>
                    <a:lnTo>
                      <a:pt x="46491" y="580936"/>
                    </a:lnTo>
                    <a:lnTo>
                      <a:pt x="42182" y="580254"/>
                    </a:lnTo>
                    <a:lnTo>
                      <a:pt x="37873" y="579573"/>
                    </a:lnTo>
                    <a:lnTo>
                      <a:pt x="34018" y="578438"/>
                    </a:lnTo>
                    <a:lnTo>
                      <a:pt x="30163" y="576848"/>
                    </a:lnTo>
                    <a:lnTo>
                      <a:pt x="26081" y="575032"/>
                    </a:lnTo>
                    <a:lnTo>
                      <a:pt x="22679" y="572761"/>
                    </a:lnTo>
                    <a:lnTo>
                      <a:pt x="19277" y="570264"/>
                    </a:lnTo>
                    <a:lnTo>
                      <a:pt x="16329" y="567993"/>
                    </a:lnTo>
                    <a:lnTo>
                      <a:pt x="13154" y="564814"/>
                    </a:lnTo>
                    <a:lnTo>
                      <a:pt x="10432" y="561635"/>
                    </a:lnTo>
                    <a:lnTo>
                      <a:pt x="7938" y="558229"/>
                    </a:lnTo>
                    <a:lnTo>
                      <a:pt x="5670" y="554369"/>
                    </a:lnTo>
                    <a:lnTo>
                      <a:pt x="4082" y="550736"/>
                    </a:lnTo>
                    <a:lnTo>
                      <a:pt x="2495" y="546422"/>
                    </a:lnTo>
                    <a:lnTo>
                      <a:pt x="1361" y="542108"/>
                    </a:lnTo>
                    <a:lnTo>
                      <a:pt x="454" y="537112"/>
                    </a:lnTo>
                    <a:lnTo>
                      <a:pt x="0" y="532117"/>
                    </a:lnTo>
                    <a:lnTo>
                      <a:pt x="227" y="527121"/>
                    </a:lnTo>
                    <a:lnTo>
                      <a:pt x="681" y="522353"/>
                    </a:lnTo>
                    <a:lnTo>
                      <a:pt x="1815" y="517812"/>
                    </a:lnTo>
                    <a:lnTo>
                      <a:pt x="3175" y="513271"/>
                    </a:lnTo>
                    <a:lnTo>
                      <a:pt x="5216" y="508956"/>
                    </a:lnTo>
                    <a:lnTo>
                      <a:pt x="7484" y="504642"/>
                    </a:lnTo>
                    <a:lnTo>
                      <a:pt x="10206" y="500782"/>
                    </a:lnTo>
                    <a:lnTo>
                      <a:pt x="13381" y="497149"/>
                    </a:lnTo>
                    <a:lnTo>
                      <a:pt x="16782" y="493970"/>
                    </a:lnTo>
                    <a:lnTo>
                      <a:pt x="20411" y="491018"/>
                    </a:lnTo>
                    <a:lnTo>
                      <a:pt x="24720" y="488294"/>
                    </a:lnTo>
                    <a:lnTo>
                      <a:pt x="29029" y="486250"/>
                    </a:lnTo>
                    <a:lnTo>
                      <a:pt x="33565" y="484206"/>
                    </a:lnTo>
                    <a:lnTo>
                      <a:pt x="38554" y="483071"/>
                    </a:lnTo>
                    <a:lnTo>
                      <a:pt x="41729" y="482617"/>
                    </a:lnTo>
                    <a:lnTo>
                      <a:pt x="44904" y="481936"/>
                    </a:lnTo>
                    <a:lnTo>
                      <a:pt x="47852" y="481709"/>
                    </a:lnTo>
                    <a:lnTo>
                      <a:pt x="50800" y="481936"/>
                    </a:lnTo>
                    <a:lnTo>
                      <a:pt x="229054" y="482390"/>
                    </a:lnTo>
                    <a:lnTo>
                      <a:pt x="492352" y="176762"/>
                    </a:lnTo>
                    <a:lnTo>
                      <a:pt x="423409" y="176308"/>
                    </a:lnTo>
                    <a:lnTo>
                      <a:pt x="304120" y="314590"/>
                    </a:lnTo>
                    <a:lnTo>
                      <a:pt x="301172" y="317769"/>
                    </a:lnTo>
                    <a:lnTo>
                      <a:pt x="298224" y="320493"/>
                    </a:lnTo>
                    <a:lnTo>
                      <a:pt x="294595" y="322991"/>
                    </a:lnTo>
                    <a:lnTo>
                      <a:pt x="290966" y="325035"/>
                    </a:lnTo>
                    <a:lnTo>
                      <a:pt x="286884" y="326624"/>
                    </a:lnTo>
                    <a:lnTo>
                      <a:pt x="283029" y="327759"/>
                    </a:lnTo>
                    <a:lnTo>
                      <a:pt x="278720" y="328441"/>
                    </a:lnTo>
                    <a:lnTo>
                      <a:pt x="274184" y="328895"/>
                    </a:lnTo>
                    <a:lnTo>
                      <a:pt x="270329" y="328441"/>
                    </a:lnTo>
                    <a:lnTo>
                      <a:pt x="266247" y="327987"/>
                    </a:lnTo>
                    <a:lnTo>
                      <a:pt x="262391" y="327078"/>
                    </a:lnTo>
                    <a:lnTo>
                      <a:pt x="258990" y="325716"/>
                    </a:lnTo>
                    <a:lnTo>
                      <a:pt x="255815" y="324126"/>
                    </a:lnTo>
                    <a:lnTo>
                      <a:pt x="252413" y="322310"/>
                    </a:lnTo>
                    <a:lnTo>
                      <a:pt x="249465" y="320039"/>
                    </a:lnTo>
                    <a:lnTo>
                      <a:pt x="246743" y="317542"/>
                    </a:lnTo>
                    <a:lnTo>
                      <a:pt x="244249" y="314817"/>
                    </a:lnTo>
                    <a:lnTo>
                      <a:pt x="241981" y="311865"/>
                    </a:lnTo>
                    <a:lnTo>
                      <a:pt x="240166" y="308686"/>
                    </a:lnTo>
                    <a:lnTo>
                      <a:pt x="238579" y="305053"/>
                    </a:lnTo>
                    <a:lnTo>
                      <a:pt x="237218" y="301647"/>
                    </a:lnTo>
                    <a:lnTo>
                      <a:pt x="236311" y="297787"/>
                    </a:lnTo>
                    <a:lnTo>
                      <a:pt x="235631" y="294154"/>
                    </a:lnTo>
                    <a:lnTo>
                      <a:pt x="235631" y="290067"/>
                    </a:lnTo>
                    <a:lnTo>
                      <a:pt x="235858" y="285980"/>
                    </a:lnTo>
                    <a:lnTo>
                      <a:pt x="236311" y="281666"/>
                    </a:lnTo>
                    <a:lnTo>
                      <a:pt x="237672" y="277578"/>
                    </a:lnTo>
                    <a:lnTo>
                      <a:pt x="239033" y="273945"/>
                    </a:lnTo>
                    <a:lnTo>
                      <a:pt x="240847" y="270312"/>
                    </a:lnTo>
                    <a:lnTo>
                      <a:pt x="243115" y="266906"/>
                    </a:lnTo>
                    <a:lnTo>
                      <a:pt x="245609" y="263955"/>
                    </a:lnTo>
                    <a:lnTo>
                      <a:pt x="248558" y="261230"/>
                    </a:lnTo>
                    <a:lnTo>
                      <a:pt x="377372" y="112503"/>
                    </a:lnTo>
                    <a:lnTo>
                      <a:pt x="380093" y="109324"/>
                    </a:lnTo>
                    <a:lnTo>
                      <a:pt x="383495" y="106599"/>
                    </a:lnTo>
                    <a:lnTo>
                      <a:pt x="386897" y="104556"/>
                    </a:lnTo>
                    <a:lnTo>
                      <a:pt x="390299" y="102512"/>
                    </a:lnTo>
                    <a:lnTo>
                      <a:pt x="394381" y="100696"/>
                    </a:lnTo>
                    <a:lnTo>
                      <a:pt x="398236" y="99560"/>
                    </a:lnTo>
                    <a:lnTo>
                      <a:pt x="402772" y="98652"/>
                    </a:lnTo>
                    <a:lnTo>
                      <a:pt x="407081" y="98425"/>
                    </a:lnTo>
                    <a:close/>
                    <a:moveTo>
                      <a:pt x="706437" y="0"/>
                    </a:moveTo>
                    <a:lnTo>
                      <a:pt x="710520" y="0"/>
                    </a:lnTo>
                    <a:lnTo>
                      <a:pt x="714375" y="0"/>
                    </a:lnTo>
                    <a:lnTo>
                      <a:pt x="718230" y="453"/>
                    </a:lnTo>
                    <a:lnTo>
                      <a:pt x="722086" y="907"/>
                    </a:lnTo>
                    <a:lnTo>
                      <a:pt x="725941" y="1361"/>
                    </a:lnTo>
                    <a:lnTo>
                      <a:pt x="729570" y="2495"/>
                    </a:lnTo>
                    <a:lnTo>
                      <a:pt x="733425" y="3402"/>
                    </a:lnTo>
                    <a:lnTo>
                      <a:pt x="736827" y="4762"/>
                    </a:lnTo>
                    <a:lnTo>
                      <a:pt x="740455" y="5896"/>
                    </a:lnTo>
                    <a:lnTo>
                      <a:pt x="743857" y="7711"/>
                    </a:lnTo>
                    <a:lnTo>
                      <a:pt x="747032" y="9298"/>
                    </a:lnTo>
                    <a:lnTo>
                      <a:pt x="750434" y="11112"/>
                    </a:lnTo>
                    <a:lnTo>
                      <a:pt x="753609" y="13153"/>
                    </a:lnTo>
                    <a:lnTo>
                      <a:pt x="756557" y="15195"/>
                    </a:lnTo>
                    <a:lnTo>
                      <a:pt x="759279" y="17689"/>
                    </a:lnTo>
                    <a:lnTo>
                      <a:pt x="762227" y="19957"/>
                    </a:lnTo>
                    <a:lnTo>
                      <a:pt x="764722" y="22679"/>
                    </a:lnTo>
                    <a:lnTo>
                      <a:pt x="767670" y="25173"/>
                    </a:lnTo>
                    <a:lnTo>
                      <a:pt x="769711" y="27895"/>
                    </a:lnTo>
                    <a:lnTo>
                      <a:pt x="771979" y="30843"/>
                    </a:lnTo>
                    <a:lnTo>
                      <a:pt x="774247" y="33791"/>
                    </a:lnTo>
                    <a:lnTo>
                      <a:pt x="776288" y="37193"/>
                    </a:lnTo>
                    <a:lnTo>
                      <a:pt x="778329" y="40368"/>
                    </a:lnTo>
                    <a:lnTo>
                      <a:pt x="779690" y="43543"/>
                    </a:lnTo>
                    <a:lnTo>
                      <a:pt x="781504" y="47171"/>
                    </a:lnTo>
                    <a:lnTo>
                      <a:pt x="782865" y="50573"/>
                    </a:lnTo>
                    <a:lnTo>
                      <a:pt x="783998" y="53975"/>
                    </a:lnTo>
                    <a:lnTo>
                      <a:pt x="784906" y="57830"/>
                    </a:lnTo>
                    <a:lnTo>
                      <a:pt x="786040" y="61459"/>
                    </a:lnTo>
                    <a:lnTo>
                      <a:pt x="786493" y="65314"/>
                    </a:lnTo>
                    <a:lnTo>
                      <a:pt x="786947" y="68943"/>
                    </a:lnTo>
                    <a:lnTo>
                      <a:pt x="787400" y="73025"/>
                    </a:lnTo>
                    <a:lnTo>
                      <a:pt x="787400" y="77107"/>
                    </a:lnTo>
                    <a:lnTo>
                      <a:pt x="787400" y="80963"/>
                    </a:lnTo>
                    <a:lnTo>
                      <a:pt x="786947" y="84818"/>
                    </a:lnTo>
                    <a:lnTo>
                      <a:pt x="786493" y="88673"/>
                    </a:lnTo>
                    <a:lnTo>
                      <a:pt x="786040" y="92529"/>
                    </a:lnTo>
                    <a:lnTo>
                      <a:pt x="784906" y="96157"/>
                    </a:lnTo>
                    <a:lnTo>
                      <a:pt x="783998" y="100013"/>
                    </a:lnTo>
                    <a:lnTo>
                      <a:pt x="782865" y="103415"/>
                    </a:lnTo>
                    <a:lnTo>
                      <a:pt x="781504" y="106817"/>
                    </a:lnTo>
                    <a:lnTo>
                      <a:pt x="779690" y="110445"/>
                    </a:lnTo>
                    <a:lnTo>
                      <a:pt x="778329" y="113620"/>
                    </a:lnTo>
                    <a:lnTo>
                      <a:pt x="776288" y="116795"/>
                    </a:lnTo>
                    <a:lnTo>
                      <a:pt x="774247" y="120197"/>
                    </a:lnTo>
                    <a:lnTo>
                      <a:pt x="772206" y="123145"/>
                    </a:lnTo>
                    <a:lnTo>
                      <a:pt x="769711" y="125867"/>
                    </a:lnTo>
                    <a:lnTo>
                      <a:pt x="767670" y="128815"/>
                    </a:lnTo>
                    <a:lnTo>
                      <a:pt x="764722" y="131309"/>
                    </a:lnTo>
                    <a:lnTo>
                      <a:pt x="762227" y="134031"/>
                    </a:lnTo>
                    <a:lnTo>
                      <a:pt x="759279" y="136299"/>
                    </a:lnTo>
                    <a:lnTo>
                      <a:pt x="756557" y="138567"/>
                    </a:lnTo>
                    <a:lnTo>
                      <a:pt x="753609" y="140835"/>
                    </a:lnTo>
                    <a:lnTo>
                      <a:pt x="750434" y="142876"/>
                    </a:lnTo>
                    <a:lnTo>
                      <a:pt x="747032" y="144690"/>
                    </a:lnTo>
                    <a:lnTo>
                      <a:pt x="743857" y="146277"/>
                    </a:lnTo>
                    <a:lnTo>
                      <a:pt x="740455" y="148092"/>
                    </a:lnTo>
                    <a:lnTo>
                      <a:pt x="736827" y="149226"/>
                    </a:lnTo>
                    <a:lnTo>
                      <a:pt x="733425" y="150586"/>
                    </a:lnTo>
                    <a:lnTo>
                      <a:pt x="729570" y="151493"/>
                    </a:lnTo>
                    <a:lnTo>
                      <a:pt x="725941" y="152627"/>
                    </a:lnTo>
                    <a:lnTo>
                      <a:pt x="722086" y="153081"/>
                    </a:lnTo>
                    <a:lnTo>
                      <a:pt x="718230" y="153535"/>
                    </a:lnTo>
                    <a:lnTo>
                      <a:pt x="714375" y="153988"/>
                    </a:lnTo>
                    <a:lnTo>
                      <a:pt x="710520" y="153988"/>
                    </a:lnTo>
                    <a:lnTo>
                      <a:pt x="706437" y="153988"/>
                    </a:lnTo>
                    <a:lnTo>
                      <a:pt x="702582" y="153535"/>
                    </a:lnTo>
                    <a:lnTo>
                      <a:pt x="698727" y="153081"/>
                    </a:lnTo>
                    <a:lnTo>
                      <a:pt x="695098" y="152627"/>
                    </a:lnTo>
                    <a:lnTo>
                      <a:pt x="691243" y="151493"/>
                    </a:lnTo>
                    <a:lnTo>
                      <a:pt x="687614" y="150586"/>
                    </a:lnTo>
                    <a:lnTo>
                      <a:pt x="683986" y="149226"/>
                    </a:lnTo>
                    <a:lnTo>
                      <a:pt x="680584" y="148092"/>
                    </a:lnTo>
                    <a:lnTo>
                      <a:pt x="677182" y="146277"/>
                    </a:lnTo>
                    <a:lnTo>
                      <a:pt x="673553" y="144690"/>
                    </a:lnTo>
                    <a:lnTo>
                      <a:pt x="670605" y="142876"/>
                    </a:lnTo>
                    <a:lnTo>
                      <a:pt x="667430" y="140835"/>
                    </a:lnTo>
                    <a:lnTo>
                      <a:pt x="664255" y="138567"/>
                    </a:lnTo>
                    <a:lnTo>
                      <a:pt x="661307" y="136299"/>
                    </a:lnTo>
                    <a:lnTo>
                      <a:pt x="658586" y="134031"/>
                    </a:lnTo>
                    <a:lnTo>
                      <a:pt x="655864" y="131309"/>
                    </a:lnTo>
                    <a:lnTo>
                      <a:pt x="653369" y="128815"/>
                    </a:lnTo>
                    <a:lnTo>
                      <a:pt x="650875" y="125867"/>
                    </a:lnTo>
                    <a:lnTo>
                      <a:pt x="648607" y="123145"/>
                    </a:lnTo>
                    <a:lnTo>
                      <a:pt x="646566" y="120197"/>
                    </a:lnTo>
                    <a:lnTo>
                      <a:pt x="644752" y="116795"/>
                    </a:lnTo>
                    <a:lnTo>
                      <a:pt x="642710" y="113620"/>
                    </a:lnTo>
                    <a:lnTo>
                      <a:pt x="640896" y="110445"/>
                    </a:lnTo>
                    <a:lnTo>
                      <a:pt x="639535" y="106817"/>
                    </a:lnTo>
                    <a:lnTo>
                      <a:pt x="638175" y="103415"/>
                    </a:lnTo>
                    <a:lnTo>
                      <a:pt x="637041" y="100013"/>
                    </a:lnTo>
                    <a:lnTo>
                      <a:pt x="635907" y="96157"/>
                    </a:lnTo>
                    <a:lnTo>
                      <a:pt x="635000" y="92529"/>
                    </a:lnTo>
                    <a:lnTo>
                      <a:pt x="634546" y="88673"/>
                    </a:lnTo>
                    <a:lnTo>
                      <a:pt x="633866" y="84818"/>
                    </a:lnTo>
                    <a:lnTo>
                      <a:pt x="633412" y="80963"/>
                    </a:lnTo>
                    <a:lnTo>
                      <a:pt x="633412" y="77107"/>
                    </a:lnTo>
                    <a:lnTo>
                      <a:pt x="633412" y="73025"/>
                    </a:lnTo>
                    <a:lnTo>
                      <a:pt x="633866" y="68943"/>
                    </a:lnTo>
                    <a:lnTo>
                      <a:pt x="634546" y="65314"/>
                    </a:lnTo>
                    <a:lnTo>
                      <a:pt x="635000" y="61232"/>
                    </a:lnTo>
                    <a:lnTo>
                      <a:pt x="635907" y="57830"/>
                    </a:lnTo>
                    <a:lnTo>
                      <a:pt x="637041" y="53975"/>
                    </a:lnTo>
                    <a:lnTo>
                      <a:pt x="638175" y="50573"/>
                    </a:lnTo>
                    <a:lnTo>
                      <a:pt x="639535" y="47171"/>
                    </a:lnTo>
                    <a:lnTo>
                      <a:pt x="640896" y="43543"/>
                    </a:lnTo>
                    <a:lnTo>
                      <a:pt x="642710" y="40368"/>
                    </a:lnTo>
                    <a:lnTo>
                      <a:pt x="644752" y="37193"/>
                    </a:lnTo>
                    <a:lnTo>
                      <a:pt x="646566" y="33791"/>
                    </a:lnTo>
                    <a:lnTo>
                      <a:pt x="648607" y="30843"/>
                    </a:lnTo>
                    <a:lnTo>
                      <a:pt x="650875" y="27895"/>
                    </a:lnTo>
                    <a:lnTo>
                      <a:pt x="653369" y="25173"/>
                    </a:lnTo>
                    <a:lnTo>
                      <a:pt x="655864" y="22452"/>
                    </a:lnTo>
                    <a:lnTo>
                      <a:pt x="658586" y="19957"/>
                    </a:lnTo>
                    <a:lnTo>
                      <a:pt x="661307" y="17689"/>
                    </a:lnTo>
                    <a:lnTo>
                      <a:pt x="664255" y="15195"/>
                    </a:lnTo>
                    <a:lnTo>
                      <a:pt x="667430" y="13153"/>
                    </a:lnTo>
                    <a:lnTo>
                      <a:pt x="670605" y="11112"/>
                    </a:lnTo>
                    <a:lnTo>
                      <a:pt x="673553" y="9298"/>
                    </a:lnTo>
                    <a:lnTo>
                      <a:pt x="677182" y="7484"/>
                    </a:lnTo>
                    <a:lnTo>
                      <a:pt x="680584" y="5896"/>
                    </a:lnTo>
                    <a:lnTo>
                      <a:pt x="683986" y="4762"/>
                    </a:lnTo>
                    <a:lnTo>
                      <a:pt x="687614" y="3402"/>
                    </a:lnTo>
                    <a:lnTo>
                      <a:pt x="691243" y="2495"/>
                    </a:lnTo>
                    <a:lnTo>
                      <a:pt x="695098" y="1361"/>
                    </a:lnTo>
                    <a:lnTo>
                      <a:pt x="698727" y="907"/>
                    </a:lnTo>
                    <a:lnTo>
                      <a:pt x="702582" y="453"/>
                    </a:lnTo>
                    <a:lnTo>
                      <a:pt x="706437" y="0"/>
                    </a:lnTo>
                    <a:close/>
                  </a:path>
                </a:pathLst>
              </a:custGeom>
              <a:grp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2" name="矩形 11"/>
              <p:cNvSpPr/>
              <p:nvPr/>
            </p:nvSpPr>
            <p:spPr>
              <a:xfrm rot="19576579">
                <a:off x="5256655" y="3004686"/>
                <a:ext cx="2402281" cy="45719"/>
              </a:xfrm>
              <a:prstGeom prst="rect">
                <a:avLst/>
              </a:prstGeom>
              <a:grp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grpSp>
      </p:grpSp>
      <p:sp>
        <p:nvSpPr>
          <p:cNvPr id="14" name="矩形 13"/>
          <p:cNvSpPr/>
          <p:nvPr/>
        </p:nvSpPr>
        <p:spPr>
          <a:xfrm>
            <a:off x="8031285" y="4048568"/>
            <a:ext cx="3201917" cy="674031"/>
          </a:xfrm>
          <a:prstGeom prst="rect">
            <a:avLst/>
          </a:prstGeom>
          <a:noFill/>
        </p:spPr>
        <p:txBody>
          <a:bodyPr wrap="square" rtlCol="0">
            <a:spAutoFit/>
          </a:body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在此录入上述图表的综合描述说明，在此录入上述图表的综合描述说明。在此录入上述图表的描述说明</a:t>
            </a:r>
          </a:p>
        </p:txBody>
      </p:sp>
      <p:sp>
        <p:nvSpPr>
          <p:cNvPr id="19" name="矩形 18"/>
          <p:cNvSpPr/>
          <p:nvPr/>
        </p:nvSpPr>
        <p:spPr>
          <a:xfrm>
            <a:off x="8031285" y="4842850"/>
            <a:ext cx="3201917" cy="674031"/>
          </a:xfrm>
          <a:prstGeom prst="rect">
            <a:avLst/>
          </a:prstGeom>
          <a:noFill/>
        </p:spPr>
        <p:txBody>
          <a:bodyPr wrap="square" rtlCol="0">
            <a:spAutoFit/>
          </a:body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在此录入上述图表的综合描述说明，在此录入上述图表的综合描述说明。在此录入上述图表的描述说明</a:t>
            </a:r>
          </a:p>
        </p:txBody>
      </p:sp>
      <p:sp>
        <p:nvSpPr>
          <p:cNvPr id="22" name="矩形 21"/>
          <p:cNvSpPr/>
          <p:nvPr/>
        </p:nvSpPr>
        <p:spPr>
          <a:xfrm>
            <a:off x="8031285" y="3258502"/>
            <a:ext cx="3201917" cy="674031"/>
          </a:xfrm>
          <a:prstGeom prst="rect">
            <a:avLst/>
          </a:prstGeom>
          <a:noFill/>
        </p:spPr>
        <p:txBody>
          <a:bodyPr wrap="square" rtlCol="0">
            <a:spAutoFit/>
          </a:body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在此录入上述图表的综合描述说明，在此录入上述图表的综合描述说明。在此录入上述图表的描述说明</a:t>
            </a:r>
          </a:p>
        </p:txBody>
      </p:sp>
      <p:sp>
        <p:nvSpPr>
          <p:cNvPr id="25" name="矩形 24"/>
          <p:cNvSpPr/>
          <p:nvPr/>
        </p:nvSpPr>
        <p:spPr>
          <a:xfrm>
            <a:off x="8031285" y="2462519"/>
            <a:ext cx="3201917" cy="674031"/>
          </a:xfrm>
          <a:prstGeom prst="rect">
            <a:avLst/>
          </a:prstGeom>
          <a:noFill/>
        </p:spPr>
        <p:txBody>
          <a:bodyPr wrap="square" rtlCol="0">
            <a:spAutoFit/>
          </a:body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在此录入上述图表的综合描述说明，在此录入上述图表的综合描述说明。在此录入上述图表的描述说明</a:t>
            </a:r>
          </a:p>
        </p:txBody>
      </p:sp>
      <p:sp>
        <p:nvSpPr>
          <p:cNvPr id="27" name="矩形 26"/>
          <p:cNvSpPr/>
          <p:nvPr/>
        </p:nvSpPr>
        <p:spPr>
          <a:xfrm>
            <a:off x="994287" y="2803300"/>
            <a:ext cx="3763338" cy="867930"/>
          </a:xfrm>
          <a:prstGeom prst="rect">
            <a:avLst/>
          </a:prstGeom>
          <a:noFill/>
        </p:spPr>
        <p:txBody>
          <a:bodyPr wrap="square" rtlCol="0">
            <a:spAutoFit/>
          </a:body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28" name="文本框 27"/>
          <p:cNvSpPr txBox="1"/>
          <p:nvPr/>
        </p:nvSpPr>
        <p:spPr>
          <a:xfrm>
            <a:off x="994287" y="2287561"/>
            <a:ext cx="2268530" cy="400110"/>
          </a:xfrm>
          <a:prstGeom prst="rect">
            <a:avLst/>
          </a:prstGeom>
          <a:solidFill>
            <a:schemeClr val="tx2"/>
          </a:solidFill>
          <a:ln>
            <a:noFill/>
          </a:ln>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bg1"/>
                </a:solidFill>
                <a:latin typeface="+mj-ea"/>
                <a:ea typeface="+mj-ea"/>
              </a:rPr>
              <a:t>点击此处添加标题</a:t>
            </a:r>
          </a:p>
        </p:txBody>
      </p:sp>
      <p:sp>
        <p:nvSpPr>
          <p:cNvPr id="29" name="矩形 28"/>
          <p:cNvSpPr/>
          <p:nvPr/>
        </p:nvSpPr>
        <p:spPr>
          <a:xfrm>
            <a:off x="934090" y="4770849"/>
            <a:ext cx="3883732" cy="867930"/>
          </a:xfrm>
          <a:prstGeom prst="rect">
            <a:avLst/>
          </a:prstGeom>
          <a:noFill/>
        </p:spPr>
        <p:txBody>
          <a:bodyPr wrap="square" rtlCol="0">
            <a:spAutoFit/>
          </a:body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30" name="文本框 29"/>
          <p:cNvSpPr txBox="1"/>
          <p:nvPr/>
        </p:nvSpPr>
        <p:spPr>
          <a:xfrm>
            <a:off x="994287" y="4335662"/>
            <a:ext cx="2268530" cy="400110"/>
          </a:xfrm>
          <a:prstGeom prst="rect">
            <a:avLst/>
          </a:prstGeom>
          <a:solidFill>
            <a:schemeClr val="accent1"/>
          </a:solidFill>
          <a:ln>
            <a:noFill/>
          </a:ln>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bg1"/>
                </a:solidFill>
                <a:latin typeface="+mj-ea"/>
                <a:ea typeface="+mj-ea"/>
              </a:rPr>
              <a:t>点击此处添加标题</a:t>
            </a:r>
          </a:p>
        </p:txBody>
      </p:sp>
      <p:sp>
        <p:nvSpPr>
          <p:cNvPr id="10" name="标题 9"/>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86118166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1000"/>
                                  </p:stCondLst>
                                  <p:iterate type="lt">
                                    <p:tmPct val="4444"/>
                                  </p:iterate>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strVal val="#ppt_w+.3"/>
                                          </p:val>
                                        </p:tav>
                                        <p:tav tm="100000">
                                          <p:val>
                                            <p:strVal val="#ppt_w"/>
                                          </p:val>
                                        </p:tav>
                                      </p:tavLst>
                                    </p:anim>
                                    <p:anim calcmode="lin" valueType="num">
                                      <p:cBhvr>
                                        <p:cTn id="12" dur="500" fill="hold"/>
                                        <p:tgtEl>
                                          <p:spTgt spid="25"/>
                                        </p:tgtEl>
                                        <p:attrNameLst>
                                          <p:attrName>ppt_h</p:attrName>
                                        </p:attrNameLst>
                                      </p:cBhvr>
                                      <p:tavLst>
                                        <p:tav tm="0">
                                          <p:val>
                                            <p:strVal val="#ppt_h"/>
                                          </p:val>
                                        </p:tav>
                                        <p:tav tm="100000">
                                          <p:val>
                                            <p:strVal val="#ppt_h"/>
                                          </p:val>
                                        </p:tav>
                                      </p:tavLst>
                                    </p:anim>
                                    <p:animEffect transition="in" filter="fade">
                                      <p:cBhvr>
                                        <p:cTn id="13" dur="500"/>
                                        <p:tgtEl>
                                          <p:spTgt spid="25"/>
                                        </p:tgtEl>
                                      </p:cBhvr>
                                    </p:animEffect>
                                  </p:childTnLst>
                                </p:cTn>
                              </p:par>
                              <p:par>
                                <p:cTn id="14" presetID="50" presetClass="entr" presetSubtype="0" decel="100000" fill="hold" grpId="0" nodeType="withEffect">
                                  <p:stCondLst>
                                    <p:cond delay="1500"/>
                                  </p:stCondLst>
                                  <p:iterate type="lt">
                                    <p:tmPct val="2222"/>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strVal val="#ppt_w+.3"/>
                                          </p:val>
                                        </p:tav>
                                        <p:tav tm="100000">
                                          <p:val>
                                            <p:strVal val="#ppt_w"/>
                                          </p:val>
                                        </p:tav>
                                      </p:tavLst>
                                    </p:anim>
                                    <p:anim calcmode="lin" valueType="num">
                                      <p:cBhvr>
                                        <p:cTn id="17" dur="500" fill="hold"/>
                                        <p:tgtEl>
                                          <p:spTgt spid="22"/>
                                        </p:tgtEl>
                                        <p:attrNameLst>
                                          <p:attrName>ppt_h</p:attrName>
                                        </p:attrNameLst>
                                      </p:cBhvr>
                                      <p:tavLst>
                                        <p:tav tm="0">
                                          <p:val>
                                            <p:strVal val="#ppt_h"/>
                                          </p:val>
                                        </p:tav>
                                        <p:tav tm="100000">
                                          <p:val>
                                            <p:strVal val="#ppt_h"/>
                                          </p:val>
                                        </p:tav>
                                      </p:tavLst>
                                    </p:anim>
                                    <p:animEffect transition="in" filter="fade">
                                      <p:cBhvr>
                                        <p:cTn id="18" dur="500"/>
                                        <p:tgtEl>
                                          <p:spTgt spid="22"/>
                                        </p:tgtEl>
                                      </p:cBhvr>
                                    </p:animEffect>
                                  </p:childTnLst>
                                </p:cTn>
                              </p:par>
                              <p:par>
                                <p:cTn id="19" presetID="50" presetClass="entr" presetSubtype="0" decel="100000" fill="hold" grpId="0" nodeType="withEffect">
                                  <p:stCondLst>
                                    <p:cond delay="1800"/>
                                  </p:stCondLst>
                                  <p:iterate type="lt">
                                    <p:tmPct val="3111"/>
                                  </p:iterate>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ppt_w+.3"/>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animEffect transition="in" filter="fade">
                                      <p:cBhvr>
                                        <p:cTn id="23" dur="500"/>
                                        <p:tgtEl>
                                          <p:spTgt spid="14"/>
                                        </p:tgtEl>
                                      </p:cBhvr>
                                    </p:animEffect>
                                  </p:childTnLst>
                                </p:cTn>
                              </p:par>
                              <p:par>
                                <p:cTn id="24" presetID="50" presetClass="entr" presetSubtype="0" decel="100000" fill="hold" grpId="0" nodeType="withEffect">
                                  <p:stCondLst>
                                    <p:cond delay="2100"/>
                                  </p:stCondLst>
                                  <p:iterate type="lt">
                                    <p:tmPct val="4000"/>
                                  </p:iterate>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strVal val="#ppt_w+.3"/>
                                          </p:val>
                                        </p:tav>
                                        <p:tav tm="100000">
                                          <p:val>
                                            <p:strVal val="#ppt_w"/>
                                          </p:val>
                                        </p:tav>
                                      </p:tavLst>
                                    </p:anim>
                                    <p:anim calcmode="lin" valueType="num">
                                      <p:cBhvr>
                                        <p:cTn id="27" dur="500" fill="hold"/>
                                        <p:tgtEl>
                                          <p:spTgt spid="19"/>
                                        </p:tgtEl>
                                        <p:attrNameLst>
                                          <p:attrName>ppt_h</p:attrName>
                                        </p:attrNameLst>
                                      </p:cBhvr>
                                      <p:tavLst>
                                        <p:tav tm="0">
                                          <p:val>
                                            <p:strVal val="#ppt_h"/>
                                          </p:val>
                                        </p:tav>
                                        <p:tav tm="100000">
                                          <p:val>
                                            <p:strVal val="#ppt_h"/>
                                          </p:val>
                                        </p:tav>
                                      </p:tavLst>
                                    </p:anim>
                                    <p:animEffect transition="in" filter="fade">
                                      <p:cBhvr>
                                        <p:cTn id="28" dur="500"/>
                                        <p:tgtEl>
                                          <p:spTgt spid="19"/>
                                        </p:tgtEl>
                                      </p:cBhvr>
                                    </p:animEffect>
                                  </p:childTnLst>
                                </p:cTn>
                              </p:par>
                              <p:par>
                                <p:cTn id="29" presetID="22" presetClass="entr" presetSubtype="1" fill="hold" grpId="0" nodeType="withEffect">
                                  <p:stCondLst>
                                    <p:cond delay="250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par>
                                <p:cTn id="32" presetID="55" presetClass="entr" presetSubtype="0" fill="hold" grpId="0" nodeType="withEffect">
                                  <p:stCondLst>
                                    <p:cond delay="3000"/>
                                  </p:stCondLst>
                                  <p:iterate type="lt">
                                    <p:tmPct val="1402"/>
                                  </p:iterate>
                                  <p:childTnLst>
                                    <p:set>
                                      <p:cBhvr>
                                        <p:cTn id="33" dur="1" fill="hold">
                                          <p:stCondLst>
                                            <p:cond delay="0"/>
                                          </p:stCondLst>
                                        </p:cTn>
                                        <p:tgtEl>
                                          <p:spTgt spid="27">
                                            <p:txEl>
                                              <p:pRg st="0" end="0"/>
                                            </p:txEl>
                                          </p:spTgt>
                                        </p:tgtEl>
                                        <p:attrNameLst>
                                          <p:attrName>style.visibility</p:attrName>
                                        </p:attrNameLst>
                                      </p:cBhvr>
                                      <p:to>
                                        <p:strVal val="visible"/>
                                      </p:to>
                                    </p:set>
                                    <p:anim calcmode="lin" valueType="num">
                                      <p:cBhvr>
                                        <p:cTn id="34" dur="500" fill="hold"/>
                                        <p:tgtEl>
                                          <p:spTgt spid="27">
                                            <p:txEl>
                                              <p:pRg st="0" end="0"/>
                                            </p:txEl>
                                          </p:spTgt>
                                        </p:tgtEl>
                                        <p:attrNameLst>
                                          <p:attrName>ppt_w</p:attrName>
                                        </p:attrNameLst>
                                      </p:cBhvr>
                                      <p:tavLst>
                                        <p:tav tm="0">
                                          <p:val>
                                            <p:strVal val="#ppt_w*0.70"/>
                                          </p:val>
                                        </p:tav>
                                        <p:tav tm="100000">
                                          <p:val>
                                            <p:strVal val="#ppt_w"/>
                                          </p:val>
                                        </p:tav>
                                      </p:tavLst>
                                    </p:anim>
                                    <p:anim calcmode="lin" valueType="num">
                                      <p:cBhvr>
                                        <p:cTn id="35" dur="500" fill="hold"/>
                                        <p:tgtEl>
                                          <p:spTgt spid="27">
                                            <p:txEl>
                                              <p:pRg st="0" end="0"/>
                                            </p:txEl>
                                          </p:spTgt>
                                        </p:tgtEl>
                                        <p:attrNameLst>
                                          <p:attrName>ppt_h</p:attrName>
                                        </p:attrNameLst>
                                      </p:cBhvr>
                                      <p:tavLst>
                                        <p:tav tm="0">
                                          <p:val>
                                            <p:strVal val="#ppt_h"/>
                                          </p:val>
                                        </p:tav>
                                        <p:tav tm="100000">
                                          <p:val>
                                            <p:strVal val="#ppt_h"/>
                                          </p:val>
                                        </p:tav>
                                      </p:tavLst>
                                    </p:anim>
                                    <p:animEffect transition="in" filter="fade">
                                      <p:cBhvr>
                                        <p:cTn id="36" dur="500"/>
                                        <p:tgtEl>
                                          <p:spTgt spid="27">
                                            <p:txEl>
                                              <p:pRg st="0" end="0"/>
                                            </p:txEl>
                                          </p:spTgt>
                                        </p:tgtEl>
                                      </p:cBhvr>
                                    </p:animEffect>
                                  </p:childTnLst>
                                </p:cTn>
                              </p:par>
                              <p:par>
                                <p:cTn id="37" presetID="22" presetClass="entr" presetSubtype="1" fill="hold" grpId="0" nodeType="withEffect">
                                  <p:stCondLst>
                                    <p:cond delay="350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par>
                                <p:cTn id="40" presetID="55" presetClass="entr" presetSubtype="0" fill="hold" grpId="0" nodeType="withEffect">
                                  <p:stCondLst>
                                    <p:cond delay="3700"/>
                                  </p:stCondLst>
                                  <p:iterate type="lt">
                                    <p:tmPct val="1210"/>
                                  </p:iterate>
                                  <p:childTnLst>
                                    <p:set>
                                      <p:cBhvr>
                                        <p:cTn id="41" dur="1" fill="hold">
                                          <p:stCondLst>
                                            <p:cond delay="0"/>
                                          </p:stCondLst>
                                        </p:cTn>
                                        <p:tgtEl>
                                          <p:spTgt spid="29">
                                            <p:txEl>
                                              <p:pRg st="0" end="0"/>
                                            </p:txEl>
                                          </p:spTgt>
                                        </p:tgtEl>
                                        <p:attrNameLst>
                                          <p:attrName>style.visibility</p:attrName>
                                        </p:attrNameLst>
                                      </p:cBhvr>
                                      <p:to>
                                        <p:strVal val="visible"/>
                                      </p:to>
                                    </p:set>
                                    <p:anim calcmode="lin" valueType="num">
                                      <p:cBhvr>
                                        <p:cTn id="42" dur="500" fill="hold"/>
                                        <p:tgtEl>
                                          <p:spTgt spid="29">
                                            <p:txEl>
                                              <p:pRg st="0" end="0"/>
                                            </p:txEl>
                                          </p:spTgt>
                                        </p:tgtEl>
                                        <p:attrNameLst>
                                          <p:attrName>ppt_w</p:attrName>
                                        </p:attrNameLst>
                                      </p:cBhvr>
                                      <p:tavLst>
                                        <p:tav tm="0">
                                          <p:val>
                                            <p:strVal val="#ppt_w*0.70"/>
                                          </p:val>
                                        </p:tav>
                                        <p:tav tm="100000">
                                          <p:val>
                                            <p:strVal val="#ppt_w"/>
                                          </p:val>
                                        </p:tav>
                                      </p:tavLst>
                                    </p:anim>
                                    <p:anim calcmode="lin" valueType="num">
                                      <p:cBhvr>
                                        <p:cTn id="43" dur="500" fill="hold"/>
                                        <p:tgtEl>
                                          <p:spTgt spid="29">
                                            <p:txEl>
                                              <p:pRg st="0" end="0"/>
                                            </p:txEl>
                                          </p:spTgt>
                                        </p:tgtEl>
                                        <p:attrNameLst>
                                          <p:attrName>ppt_h</p:attrName>
                                        </p:attrNameLst>
                                      </p:cBhvr>
                                      <p:tavLst>
                                        <p:tav tm="0">
                                          <p:val>
                                            <p:strVal val="#ppt_h"/>
                                          </p:val>
                                        </p:tav>
                                        <p:tav tm="100000">
                                          <p:val>
                                            <p:strVal val="#ppt_h"/>
                                          </p:val>
                                        </p:tav>
                                      </p:tavLst>
                                    </p:anim>
                                    <p:animEffect transition="in" filter="fade">
                                      <p:cBhvr>
                                        <p:cTn id="44"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2" grpId="0"/>
      <p:bldP spid="25" grpId="0"/>
      <p:bldP spid="27" grpId="0" build="p"/>
      <p:bldP spid="28" grpId="0" animBg="1"/>
      <p:bldP spid="29" grpId="0" build="p"/>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1077" y="2072531"/>
            <a:ext cx="10749849" cy="867930"/>
          </a:xfrm>
          <a:prstGeom prst="rect">
            <a:avLst/>
          </a:prstGeom>
          <a:noFill/>
        </p:spPr>
        <p:txBody>
          <a:bodyPr wrap="square" rtlCol="0">
            <a:spAutoFit/>
          </a:bodyPr>
          <a:lstStyle/>
          <a:p>
            <a:pPr>
              <a:lnSpc>
                <a:spcPct val="120000"/>
              </a:lnSpc>
              <a:spcBef>
                <a:spcPct val="0"/>
              </a:spcBef>
            </a:pPr>
            <a:r>
              <a:rPr lang="zh-CN" altLang="en-US" sz="14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在此录入上述图表的综合描述说明，在此录入上述图表的综合描述说明。在此录入上述图表的描述说明在此录入上述图表的综合描述说明，在此录入上述图表的综合描述说明。在此录入上述图表的描述说明</a:t>
            </a:r>
          </a:p>
          <a:p>
            <a:pPr>
              <a:lnSpc>
                <a:spcPct val="120000"/>
              </a:lnSpc>
              <a:spcBef>
                <a:spcPct val="0"/>
              </a:spcBef>
              <a:buNone/>
            </a:pPr>
            <a:endParaRPr lang="zh-CN" altLang="en-US" sz="1400" dirty="0">
              <a:solidFill>
                <a:schemeClr val="tx1">
                  <a:lumMod val="50000"/>
                  <a:lumOff val="50000"/>
                </a:schemeClr>
              </a:solidFill>
              <a:sym typeface="微软雅黑" pitchFamily="34" charset="-122"/>
            </a:endParaRPr>
          </a:p>
        </p:txBody>
      </p:sp>
      <p:sp>
        <p:nvSpPr>
          <p:cNvPr id="3" name="文本框 2"/>
          <p:cNvSpPr txBox="1"/>
          <p:nvPr/>
        </p:nvSpPr>
        <p:spPr>
          <a:xfrm>
            <a:off x="721077" y="1556792"/>
            <a:ext cx="2268530" cy="400110"/>
          </a:xfrm>
          <a:prstGeom prst="rect">
            <a:avLst/>
          </a:prstGeom>
          <a:solidFill>
            <a:schemeClr val="accent2"/>
          </a:solid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bg1"/>
                </a:solidFill>
                <a:latin typeface="+mj-ea"/>
                <a:ea typeface="+mj-ea"/>
              </a:rPr>
              <a:t>点击此处添加标题</a:t>
            </a:r>
          </a:p>
        </p:txBody>
      </p:sp>
      <p:sp>
        <p:nvSpPr>
          <p:cNvPr id="4" name="圆角矩形 3"/>
          <p:cNvSpPr/>
          <p:nvPr/>
        </p:nvSpPr>
        <p:spPr>
          <a:xfrm>
            <a:off x="721078" y="3070552"/>
            <a:ext cx="2670281" cy="2844800"/>
          </a:xfrm>
          <a:prstGeom prst="roundRect">
            <a:avLst>
              <a:gd name="adj" fmla="val 6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8644846" y="3070552"/>
            <a:ext cx="2670281" cy="2844800"/>
          </a:xfrm>
          <a:prstGeom prst="roundRect">
            <a:avLst>
              <a:gd name="adj" fmla="val 68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682962" y="3070552"/>
            <a:ext cx="2670281" cy="2844800"/>
          </a:xfrm>
          <a:prstGeom prst="roundRect">
            <a:avLst>
              <a:gd name="adj" fmla="val 68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294728" y="3115004"/>
            <a:ext cx="1505540" cy="769441"/>
          </a:xfrm>
          <a:prstGeom prst="rect">
            <a:avLst/>
          </a:prstGeom>
          <a:noFill/>
        </p:spPr>
        <p:txBody>
          <a:bodyPr wrap="none" rtlCol="0">
            <a:spAutoFit/>
          </a:bodyPr>
          <a:lstStyle/>
          <a:p>
            <a:r>
              <a:rPr lang="en-US" altLang="zh-CN" sz="4400" dirty="0">
                <a:solidFill>
                  <a:schemeClr val="bg1"/>
                </a:solidFill>
                <a:latin typeface="+mj-ea"/>
                <a:ea typeface="+mj-ea"/>
              </a:rPr>
              <a:t>2014</a:t>
            </a:r>
            <a:endParaRPr lang="zh-CN" altLang="en-US" sz="4400" dirty="0">
              <a:solidFill>
                <a:schemeClr val="bg1"/>
              </a:solidFill>
              <a:latin typeface="+mj-ea"/>
              <a:ea typeface="+mj-ea"/>
            </a:endParaRPr>
          </a:p>
        </p:txBody>
      </p:sp>
      <p:sp>
        <p:nvSpPr>
          <p:cNvPr id="8" name="文本框 7"/>
          <p:cNvSpPr txBox="1"/>
          <p:nvPr/>
        </p:nvSpPr>
        <p:spPr>
          <a:xfrm>
            <a:off x="5334513" y="3115004"/>
            <a:ext cx="1505540" cy="769441"/>
          </a:xfrm>
          <a:prstGeom prst="rect">
            <a:avLst/>
          </a:prstGeom>
          <a:noFill/>
        </p:spPr>
        <p:txBody>
          <a:bodyPr wrap="none" rtlCol="0">
            <a:spAutoFit/>
          </a:bodyPr>
          <a:lstStyle/>
          <a:p>
            <a:r>
              <a:rPr lang="en-US" altLang="zh-CN" sz="4400" dirty="0">
                <a:solidFill>
                  <a:schemeClr val="bg1"/>
                </a:solidFill>
                <a:latin typeface="+mj-ea"/>
                <a:ea typeface="+mj-ea"/>
              </a:rPr>
              <a:t>2015</a:t>
            </a:r>
            <a:endParaRPr lang="zh-CN" altLang="en-US" sz="4400" dirty="0">
              <a:solidFill>
                <a:schemeClr val="bg1"/>
              </a:solidFill>
              <a:latin typeface="+mj-ea"/>
              <a:ea typeface="+mj-ea"/>
            </a:endParaRPr>
          </a:p>
        </p:txBody>
      </p:sp>
      <p:sp>
        <p:nvSpPr>
          <p:cNvPr id="9" name="文本框 8"/>
          <p:cNvSpPr txBox="1"/>
          <p:nvPr/>
        </p:nvSpPr>
        <p:spPr>
          <a:xfrm>
            <a:off x="9218497" y="3115004"/>
            <a:ext cx="1505540" cy="769441"/>
          </a:xfrm>
          <a:prstGeom prst="rect">
            <a:avLst/>
          </a:prstGeom>
          <a:noFill/>
        </p:spPr>
        <p:txBody>
          <a:bodyPr wrap="none" rtlCol="0">
            <a:spAutoFit/>
          </a:bodyPr>
          <a:lstStyle/>
          <a:p>
            <a:r>
              <a:rPr lang="en-US" altLang="zh-CN" sz="4400" dirty="0">
                <a:solidFill>
                  <a:schemeClr val="bg1"/>
                </a:solidFill>
                <a:latin typeface="+mj-ea"/>
                <a:ea typeface="+mj-ea"/>
              </a:rPr>
              <a:t>2016</a:t>
            </a:r>
            <a:endParaRPr lang="zh-CN" altLang="en-US" sz="4400" dirty="0">
              <a:solidFill>
                <a:schemeClr val="bg1"/>
              </a:solidFill>
              <a:latin typeface="+mj-ea"/>
              <a:ea typeface="+mj-ea"/>
            </a:endParaRPr>
          </a:p>
        </p:txBody>
      </p:sp>
      <p:sp>
        <p:nvSpPr>
          <p:cNvPr id="10" name="文本框 9"/>
          <p:cNvSpPr txBox="1"/>
          <p:nvPr/>
        </p:nvSpPr>
        <p:spPr>
          <a:xfrm>
            <a:off x="721076" y="3821194"/>
            <a:ext cx="2268530" cy="400110"/>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bg1"/>
                </a:solidFill>
                <a:latin typeface="+mj-ea"/>
                <a:ea typeface="+mj-ea"/>
              </a:rPr>
              <a:t>点击此处添加标题</a:t>
            </a:r>
          </a:p>
        </p:txBody>
      </p:sp>
      <p:sp>
        <p:nvSpPr>
          <p:cNvPr id="11" name="文本框 10"/>
          <p:cNvSpPr txBox="1"/>
          <p:nvPr/>
        </p:nvSpPr>
        <p:spPr>
          <a:xfrm>
            <a:off x="4682961" y="3821194"/>
            <a:ext cx="2268530" cy="400110"/>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bg1"/>
                </a:solidFill>
                <a:latin typeface="+mj-ea"/>
                <a:ea typeface="+mj-ea"/>
              </a:rPr>
              <a:t>点击此处添加标题</a:t>
            </a:r>
          </a:p>
        </p:txBody>
      </p:sp>
      <p:sp>
        <p:nvSpPr>
          <p:cNvPr id="12" name="文本框 11"/>
          <p:cNvSpPr txBox="1"/>
          <p:nvPr/>
        </p:nvSpPr>
        <p:spPr>
          <a:xfrm>
            <a:off x="8644845" y="3821194"/>
            <a:ext cx="2268530" cy="400110"/>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bg1"/>
                </a:solidFill>
                <a:latin typeface="+mj-ea"/>
                <a:ea typeface="+mj-ea"/>
              </a:rPr>
              <a:t>点击此处添加标题</a:t>
            </a:r>
          </a:p>
        </p:txBody>
      </p:sp>
      <p:sp>
        <p:nvSpPr>
          <p:cNvPr id="13" name="文本框 12"/>
          <p:cNvSpPr txBox="1"/>
          <p:nvPr/>
        </p:nvSpPr>
        <p:spPr>
          <a:xfrm>
            <a:off x="721076" y="4190525"/>
            <a:ext cx="2268530" cy="400110"/>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en-US" altLang="zh-CN" sz="2000" b="1">
                <a:solidFill>
                  <a:schemeClr val="bg1"/>
                </a:solidFill>
                <a:latin typeface="+mj-ea"/>
                <a:ea typeface="+mj-ea"/>
              </a:rPr>
              <a:t>325,455</a:t>
            </a:r>
            <a:endParaRPr lang="zh-CN" altLang="en-US" sz="2000" b="1">
              <a:solidFill>
                <a:schemeClr val="bg1"/>
              </a:solidFill>
              <a:latin typeface="+mj-ea"/>
              <a:ea typeface="+mj-ea"/>
            </a:endParaRPr>
          </a:p>
        </p:txBody>
      </p:sp>
      <p:sp>
        <p:nvSpPr>
          <p:cNvPr id="14" name="文本框 13"/>
          <p:cNvSpPr txBox="1"/>
          <p:nvPr/>
        </p:nvSpPr>
        <p:spPr>
          <a:xfrm>
            <a:off x="4682961" y="4190525"/>
            <a:ext cx="2268530" cy="400110"/>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en-US" altLang="zh-CN" sz="2000" b="1">
                <a:solidFill>
                  <a:schemeClr val="bg1"/>
                </a:solidFill>
                <a:latin typeface="+mj-ea"/>
                <a:ea typeface="+mj-ea"/>
              </a:rPr>
              <a:t>589,454</a:t>
            </a:r>
            <a:endParaRPr lang="zh-CN" altLang="en-US" sz="2000" b="1">
              <a:solidFill>
                <a:schemeClr val="bg1"/>
              </a:solidFill>
              <a:latin typeface="+mj-ea"/>
              <a:ea typeface="+mj-ea"/>
            </a:endParaRPr>
          </a:p>
        </p:txBody>
      </p:sp>
      <p:sp>
        <p:nvSpPr>
          <p:cNvPr id="15" name="文本框 14"/>
          <p:cNvSpPr txBox="1"/>
          <p:nvPr/>
        </p:nvSpPr>
        <p:spPr>
          <a:xfrm>
            <a:off x="8644845" y="4190525"/>
            <a:ext cx="2268530" cy="400110"/>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en-US" altLang="zh-CN" sz="2000" b="1">
                <a:solidFill>
                  <a:schemeClr val="bg1"/>
                </a:solidFill>
                <a:latin typeface="+mj-ea"/>
                <a:ea typeface="+mj-ea"/>
              </a:rPr>
              <a:t>454,896</a:t>
            </a:r>
            <a:endParaRPr lang="zh-CN" altLang="en-US" sz="2000" b="1">
              <a:solidFill>
                <a:schemeClr val="bg1"/>
              </a:solidFill>
              <a:latin typeface="+mj-ea"/>
              <a:ea typeface="+mj-ea"/>
            </a:endParaRPr>
          </a:p>
        </p:txBody>
      </p:sp>
      <p:sp>
        <p:nvSpPr>
          <p:cNvPr id="16" name="矩形 15"/>
          <p:cNvSpPr/>
          <p:nvPr/>
        </p:nvSpPr>
        <p:spPr>
          <a:xfrm>
            <a:off x="721077" y="4598713"/>
            <a:ext cx="2414397" cy="1142620"/>
          </a:xfrm>
          <a:prstGeom prst="rect">
            <a:avLst/>
          </a:prstGeom>
          <a:noFill/>
        </p:spPr>
        <p:txBody>
          <a:bodyPr wrap="square" rtlCol="0">
            <a:spAutoFit/>
          </a:bodyPr>
          <a:lstStyle/>
          <a:p>
            <a:pPr>
              <a:lnSpc>
                <a:spcPct val="130000"/>
              </a:lnSpc>
            </a:pPr>
            <a:r>
              <a:rPr lang="zh-CN" altLang="en-US" sz="1050">
                <a:solidFill>
                  <a:schemeClr val="bg1"/>
                </a:solidFill>
                <a:latin typeface="+mj-ea"/>
                <a:ea typeface="+mj-ea"/>
              </a:rPr>
              <a:t>点击添加正文、温提示正文行距在</a:t>
            </a:r>
            <a:r>
              <a:rPr lang="en-US" altLang="zh-CN" sz="1050">
                <a:solidFill>
                  <a:schemeClr val="bg1"/>
                </a:solidFill>
                <a:latin typeface="+mj-ea"/>
                <a:ea typeface="+mj-ea"/>
              </a:rPr>
              <a:t>1.2~1.3</a:t>
            </a:r>
            <a:r>
              <a:rPr lang="zh-CN" altLang="en-US" sz="1050">
                <a:solidFill>
                  <a:schemeClr val="bg1"/>
                </a:solidFill>
                <a:latin typeface="+mj-ea"/>
                <a:ea typeface="+mj-ea"/>
              </a:rPr>
              <a:t>之间点击添加正文、温提示正文行距在</a:t>
            </a:r>
            <a:r>
              <a:rPr lang="en-US" altLang="zh-CN" sz="1050">
                <a:solidFill>
                  <a:schemeClr val="bg1"/>
                </a:solidFill>
                <a:latin typeface="+mj-ea"/>
                <a:ea typeface="+mj-ea"/>
              </a:rPr>
              <a:t>1.2~1.3</a:t>
            </a:r>
            <a:r>
              <a:rPr lang="zh-CN" altLang="en-US" sz="1050">
                <a:solidFill>
                  <a:schemeClr val="bg1"/>
                </a:solidFill>
                <a:latin typeface="+mj-ea"/>
                <a:ea typeface="+mj-ea"/>
              </a:rPr>
              <a:t>之间点击添加正文间点击添加正文、温提示正文行距在</a:t>
            </a:r>
            <a:r>
              <a:rPr lang="en-US" altLang="zh-CN" sz="1050">
                <a:solidFill>
                  <a:schemeClr val="bg1"/>
                </a:solidFill>
                <a:latin typeface="+mj-ea"/>
                <a:ea typeface="+mj-ea"/>
              </a:rPr>
              <a:t>1.2~1.3</a:t>
            </a:r>
            <a:r>
              <a:rPr lang="zh-CN" altLang="en-US" sz="1050">
                <a:solidFill>
                  <a:schemeClr val="bg1"/>
                </a:solidFill>
                <a:latin typeface="+mj-ea"/>
                <a:ea typeface="+mj-ea"/>
              </a:rPr>
              <a:t>之间点击添加正文</a:t>
            </a:r>
          </a:p>
        </p:txBody>
      </p:sp>
      <p:sp>
        <p:nvSpPr>
          <p:cNvPr id="17" name="矩形 16"/>
          <p:cNvSpPr/>
          <p:nvPr/>
        </p:nvSpPr>
        <p:spPr>
          <a:xfrm>
            <a:off x="4682962" y="4598713"/>
            <a:ext cx="2414397" cy="1142620"/>
          </a:xfrm>
          <a:prstGeom prst="rect">
            <a:avLst/>
          </a:prstGeom>
          <a:noFill/>
        </p:spPr>
        <p:txBody>
          <a:bodyPr wrap="square" rtlCol="0">
            <a:spAutoFit/>
          </a:bodyPr>
          <a:lstStyle/>
          <a:p>
            <a:pPr>
              <a:lnSpc>
                <a:spcPct val="130000"/>
              </a:lnSpc>
            </a:pPr>
            <a:r>
              <a:rPr lang="zh-CN" altLang="en-US" sz="1050">
                <a:solidFill>
                  <a:schemeClr val="bg1"/>
                </a:solidFill>
                <a:latin typeface="+mj-ea"/>
                <a:ea typeface="+mj-ea"/>
              </a:rPr>
              <a:t>点击添加正文、温提示正文行距在</a:t>
            </a:r>
            <a:r>
              <a:rPr lang="en-US" altLang="zh-CN" sz="1050">
                <a:solidFill>
                  <a:schemeClr val="bg1"/>
                </a:solidFill>
                <a:latin typeface="+mj-ea"/>
                <a:ea typeface="+mj-ea"/>
              </a:rPr>
              <a:t>1.2~1.3</a:t>
            </a:r>
            <a:r>
              <a:rPr lang="zh-CN" altLang="en-US" sz="1050">
                <a:solidFill>
                  <a:schemeClr val="bg1"/>
                </a:solidFill>
                <a:latin typeface="+mj-ea"/>
                <a:ea typeface="+mj-ea"/>
              </a:rPr>
              <a:t>之间点击添加正文、温提示正文行距在</a:t>
            </a:r>
            <a:r>
              <a:rPr lang="en-US" altLang="zh-CN" sz="1050">
                <a:solidFill>
                  <a:schemeClr val="bg1"/>
                </a:solidFill>
                <a:latin typeface="+mj-ea"/>
                <a:ea typeface="+mj-ea"/>
              </a:rPr>
              <a:t>1.2~1.3</a:t>
            </a:r>
            <a:r>
              <a:rPr lang="zh-CN" altLang="en-US" sz="1050">
                <a:solidFill>
                  <a:schemeClr val="bg1"/>
                </a:solidFill>
                <a:latin typeface="+mj-ea"/>
                <a:ea typeface="+mj-ea"/>
              </a:rPr>
              <a:t>之间点击添加正文间点击添加正文、温提示正文行距在</a:t>
            </a:r>
            <a:r>
              <a:rPr lang="en-US" altLang="zh-CN" sz="1050">
                <a:solidFill>
                  <a:schemeClr val="bg1"/>
                </a:solidFill>
                <a:latin typeface="+mj-ea"/>
                <a:ea typeface="+mj-ea"/>
              </a:rPr>
              <a:t>1.2~1.3</a:t>
            </a:r>
            <a:r>
              <a:rPr lang="zh-CN" altLang="en-US" sz="1050">
                <a:solidFill>
                  <a:schemeClr val="bg1"/>
                </a:solidFill>
                <a:latin typeface="+mj-ea"/>
                <a:ea typeface="+mj-ea"/>
              </a:rPr>
              <a:t>之间点击添加正文</a:t>
            </a:r>
          </a:p>
        </p:txBody>
      </p:sp>
      <p:sp>
        <p:nvSpPr>
          <p:cNvPr id="18" name="矩形 17"/>
          <p:cNvSpPr/>
          <p:nvPr/>
        </p:nvSpPr>
        <p:spPr>
          <a:xfrm>
            <a:off x="8644846" y="4598713"/>
            <a:ext cx="2414397" cy="1142620"/>
          </a:xfrm>
          <a:prstGeom prst="rect">
            <a:avLst/>
          </a:prstGeom>
          <a:noFill/>
        </p:spPr>
        <p:txBody>
          <a:bodyPr wrap="square" rtlCol="0">
            <a:spAutoFit/>
          </a:bodyPr>
          <a:lstStyle/>
          <a:p>
            <a:pPr>
              <a:lnSpc>
                <a:spcPct val="130000"/>
              </a:lnSpc>
            </a:pPr>
            <a:r>
              <a:rPr lang="zh-CN" altLang="en-US" sz="1050">
                <a:solidFill>
                  <a:schemeClr val="bg1"/>
                </a:solidFill>
                <a:latin typeface="+mj-ea"/>
                <a:ea typeface="+mj-ea"/>
              </a:rPr>
              <a:t>点击添加正文、温提示正文行距在</a:t>
            </a:r>
            <a:r>
              <a:rPr lang="en-US" altLang="zh-CN" sz="1050">
                <a:solidFill>
                  <a:schemeClr val="bg1"/>
                </a:solidFill>
                <a:latin typeface="+mj-ea"/>
                <a:ea typeface="+mj-ea"/>
              </a:rPr>
              <a:t>1.2~1.3</a:t>
            </a:r>
            <a:r>
              <a:rPr lang="zh-CN" altLang="en-US" sz="1050">
                <a:solidFill>
                  <a:schemeClr val="bg1"/>
                </a:solidFill>
                <a:latin typeface="+mj-ea"/>
                <a:ea typeface="+mj-ea"/>
              </a:rPr>
              <a:t>之间点击添加正文、温提示正文行距在</a:t>
            </a:r>
            <a:r>
              <a:rPr lang="en-US" altLang="zh-CN" sz="1050">
                <a:solidFill>
                  <a:schemeClr val="bg1"/>
                </a:solidFill>
                <a:latin typeface="+mj-ea"/>
                <a:ea typeface="+mj-ea"/>
              </a:rPr>
              <a:t>1.2~1.3</a:t>
            </a:r>
            <a:r>
              <a:rPr lang="zh-CN" altLang="en-US" sz="1050">
                <a:solidFill>
                  <a:schemeClr val="bg1"/>
                </a:solidFill>
                <a:latin typeface="+mj-ea"/>
                <a:ea typeface="+mj-ea"/>
              </a:rPr>
              <a:t>之间点击添加正文间点击添加正文、温提示正文行距在</a:t>
            </a:r>
            <a:r>
              <a:rPr lang="en-US" altLang="zh-CN" sz="1050">
                <a:solidFill>
                  <a:schemeClr val="bg1"/>
                </a:solidFill>
                <a:latin typeface="+mj-ea"/>
                <a:ea typeface="+mj-ea"/>
              </a:rPr>
              <a:t>1.2~1.3</a:t>
            </a:r>
            <a:r>
              <a:rPr lang="zh-CN" altLang="en-US" sz="1050">
                <a:solidFill>
                  <a:schemeClr val="bg1"/>
                </a:solidFill>
                <a:latin typeface="+mj-ea"/>
                <a:ea typeface="+mj-ea"/>
              </a:rPr>
              <a:t>之间点击添加正文</a:t>
            </a:r>
          </a:p>
        </p:txBody>
      </p:sp>
      <p:sp>
        <p:nvSpPr>
          <p:cNvPr id="19" name="燕尾形 18"/>
          <p:cNvSpPr/>
          <p:nvPr/>
        </p:nvSpPr>
        <p:spPr>
          <a:xfrm>
            <a:off x="3761425" y="4114810"/>
            <a:ext cx="551471" cy="551543"/>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a:off x="7723309" y="4114810"/>
            <a:ext cx="551471" cy="55154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标题 20"/>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56635199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50" presetClass="entr" presetSubtype="0" decel="100000" fill="hold" grpId="0" nodeType="withEffect">
                                  <p:stCondLst>
                                    <p:cond delay="300"/>
                                  </p:stCondLst>
                                  <p:iterate type="lt">
                                    <p:tmPct val="2575"/>
                                  </p:iterate>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strVal val="#ppt_w+.3"/>
                                          </p:val>
                                        </p:tav>
                                        <p:tav tm="100000">
                                          <p:val>
                                            <p:strVal val="#ppt_w"/>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animEffect transition="in" filter="fade">
                                      <p:cBhvr>
                                        <p:cTn id="12" dur="500"/>
                                        <p:tgtEl>
                                          <p:spTgt spid="2"/>
                                        </p:tgtEl>
                                      </p:cBhvr>
                                    </p:animEffect>
                                  </p:childTnLst>
                                </p:cTn>
                              </p:par>
                              <p:par>
                                <p:cTn id="13" presetID="22" presetClass="entr" presetSubtype="8" fill="hold" grpId="0" nodeType="with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49" presetClass="entr" presetSubtype="0" decel="100000" fill="hold" grpId="0" nodeType="withEffect">
                                  <p:stCondLst>
                                    <p:cond delay="20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par>
                                <p:cTn id="22" presetID="49" presetClass="entr" presetSubtype="0" decel="100000" fill="hold" grpId="0" nodeType="withEffect">
                                  <p:stCondLst>
                                    <p:cond delay="30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360"/>
                                          </p:val>
                                        </p:tav>
                                        <p:tav tm="100000">
                                          <p:val>
                                            <p:fltVal val="0"/>
                                          </p:val>
                                        </p:tav>
                                      </p:tavLst>
                                    </p:anim>
                                    <p:animEffect transition="in" filter="fade">
                                      <p:cBhvr>
                                        <p:cTn id="27" dur="500"/>
                                        <p:tgtEl>
                                          <p:spTgt spid="10"/>
                                        </p:tgtEl>
                                      </p:cBhvr>
                                    </p:animEffect>
                                  </p:childTnLst>
                                </p:cTn>
                              </p:par>
                              <p:par>
                                <p:cTn id="28" presetID="49" presetClass="entr" presetSubtype="0" decel="100000" fill="hold" grpId="0" nodeType="withEffect">
                                  <p:stCondLst>
                                    <p:cond delay="50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 calcmode="lin" valueType="num">
                                      <p:cBhvr>
                                        <p:cTn id="32" dur="500" fill="hold"/>
                                        <p:tgtEl>
                                          <p:spTgt spid="13"/>
                                        </p:tgtEl>
                                        <p:attrNameLst>
                                          <p:attrName>style.rotation</p:attrName>
                                        </p:attrNameLst>
                                      </p:cBhvr>
                                      <p:tavLst>
                                        <p:tav tm="0">
                                          <p:val>
                                            <p:fltVal val="360"/>
                                          </p:val>
                                        </p:tav>
                                        <p:tav tm="100000">
                                          <p:val>
                                            <p:fltVal val="0"/>
                                          </p:val>
                                        </p:tav>
                                      </p:tavLst>
                                    </p:anim>
                                    <p:animEffect transition="in" filter="fade">
                                      <p:cBhvr>
                                        <p:cTn id="33" dur="500"/>
                                        <p:tgtEl>
                                          <p:spTgt spid="13"/>
                                        </p:tgtEl>
                                      </p:cBhvr>
                                    </p:animEffect>
                                  </p:childTnLst>
                                </p:cTn>
                              </p:par>
                              <p:par>
                                <p:cTn id="34" presetID="22" presetClass="entr" presetSubtype="1" fill="hold" grpId="0" nodeType="withEffect">
                                  <p:stCondLst>
                                    <p:cond delay="60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par>
                                <p:cTn id="37" presetID="22" presetClass="entr" presetSubtype="8" fill="hold" grpId="0" nodeType="withEffect">
                                  <p:stCondLst>
                                    <p:cond delay="70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2" presetClass="entr" presetSubtype="8" fill="hold" grpId="0" nodeType="withEffect">
                                  <p:stCondLst>
                                    <p:cond delay="80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49" presetClass="entr" presetSubtype="0" decel="100000" fill="hold" grpId="0" nodeType="withEffect">
                                  <p:stCondLst>
                                    <p:cond delay="900"/>
                                  </p:stCondLst>
                                  <p:iterate type="lt">
                                    <p:tmPct val="10000"/>
                                  </p:iterate>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 calcmode="lin" valueType="num">
                                      <p:cBhvr>
                                        <p:cTn id="47" dur="500" fill="hold"/>
                                        <p:tgtEl>
                                          <p:spTgt spid="8"/>
                                        </p:tgtEl>
                                        <p:attrNameLst>
                                          <p:attrName>style.rotation</p:attrName>
                                        </p:attrNameLst>
                                      </p:cBhvr>
                                      <p:tavLst>
                                        <p:tav tm="0">
                                          <p:val>
                                            <p:fltVal val="360"/>
                                          </p:val>
                                        </p:tav>
                                        <p:tav tm="100000">
                                          <p:val>
                                            <p:fltVal val="0"/>
                                          </p:val>
                                        </p:tav>
                                      </p:tavLst>
                                    </p:anim>
                                    <p:animEffect transition="in" filter="fade">
                                      <p:cBhvr>
                                        <p:cTn id="48" dur="500"/>
                                        <p:tgtEl>
                                          <p:spTgt spid="8"/>
                                        </p:tgtEl>
                                      </p:cBhvr>
                                    </p:animEffect>
                                  </p:childTnLst>
                                </p:cTn>
                              </p:par>
                              <p:par>
                                <p:cTn id="49" presetID="49" presetClass="entr" presetSubtype="0" decel="100000" fill="hold" grpId="0" nodeType="withEffect">
                                  <p:stCondLst>
                                    <p:cond delay="1000"/>
                                  </p:stCondLst>
                                  <p:iterate type="lt">
                                    <p:tmPct val="10000"/>
                                  </p:iterate>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 calcmode="lin" valueType="num">
                                      <p:cBhvr>
                                        <p:cTn id="53" dur="500" fill="hold"/>
                                        <p:tgtEl>
                                          <p:spTgt spid="11"/>
                                        </p:tgtEl>
                                        <p:attrNameLst>
                                          <p:attrName>style.rotation</p:attrName>
                                        </p:attrNameLst>
                                      </p:cBhvr>
                                      <p:tavLst>
                                        <p:tav tm="0">
                                          <p:val>
                                            <p:fltVal val="360"/>
                                          </p:val>
                                        </p:tav>
                                        <p:tav tm="100000">
                                          <p:val>
                                            <p:fltVal val="0"/>
                                          </p:val>
                                        </p:tav>
                                      </p:tavLst>
                                    </p:anim>
                                    <p:animEffect transition="in" filter="fade">
                                      <p:cBhvr>
                                        <p:cTn id="54" dur="500"/>
                                        <p:tgtEl>
                                          <p:spTgt spid="11"/>
                                        </p:tgtEl>
                                      </p:cBhvr>
                                    </p:animEffect>
                                  </p:childTnLst>
                                </p:cTn>
                              </p:par>
                              <p:par>
                                <p:cTn id="55" presetID="49" presetClass="entr" presetSubtype="0" decel="100000" fill="hold" grpId="0" nodeType="withEffect">
                                  <p:stCondLst>
                                    <p:cond delay="1100"/>
                                  </p:stCondLst>
                                  <p:iterate type="lt">
                                    <p:tmPct val="10000"/>
                                  </p:iterate>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 calcmode="lin" valueType="num">
                                      <p:cBhvr>
                                        <p:cTn id="59" dur="500" fill="hold"/>
                                        <p:tgtEl>
                                          <p:spTgt spid="14"/>
                                        </p:tgtEl>
                                        <p:attrNameLst>
                                          <p:attrName>style.rotation</p:attrName>
                                        </p:attrNameLst>
                                      </p:cBhvr>
                                      <p:tavLst>
                                        <p:tav tm="0">
                                          <p:val>
                                            <p:fltVal val="360"/>
                                          </p:val>
                                        </p:tav>
                                        <p:tav tm="100000">
                                          <p:val>
                                            <p:fltVal val="0"/>
                                          </p:val>
                                        </p:tav>
                                      </p:tavLst>
                                    </p:anim>
                                    <p:animEffect transition="in" filter="fade">
                                      <p:cBhvr>
                                        <p:cTn id="60" dur="500"/>
                                        <p:tgtEl>
                                          <p:spTgt spid="14"/>
                                        </p:tgtEl>
                                      </p:cBhvr>
                                    </p:animEffect>
                                  </p:childTnLst>
                                </p:cTn>
                              </p:par>
                              <p:par>
                                <p:cTn id="61" presetID="22" presetClass="entr" presetSubtype="1" fill="hold" grpId="0" nodeType="withEffect">
                                  <p:stCondLst>
                                    <p:cond delay="110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500"/>
                                        <p:tgtEl>
                                          <p:spTgt spid="17"/>
                                        </p:tgtEl>
                                      </p:cBhvr>
                                    </p:animEffect>
                                  </p:childTnLst>
                                </p:cTn>
                              </p:par>
                              <p:par>
                                <p:cTn id="64" presetID="22" presetClass="entr" presetSubtype="8" fill="hold" grpId="0" nodeType="withEffect">
                                  <p:stCondLst>
                                    <p:cond delay="120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par>
                                <p:cTn id="67" presetID="22" presetClass="entr" presetSubtype="8" fill="hold" grpId="0" nodeType="withEffect">
                                  <p:stCondLst>
                                    <p:cond delay="120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par>
                                <p:cTn id="70" presetID="49" presetClass="entr" presetSubtype="0" decel="100000" fill="hold" grpId="0" nodeType="withEffect">
                                  <p:stCondLst>
                                    <p:cond delay="1200"/>
                                  </p:stCondLst>
                                  <p:iterate type="lt">
                                    <p:tmPct val="10000"/>
                                  </p:iterate>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 calcmode="lin" valueType="num">
                                      <p:cBhvr>
                                        <p:cTn id="74" dur="500" fill="hold"/>
                                        <p:tgtEl>
                                          <p:spTgt spid="9"/>
                                        </p:tgtEl>
                                        <p:attrNameLst>
                                          <p:attrName>style.rotation</p:attrName>
                                        </p:attrNameLst>
                                      </p:cBhvr>
                                      <p:tavLst>
                                        <p:tav tm="0">
                                          <p:val>
                                            <p:fltVal val="360"/>
                                          </p:val>
                                        </p:tav>
                                        <p:tav tm="100000">
                                          <p:val>
                                            <p:fltVal val="0"/>
                                          </p:val>
                                        </p:tav>
                                      </p:tavLst>
                                    </p:anim>
                                    <p:animEffect transition="in" filter="fade">
                                      <p:cBhvr>
                                        <p:cTn id="75" dur="500"/>
                                        <p:tgtEl>
                                          <p:spTgt spid="9"/>
                                        </p:tgtEl>
                                      </p:cBhvr>
                                    </p:animEffect>
                                  </p:childTnLst>
                                </p:cTn>
                              </p:par>
                              <p:par>
                                <p:cTn id="76" presetID="49" presetClass="entr" presetSubtype="0" decel="100000" fill="hold" grpId="0" nodeType="withEffect">
                                  <p:stCondLst>
                                    <p:cond delay="1300"/>
                                  </p:stCondLst>
                                  <p:iterate type="lt">
                                    <p:tmPct val="10000"/>
                                  </p:iterate>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 calcmode="lin" valueType="num">
                                      <p:cBhvr>
                                        <p:cTn id="80" dur="500" fill="hold"/>
                                        <p:tgtEl>
                                          <p:spTgt spid="12"/>
                                        </p:tgtEl>
                                        <p:attrNameLst>
                                          <p:attrName>style.rotation</p:attrName>
                                        </p:attrNameLst>
                                      </p:cBhvr>
                                      <p:tavLst>
                                        <p:tav tm="0">
                                          <p:val>
                                            <p:fltVal val="360"/>
                                          </p:val>
                                        </p:tav>
                                        <p:tav tm="100000">
                                          <p:val>
                                            <p:fltVal val="0"/>
                                          </p:val>
                                        </p:tav>
                                      </p:tavLst>
                                    </p:anim>
                                    <p:animEffect transition="in" filter="fade">
                                      <p:cBhvr>
                                        <p:cTn id="81" dur="500"/>
                                        <p:tgtEl>
                                          <p:spTgt spid="12"/>
                                        </p:tgtEl>
                                      </p:cBhvr>
                                    </p:animEffect>
                                  </p:childTnLst>
                                </p:cTn>
                              </p:par>
                              <p:par>
                                <p:cTn id="82" presetID="49" presetClass="entr" presetSubtype="0" decel="100000" fill="hold" grpId="0" nodeType="withEffect">
                                  <p:stCondLst>
                                    <p:cond delay="1400"/>
                                  </p:stCondLst>
                                  <p:iterate type="lt">
                                    <p:tmPct val="10000"/>
                                  </p:iterate>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 calcmode="lin" valueType="num">
                                      <p:cBhvr>
                                        <p:cTn id="86" dur="500" fill="hold"/>
                                        <p:tgtEl>
                                          <p:spTgt spid="15"/>
                                        </p:tgtEl>
                                        <p:attrNameLst>
                                          <p:attrName>style.rotation</p:attrName>
                                        </p:attrNameLst>
                                      </p:cBhvr>
                                      <p:tavLst>
                                        <p:tav tm="0">
                                          <p:val>
                                            <p:fltVal val="360"/>
                                          </p:val>
                                        </p:tav>
                                        <p:tav tm="100000">
                                          <p:val>
                                            <p:fltVal val="0"/>
                                          </p:val>
                                        </p:tav>
                                      </p:tavLst>
                                    </p:anim>
                                    <p:animEffect transition="in" filter="fade">
                                      <p:cBhvr>
                                        <p:cTn id="87" dur="500"/>
                                        <p:tgtEl>
                                          <p:spTgt spid="15"/>
                                        </p:tgtEl>
                                      </p:cBhvr>
                                    </p:animEffect>
                                  </p:childTnLst>
                                </p:cTn>
                              </p:par>
                              <p:par>
                                <p:cTn id="88" presetID="22" presetClass="entr" presetSubtype="1" fill="hold" grpId="0" nodeType="withEffect">
                                  <p:stCondLst>
                                    <p:cond delay="150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8"/>
          <p:cNvSpPr>
            <a:spLocks noChangeShapeType="1"/>
          </p:cNvSpPr>
          <p:nvPr/>
        </p:nvSpPr>
        <p:spPr bwMode="auto">
          <a:xfrm flipV="1">
            <a:off x="2568008" y="1555651"/>
            <a:ext cx="1584119" cy="381635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latin typeface="+mj-ea"/>
              <a:ea typeface="+mj-ea"/>
            </a:endParaRPr>
          </a:p>
        </p:txBody>
      </p:sp>
      <p:sp>
        <p:nvSpPr>
          <p:cNvPr id="16" name="Line 9"/>
          <p:cNvSpPr>
            <a:spLocks noChangeShapeType="1"/>
          </p:cNvSpPr>
          <p:nvPr/>
        </p:nvSpPr>
        <p:spPr bwMode="auto">
          <a:xfrm>
            <a:off x="4152127" y="1555653"/>
            <a:ext cx="1655547" cy="3887787"/>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latin typeface="+mj-ea"/>
              <a:ea typeface="+mj-ea"/>
            </a:endParaRPr>
          </a:p>
        </p:txBody>
      </p:sp>
      <p:sp>
        <p:nvSpPr>
          <p:cNvPr id="17" name="Line 10"/>
          <p:cNvSpPr>
            <a:spLocks noChangeShapeType="1"/>
          </p:cNvSpPr>
          <p:nvPr/>
        </p:nvSpPr>
        <p:spPr bwMode="auto">
          <a:xfrm flipH="1" flipV="1">
            <a:off x="2063247" y="3066952"/>
            <a:ext cx="3744426" cy="2376487"/>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latin typeface="+mj-ea"/>
              <a:ea typeface="+mj-ea"/>
            </a:endParaRPr>
          </a:p>
        </p:txBody>
      </p:sp>
      <p:sp>
        <p:nvSpPr>
          <p:cNvPr id="18" name="Line 11"/>
          <p:cNvSpPr>
            <a:spLocks noChangeShapeType="1"/>
          </p:cNvSpPr>
          <p:nvPr/>
        </p:nvSpPr>
        <p:spPr bwMode="auto">
          <a:xfrm>
            <a:off x="2063248" y="3066951"/>
            <a:ext cx="4320613"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latin typeface="+mj-ea"/>
              <a:ea typeface="+mj-ea"/>
            </a:endParaRPr>
          </a:p>
        </p:txBody>
      </p:sp>
      <p:sp>
        <p:nvSpPr>
          <p:cNvPr id="20" name="Line 12"/>
          <p:cNvSpPr>
            <a:spLocks noChangeShapeType="1"/>
          </p:cNvSpPr>
          <p:nvPr/>
        </p:nvSpPr>
        <p:spPr bwMode="auto">
          <a:xfrm flipH="1">
            <a:off x="2568007" y="3066951"/>
            <a:ext cx="3815853" cy="230505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latin typeface="+mj-ea"/>
              <a:ea typeface="+mj-ea"/>
            </a:endParaRPr>
          </a:p>
        </p:txBody>
      </p:sp>
      <p:grpSp>
        <p:nvGrpSpPr>
          <p:cNvPr id="21" name="Group 13"/>
          <p:cNvGrpSpPr>
            <a:grpSpLocks/>
          </p:cNvGrpSpPr>
          <p:nvPr/>
        </p:nvGrpSpPr>
        <p:grpSpPr bwMode="auto">
          <a:xfrm>
            <a:off x="2207692" y="4940201"/>
            <a:ext cx="792059" cy="792162"/>
            <a:chOff x="1610" y="2660"/>
            <a:chExt cx="499" cy="499"/>
          </a:xfrm>
        </p:grpSpPr>
        <p:sp>
          <p:nvSpPr>
            <p:cNvPr id="22" name="Oval 14"/>
            <p:cNvSpPr>
              <a:spLocks noChangeArrowheads="1"/>
            </p:cNvSpPr>
            <p:nvPr/>
          </p:nvSpPr>
          <p:spPr bwMode="auto">
            <a:xfrm>
              <a:off x="1610" y="2660"/>
              <a:ext cx="499" cy="499"/>
            </a:xfrm>
            <a:prstGeom prst="ellipse">
              <a:avLst/>
            </a:prstGeom>
            <a:solidFill>
              <a:schemeClr val="tx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23" name="AutoShape 15"/>
            <p:cNvSpPr>
              <a:spLocks noChangeArrowheads="1"/>
            </p:cNvSpPr>
            <p:nvPr/>
          </p:nvSpPr>
          <p:spPr bwMode="auto">
            <a:xfrm rot="5400000">
              <a:off x="1779" y="2559"/>
              <a:ext cx="167" cy="416"/>
            </a:xfrm>
            <a:prstGeom prst="moon">
              <a:avLst>
                <a:gd name="adj" fmla="val 87500"/>
              </a:avLst>
            </a:prstGeom>
            <a:gradFill rotWithShape="1">
              <a:gsLst>
                <a:gs pos="0">
                  <a:schemeClr val="bg1">
                    <a:alpha val="50000"/>
                  </a:schemeClr>
                </a:gs>
                <a:gs pos="100000">
                  <a:schemeClr val="bg1">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chemeClr val="bg1"/>
                </a:solidFill>
                <a:latin typeface="+mj-ea"/>
                <a:ea typeface="+mj-ea"/>
              </a:endParaRPr>
            </a:p>
          </p:txBody>
        </p:sp>
        <p:sp>
          <p:nvSpPr>
            <p:cNvPr id="24" name="Text Box 16"/>
            <p:cNvSpPr txBox="1">
              <a:spLocks noChangeArrowheads="1"/>
            </p:cNvSpPr>
            <p:nvPr/>
          </p:nvSpPr>
          <p:spPr bwMode="auto">
            <a:xfrm>
              <a:off x="1655" y="2840"/>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400" b="1" dirty="0">
                  <a:solidFill>
                    <a:schemeClr val="bg1"/>
                  </a:solidFill>
                  <a:latin typeface="+mj-ea"/>
                  <a:ea typeface="+mj-ea"/>
                </a:rPr>
                <a:t>文字</a:t>
              </a:r>
              <a:endParaRPr lang="en-US" altLang="zh-CN" sz="1400" b="1" dirty="0">
                <a:solidFill>
                  <a:schemeClr val="bg1"/>
                </a:solidFill>
                <a:latin typeface="+mj-ea"/>
                <a:ea typeface="+mj-ea"/>
              </a:endParaRPr>
            </a:p>
          </p:txBody>
        </p:sp>
      </p:grpSp>
      <p:grpSp>
        <p:nvGrpSpPr>
          <p:cNvPr id="25" name="Group 17"/>
          <p:cNvGrpSpPr>
            <a:grpSpLocks/>
          </p:cNvGrpSpPr>
          <p:nvPr/>
        </p:nvGrpSpPr>
        <p:grpSpPr bwMode="auto">
          <a:xfrm>
            <a:off x="3791811" y="1195290"/>
            <a:ext cx="792059" cy="792163"/>
            <a:chOff x="1610" y="2660"/>
            <a:chExt cx="499" cy="499"/>
          </a:xfrm>
        </p:grpSpPr>
        <p:sp>
          <p:nvSpPr>
            <p:cNvPr id="26" name="Oval 18"/>
            <p:cNvSpPr>
              <a:spLocks noChangeArrowheads="1"/>
            </p:cNvSpPr>
            <p:nvPr/>
          </p:nvSpPr>
          <p:spPr bwMode="auto">
            <a:xfrm>
              <a:off x="1610" y="2660"/>
              <a:ext cx="499" cy="499"/>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27" name="AutoShape 19"/>
            <p:cNvSpPr>
              <a:spLocks noChangeArrowheads="1"/>
            </p:cNvSpPr>
            <p:nvPr/>
          </p:nvSpPr>
          <p:spPr bwMode="auto">
            <a:xfrm rot="5400000">
              <a:off x="1780" y="2558"/>
              <a:ext cx="167" cy="416"/>
            </a:xfrm>
            <a:prstGeom prst="moon">
              <a:avLst>
                <a:gd name="adj" fmla="val 87500"/>
              </a:avLst>
            </a:prstGeom>
            <a:gradFill rotWithShape="1">
              <a:gsLst>
                <a:gs pos="0">
                  <a:schemeClr val="bg1">
                    <a:alpha val="50000"/>
                  </a:schemeClr>
                </a:gs>
                <a:gs pos="100000">
                  <a:schemeClr val="bg1">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chemeClr val="bg1"/>
                </a:solidFill>
                <a:latin typeface="+mj-ea"/>
                <a:ea typeface="+mj-ea"/>
              </a:endParaRPr>
            </a:p>
          </p:txBody>
        </p:sp>
        <p:sp>
          <p:nvSpPr>
            <p:cNvPr id="28" name="Text Box 20"/>
            <p:cNvSpPr txBox="1">
              <a:spLocks noChangeArrowheads="1"/>
            </p:cNvSpPr>
            <p:nvPr/>
          </p:nvSpPr>
          <p:spPr bwMode="auto">
            <a:xfrm>
              <a:off x="1655" y="2840"/>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400" b="1" dirty="0">
                  <a:solidFill>
                    <a:schemeClr val="bg1"/>
                  </a:solidFill>
                  <a:latin typeface="+mj-ea"/>
                  <a:ea typeface="+mj-ea"/>
                </a:rPr>
                <a:t>文字</a:t>
              </a:r>
              <a:endParaRPr lang="en-US" altLang="zh-CN" sz="1400" b="1" dirty="0">
                <a:solidFill>
                  <a:schemeClr val="bg1"/>
                </a:solidFill>
                <a:latin typeface="+mj-ea"/>
                <a:ea typeface="+mj-ea"/>
              </a:endParaRPr>
            </a:p>
          </p:txBody>
        </p:sp>
      </p:grpSp>
      <p:grpSp>
        <p:nvGrpSpPr>
          <p:cNvPr id="29" name="Group 21"/>
          <p:cNvGrpSpPr>
            <a:grpSpLocks/>
          </p:cNvGrpSpPr>
          <p:nvPr/>
        </p:nvGrpSpPr>
        <p:grpSpPr bwMode="auto">
          <a:xfrm>
            <a:off x="5375930" y="4940201"/>
            <a:ext cx="792059" cy="792162"/>
            <a:chOff x="1610" y="2660"/>
            <a:chExt cx="499" cy="499"/>
          </a:xfrm>
        </p:grpSpPr>
        <p:sp>
          <p:nvSpPr>
            <p:cNvPr id="30" name="Oval 22"/>
            <p:cNvSpPr>
              <a:spLocks noChangeArrowheads="1"/>
            </p:cNvSpPr>
            <p:nvPr/>
          </p:nvSpPr>
          <p:spPr bwMode="auto">
            <a:xfrm>
              <a:off x="1610" y="2660"/>
              <a:ext cx="499" cy="499"/>
            </a:xfrm>
            <a:prstGeom prst="ellipse">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31" name="AutoShape 23"/>
            <p:cNvSpPr>
              <a:spLocks noChangeArrowheads="1"/>
            </p:cNvSpPr>
            <p:nvPr/>
          </p:nvSpPr>
          <p:spPr bwMode="auto">
            <a:xfrm rot="5400000">
              <a:off x="1779" y="2559"/>
              <a:ext cx="167" cy="416"/>
            </a:xfrm>
            <a:prstGeom prst="moon">
              <a:avLst>
                <a:gd name="adj" fmla="val 87500"/>
              </a:avLst>
            </a:prstGeom>
            <a:gradFill rotWithShape="1">
              <a:gsLst>
                <a:gs pos="0">
                  <a:schemeClr val="bg1">
                    <a:alpha val="50000"/>
                  </a:schemeClr>
                </a:gs>
                <a:gs pos="100000">
                  <a:schemeClr val="bg1">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chemeClr val="bg1"/>
                </a:solidFill>
                <a:latin typeface="+mj-ea"/>
                <a:ea typeface="+mj-ea"/>
              </a:endParaRPr>
            </a:p>
          </p:txBody>
        </p:sp>
        <p:sp>
          <p:nvSpPr>
            <p:cNvPr id="32" name="Text Box 24"/>
            <p:cNvSpPr txBox="1">
              <a:spLocks noChangeArrowheads="1"/>
            </p:cNvSpPr>
            <p:nvPr/>
          </p:nvSpPr>
          <p:spPr bwMode="auto">
            <a:xfrm>
              <a:off x="1655" y="2840"/>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400" b="1" dirty="0">
                  <a:solidFill>
                    <a:schemeClr val="bg1"/>
                  </a:solidFill>
                  <a:latin typeface="+mj-ea"/>
                  <a:ea typeface="+mj-ea"/>
                </a:rPr>
                <a:t>文字</a:t>
              </a:r>
              <a:endParaRPr lang="en-US" altLang="zh-CN" sz="1400" b="1" dirty="0">
                <a:solidFill>
                  <a:schemeClr val="bg1"/>
                </a:solidFill>
                <a:latin typeface="+mj-ea"/>
                <a:ea typeface="+mj-ea"/>
              </a:endParaRPr>
            </a:p>
          </p:txBody>
        </p:sp>
      </p:grpSp>
      <p:grpSp>
        <p:nvGrpSpPr>
          <p:cNvPr id="33" name="Group 25"/>
          <p:cNvGrpSpPr>
            <a:grpSpLocks/>
          </p:cNvGrpSpPr>
          <p:nvPr/>
        </p:nvGrpSpPr>
        <p:grpSpPr bwMode="auto">
          <a:xfrm>
            <a:off x="1631504" y="2635151"/>
            <a:ext cx="792060" cy="792162"/>
            <a:chOff x="1610" y="2660"/>
            <a:chExt cx="499" cy="499"/>
          </a:xfrm>
        </p:grpSpPr>
        <p:sp>
          <p:nvSpPr>
            <p:cNvPr id="34" name="Oval 26"/>
            <p:cNvSpPr>
              <a:spLocks noChangeArrowheads="1"/>
            </p:cNvSpPr>
            <p:nvPr/>
          </p:nvSpPr>
          <p:spPr bwMode="auto">
            <a:xfrm>
              <a:off x="1610" y="2660"/>
              <a:ext cx="499" cy="499"/>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35" name="AutoShape 27"/>
            <p:cNvSpPr>
              <a:spLocks noChangeArrowheads="1"/>
            </p:cNvSpPr>
            <p:nvPr/>
          </p:nvSpPr>
          <p:spPr bwMode="auto">
            <a:xfrm rot="5400000">
              <a:off x="1779" y="2559"/>
              <a:ext cx="167" cy="416"/>
            </a:xfrm>
            <a:prstGeom prst="moon">
              <a:avLst>
                <a:gd name="adj" fmla="val 87500"/>
              </a:avLst>
            </a:prstGeom>
            <a:gradFill rotWithShape="1">
              <a:gsLst>
                <a:gs pos="0">
                  <a:schemeClr val="bg1">
                    <a:alpha val="50000"/>
                  </a:schemeClr>
                </a:gs>
                <a:gs pos="100000">
                  <a:schemeClr val="bg1">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chemeClr val="bg1"/>
                </a:solidFill>
                <a:latin typeface="+mj-ea"/>
                <a:ea typeface="+mj-ea"/>
              </a:endParaRPr>
            </a:p>
          </p:txBody>
        </p:sp>
        <p:sp>
          <p:nvSpPr>
            <p:cNvPr id="36" name="Text Box 28"/>
            <p:cNvSpPr txBox="1">
              <a:spLocks noChangeArrowheads="1"/>
            </p:cNvSpPr>
            <p:nvPr/>
          </p:nvSpPr>
          <p:spPr bwMode="auto">
            <a:xfrm>
              <a:off x="1655" y="2840"/>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400" b="1" dirty="0">
                  <a:solidFill>
                    <a:schemeClr val="bg1"/>
                  </a:solidFill>
                  <a:latin typeface="+mj-ea"/>
                  <a:ea typeface="+mj-ea"/>
                </a:rPr>
                <a:t>文字</a:t>
              </a:r>
              <a:endParaRPr lang="en-US" altLang="zh-CN" sz="1400" b="1" dirty="0">
                <a:solidFill>
                  <a:schemeClr val="bg1"/>
                </a:solidFill>
                <a:latin typeface="+mj-ea"/>
                <a:ea typeface="+mj-ea"/>
              </a:endParaRPr>
            </a:p>
          </p:txBody>
        </p:sp>
      </p:grpSp>
      <p:grpSp>
        <p:nvGrpSpPr>
          <p:cNvPr id="37" name="Group 29"/>
          <p:cNvGrpSpPr>
            <a:grpSpLocks/>
          </p:cNvGrpSpPr>
          <p:nvPr/>
        </p:nvGrpSpPr>
        <p:grpSpPr bwMode="auto">
          <a:xfrm>
            <a:off x="5952116" y="2635151"/>
            <a:ext cx="792060" cy="792162"/>
            <a:chOff x="1610" y="2660"/>
            <a:chExt cx="499" cy="499"/>
          </a:xfrm>
        </p:grpSpPr>
        <p:sp>
          <p:nvSpPr>
            <p:cNvPr id="38" name="Oval 30"/>
            <p:cNvSpPr>
              <a:spLocks noChangeArrowheads="1"/>
            </p:cNvSpPr>
            <p:nvPr/>
          </p:nvSpPr>
          <p:spPr bwMode="auto">
            <a:xfrm>
              <a:off x="1610" y="2660"/>
              <a:ext cx="499" cy="499"/>
            </a:xfrm>
            <a:prstGeom prst="ellipse">
              <a:avLst/>
            </a:prstGeom>
            <a:solidFill>
              <a:schemeClr val="accent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39" name="AutoShape 31"/>
            <p:cNvSpPr>
              <a:spLocks noChangeArrowheads="1"/>
            </p:cNvSpPr>
            <p:nvPr/>
          </p:nvSpPr>
          <p:spPr bwMode="auto">
            <a:xfrm rot="5400000">
              <a:off x="1779" y="2559"/>
              <a:ext cx="167" cy="416"/>
            </a:xfrm>
            <a:prstGeom prst="moon">
              <a:avLst>
                <a:gd name="adj" fmla="val 87500"/>
              </a:avLst>
            </a:prstGeom>
            <a:gradFill rotWithShape="1">
              <a:gsLst>
                <a:gs pos="0">
                  <a:schemeClr val="bg1">
                    <a:alpha val="50000"/>
                  </a:schemeClr>
                </a:gs>
                <a:gs pos="100000">
                  <a:schemeClr val="bg1">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chemeClr val="bg1"/>
                </a:solidFill>
                <a:latin typeface="+mj-ea"/>
                <a:ea typeface="+mj-ea"/>
              </a:endParaRPr>
            </a:p>
          </p:txBody>
        </p:sp>
        <p:sp>
          <p:nvSpPr>
            <p:cNvPr id="40" name="Text Box 32"/>
            <p:cNvSpPr txBox="1">
              <a:spLocks noChangeArrowheads="1"/>
            </p:cNvSpPr>
            <p:nvPr/>
          </p:nvSpPr>
          <p:spPr bwMode="auto">
            <a:xfrm>
              <a:off x="1655" y="2840"/>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400" b="1" dirty="0">
                  <a:solidFill>
                    <a:schemeClr val="bg1"/>
                  </a:solidFill>
                  <a:latin typeface="+mj-ea"/>
                  <a:ea typeface="+mj-ea"/>
                </a:rPr>
                <a:t>文字</a:t>
              </a:r>
              <a:endParaRPr lang="en-US" altLang="zh-CN" sz="1400" b="1" dirty="0">
                <a:solidFill>
                  <a:schemeClr val="bg1"/>
                </a:solidFill>
                <a:latin typeface="+mj-ea"/>
                <a:ea typeface="+mj-ea"/>
              </a:endParaRPr>
            </a:p>
          </p:txBody>
        </p:sp>
      </p:grpSp>
      <p:grpSp>
        <p:nvGrpSpPr>
          <p:cNvPr id="41" name="Group 33"/>
          <p:cNvGrpSpPr>
            <a:grpSpLocks/>
          </p:cNvGrpSpPr>
          <p:nvPr/>
        </p:nvGrpSpPr>
        <p:grpSpPr bwMode="auto">
          <a:xfrm>
            <a:off x="1991820" y="1603276"/>
            <a:ext cx="4463469" cy="4418012"/>
            <a:chOff x="1338" y="784"/>
            <a:chExt cx="2812" cy="2783"/>
          </a:xfrm>
        </p:grpSpPr>
        <p:sp>
          <p:nvSpPr>
            <p:cNvPr id="42" name="Arc 34"/>
            <p:cNvSpPr>
              <a:spLocks/>
            </p:cNvSpPr>
            <p:nvPr/>
          </p:nvSpPr>
          <p:spPr bwMode="auto">
            <a:xfrm>
              <a:off x="2744" y="784"/>
              <a:ext cx="1194" cy="1377"/>
            </a:xfrm>
            <a:custGeom>
              <a:avLst/>
              <a:gdLst>
                <a:gd name="T0" fmla="*/ 280 w 18345"/>
                <a:gd name="T1" fmla="*/ 0 h 21166"/>
                <a:gd name="T2" fmla="*/ 1194 w 18345"/>
                <a:gd name="T3" fmla="*/ 635 h 21166"/>
                <a:gd name="T4" fmla="*/ 0 w 18345"/>
                <a:gd name="T5" fmla="*/ 1377 h 21166"/>
                <a:gd name="T6" fmla="*/ 0 60000 65536"/>
                <a:gd name="T7" fmla="*/ 0 60000 65536"/>
                <a:gd name="T8" fmla="*/ 0 60000 65536"/>
              </a:gdLst>
              <a:ahLst/>
              <a:cxnLst>
                <a:cxn ang="T6">
                  <a:pos x="T0" y="T1"/>
                </a:cxn>
                <a:cxn ang="T7">
                  <a:pos x="T2" y="T3"/>
                </a:cxn>
                <a:cxn ang="T8">
                  <a:pos x="T4" y="T5"/>
                </a:cxn>
              </a:cxnLst>
              <a:rect l="0" t="0" r="r" b="b"/>
              <a:pathLst>
                <a:path w="18345" h="21166" fill="none" extrusionOk="0">
                  <a:moveTo>
                    <a:pt x="4308" y="-1"/>
                  </a:moveTo>
                  <a:cubicBezTo>
                    <a:pt x="10130" y="1185"/>
                    <a:pt x="15208" y="4716"/>
                    <a:pt x="18345" y="9763"/>
                  </a:cubicBezTo>
                </a:path>
                <a:path w="18345" h="21166" stroke="0" extrusionOk="0">
                  <a:moveTo>
                    <a:pt x="4308" y="-1"/>
                  </a:moveTo>
                  <a:cubicBezTo>
                    <a:pt x="10130" y="1185"/>
                    <a:pt x="15208" y="4716"/>
                    <a:pt x="18345" y="9763"/>
                  </a:cubicBezTo>
                  <a:lnTo>
                    <a:pt x="0" y="21166"/>
                  </a:lnTo>
                  <a:lnTo>
                    <a:pt x="4308" y="-1"/>
                  </a:lnTo>
                  <a:close/>
                </a:path>
              </a:pathLst>
            </a:custGeom>
            <a:noFill/>
            <a:ln w="9525">
              <a:solidFill>
                <a:schemeClr val="tx2"/>
              </a:solidFill>
              <a:prstDash val="dash"/>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43" name="Arc 35"/>
            <p:cNvSpPr>
              <a:spLocks/>
            </p:cNvSpPr>
            <p:nvPr/>
          </p:nvSpPr>
          <p:spPr bwMode="auto">
            <a:xfrm>
              <a:off x="2744" y="1970"/>
              <a:ext cx="1406" cy="960"/>
            </a:xfrm>
            <a:custGeom>
              <a:avLst/>
              <a:gdLst>
                <a:gd name="T0" fmla="*/ 1393 w 21600"/>
                <a:gd name="T1" fmla="*/ 0 h 14743"/>
                <a:gd name="T2" fmla="*/ 1177 w 21600"/>
                <a:gd name="T3" fmla="*/ 960 h 14743"/>
                <a:gd name="T4" fmla="*/ 0 w 21600"/>
                <a:gd name="T5" fmla="*/ 191 h 14743"/>
                <a:gd name="T6" fmla="*/ 0 60000 65536"/>
                <a:gd name="T7" fmla="*/ 0 60000 65536"/>
                <a:gd name="T8" fmla="*/ 0 60000 65536"/>
              </a:gdLst>
              <a:ahLst/>
              <a:cxnLst>
                <a:cxn ang="T6">
                  <a:pos x="T0" y="T1"/>
                </a:cxn>
                <a:cxn ang="T7">
                  <a:pos x="T2" y="T3"/>
                </a:cxn>
                <a:cxn ang="T8">
                  <a:pos x="T4" y="T5"/>
                </a:cxn>
              </a:cxnLst>
              <a:rect l="0" t="0" r="r" b="b"/>
              <a:pathLst>
                <a:path w="21600" h="14743" fill="none" extrusionOk="0">
                  <a:moveTo>
                    <a:pt x="21399" y="0"/>
                  </a:moveTo>
                  <a:cubicBezTo>
                    <a:pt x="21533" y="972"/>
                    <a:pt x="21600" y="1953"/>
                    <a:pt x="21600" y="2935"/>
                  </a:cubicBezTo>
                  <a:cubicBezTo>
                    <a:pt x="21600" y="7128"/>
                    <a:pt x="20379" y="11231"/>
                    <a:pt x="18086" y="14742"/>
                  </a:cubicBezTo>
                </a:path>
                <a:path w="21600" h="14743" stroke="0" extrusionOk="0">
                  <a:moveTo>
                    <a:pt x="21399" y="0"/>
                  </a:moveTo>
                  <a:cubicBezTo>
                    <a:pt x="21533" y="972"/>
                    <a:pt x="21600" y="1953"/>
                    <a:pt x="21600" y="2935"/>
                  </a:cubicBezTo>
                  <a:cubicBezTo>
                    <a:pt x="21600" y="7128"/>
                    <a:pt x="20379" y="11231"/>
                    <a:pt x="18086" y="14742"/>
                  </a:cubicBezTo>
                  <a:lnTo>
                    <a:pt x="0" y="2935"/>
                  </a:lnTo>
                  <a:lnTo>
                    <a:pt x="21399" y="0"/>
                  </a:lnTo>
                  <a:close/>
                </a:path>
              </a:pathLst>
            </a:custGeom>
            <a:noFill/>
            <a:ln w="9525">
              <a:solidFill>
                <a:schemeClr val="tx2"/>
              </a:solidFill>
              <a:prstDash val="dash"/>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44" name="Arc 36"/>
            <p:cNvSpPr>
              <a:spLocks/>
            </p:cNvSpPr>
            <p:nvPr/>
          </p:nvSpPr>
          <p:spPr bwMode="auto">
            <a:xfrm>
              <a:off x="1952" y="2161"/>
              <a:ext cx="1552" cy="1406"/>
            </a:xfrm>
            <a:custGeom>
              <a:avLst/>
              <a:gdLst>
                <a:gd name="T0" fmla="*/ 1552 w 23836"/>
                <a:gd name="T1" fmla="*/ 1184 h 21600"/>
                <a:gd name="T2" fmla="*/ 0 w 23836"/>
                <a:gd name="T3" fmla="*/ 1161 h 21600"/>
                <a:gd name="T4" fmla="*/ 793 w 23836"/>
                <a:gd name="T5" fmla="*/ 0 h 21600"/>
                <a:gd name="T6" fmla="*/ 0 60000 65536"/>
                <a:gd name="T7" fmla="*/ 0 60000 65536"/>
                <a:gd name="T8" fmla="*/ 0 60000 65536"/>
              </a:gdLst>
              <a:ahLst/>
              <a:cxnLst>
                <a:cxn ang="T6">
                  <a:pos x="T0" y="T1"/>
                </a:cxn>
                <a:cxn ang="T7">
                  <a:pos x="T2" y="T3"/>
                </a:cxn>
                <a:cxn ang="T8">
                  <a:pos x="T4" y="T5"/>
                </a:cxn>
              </a:cxnLst>
              <a:rect l="0" t="0" r="r" b="b"/>
              <a:pathLst>
                <a:path w="23836" h="21600" fill="none" extrusionOk="0">
                  <a:moveTo>
                    <a:pt x="23836" y="18183"/>
                  </a:moveTo>
                  <a:cubicBezTo>
                    <a:pt x="20356" y="20414"/>
                    <a:pt x="16310" y="21599"/>
                    <a:pt x="12177" y="21600"/>
                  </a:cubicBezTo>
                  <a:cubicBezTo>
                    <a:pt x="7832" y="21600"/>
                    <a:pt x="3588" y="20289"/>
                    <a:pt x="-1" y="17840"/>
                  </a:cubicBezTo>
                </a:path>
                <a:path w="23836" h="21600" stroke="0" extrusionOk="0">
                  <a:moveTo>
                    <a:pt x="23836" y="18183"/>
                  </a:moveTo>
                  <a:cubicBezTo>
                    <a:pt x="20356" y="20414"/>
                    <a:pt x="16310" y="21599"/>
                    <a:pt x="12177" y="21600"/>
                  </a:cubicBezTo>
                  <a:cubicBezTo>
                    <a:pt x="7832" y="21600"/>
                    <a:pt x="3588" y="20289"/>
                    <a:pt x="-1" y="17840"/>
                  </a:cubicBezTo>
                  <a:lnTo>
                    <a:pt x="12177" y="0"/>
                  </a:lnTo>
                  <a:lnTo>
                    <a:pt x="23836" y="18183"/>
                  </a:lnTo>
                  <a:close/>
                </a:path>
              </a:pathLst>
            </a:custGeom>
            <a:noFill/>
            <a:ln w="9525">
              <a:solidFill>
                <a:schemeClr val="tx2"/>
              </a:solidFill>
              <a:prstDash val="dash"/>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45" name="Arc 37"/>
            <p:cNvSpPr>
              <a:spLocks/>
            </p:cNvSpPr>
            <p:nvPr/>
          </p:nvSpPr>
          <p:spPr bwMode="auto">
            <a:xfrm>
              <a:off x="1338" y="1993"/>
              <a:ext cx="1406" cy="896"/>
            </a:xfrm>
            <a:custGeom>
              <a:avLst/>
              <a:gdLst>
                <a:gd name="T0" fmla="*/ 204 w 21600"/>
                <a:gd name="T1" fmla="*/ 896 h 13761"/>
                <a:gd name="T2" fmla="*/ 10 w 21600"/>
                <a:gd name="T3" fmla="*/ 0 h 13761"/>
                <a:gd name="T4" fmla="*/ 1406 w 21600"/>
                <a:gd name="T5" fmla="*/ 167 h 13761"/>
                <a:gd name="T6" fmla="*/ 0 60000 65536"/>
                <a:gd name="T7" fmla="*/ 0 60000 65536"/>
                <a:gd name="T8" fmla="*/ 0 60000 65536"/>
              </a:gdLst>
              <a:ahLst/>
              <a:cxnLst>
                <a:cxn ang="T6">
                  <a:pos x="T0" y="T1"/>
                </a:cxn>
                <a:cxn ang="T7">
                  <a:pos x="T2" y="T3"/>
                </a:cxn>
                <a:cxn ang="T8">
                  <a:pos x="T4" y="T5"/>
                </a:cxn>
              </a:cxnLst>
              <a:rect l="0" t="0" r="r" b="b"/>
              <a:pathLst>
                <a:path w="21600" h="13761" fill="none" extrusionOk="0">
                  <a:moveTo>
                    <a:pt x="3127" y="13761"/>
                  </a:moveTo>
                  <a:cubicBezTo>
                    <a:pt x="1081" y="10385"/>
                    <a:pt x="0" y="6513"/>
                    <a:pt x="0" y="2566"/>
                  </a:cubicBezTo>
                  <a:cubicBezTo>
                    <a:pt x="-1" y="1708"/>
                    <a:pt x="51" y="851"/>
                    <a:pt x="152" y="-1"/>
                  </a:cubicBezTo>
                </a:path>
                <a:path w="21600" h="13761" stroke="0" extrusionOk="0">
                  <a:moveTo>
                    <a:pt x="3127" y="13761"/>
                  </a:moveTo>
                  <a:cubicBezTo>
                    <a:pt x="1081" y="10385"/>
                    <a:pt x="0" y="6513"/>
                    <a:pt x="0" y="2566"/>
                  </a:cubicBezTo>
                  <a:cubicBezTo>
                    <a:pt x="-1" y="1708"/>
                    <a:pt x="51" y="851"/>
                    <a:pt x="152" y="-1"/>
                  </a:cubicBezTo>
                  <a:lnTo>
                    <a:pt x="21600" y="2566"/>
                  </a:lnTo>
                  <a:lnTo>
                    <a:pt x="3127" y="13761"/>
                  </a:lnTo>
                  <a:close/>
                </a:path>
              </a:pathLst>
            </a:custGeom>
            <a:noFill/>
            <a:ln w="9525">
              <a:solidFill>
                <a:schemeClr val="tx2"/>
              </a:solidFill>
              <a:prstDash val="dash"/>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46" name="Arc 38"/>
            <p:cNvSpPr>
              <a:spLocks/>
            </p:cNvSpPr>
            <p:nvPr/>
          </p:nvSpPr>
          <p:spPr bwMode="auto">
            <a:xfrm>
              <a:off x="1544" y="798"/>
              <a:ext cx="1200" cy="1364"/>
            </a:xfrm>
            <a:custGeom>
              <a:avLst/>
              <a:gdLst>
                <a:gd name="T0" fmla="*/ 0 w 18431"/>
                <a:gd name="T1" fmla="*/ 631 h 20954"/>
                <a:gd name="T2" fmla="*/ 859 w 18431"/>
                <a:gd name="T3" fmla="*/ 0 h 20954"/>
                <a:gd name="T4" fmla="*/ 1200 w 18431"/>
                <a:gd name="T5" fmla="*/ 1364 h 20954"/>
                <a:gd name="T6" fmla="*/ 0 60000 65536"/>
                <a:gd name="T7" fmla="*/ 0 60000 65536"/>
                <a:gd name="T8" fmla="*/ 0 60000 65536"/>
              </a:gdLst>
              <a:ahLst/>
              <a:cxnLst>
                <a:cxn ang="T6">
                  <a:pos x="T0" y="T1"/>
                </a:cxn>
                <a:cxn ang="T7">
                  <a:pos x="T2" y="T3"/>
                </a:cxn>
                <a:cxn ang="T8">
                  <a:pos x="T4" y="T5"/>
                </a:cxn>
              </a:cxnLst>
              <a:rect l="0" t="0" r="r" b="b"/>
              <a:pathLst>
                <a:path w="18431" h="20954" fill="none" extrusionOk="0">
                  <a:moveTo>
                    <a:pt x="-1" y="9690"/>
                  </a:moveTo>
                  <a:cubicBezTo>
                    <a:pt x="2954" y="4856"/>
                    <a:pt x="7690" y="1375"/>
                    <a:pt x="13187" y="0"/>
                  </a:cubicBezTo>
                </a:path>
                <a:path w="18431" h="20954" stroke="0" extrusionOk="0">
                  <a:moveTo>
                    <a:pt x="-1" y="9690"/>
                  </a:moveTo>
                  <a:cubicBezTo>
                    <a:pt x="2954" y="4856"/>
                    <a:pt x="7690" y="1375"/>
                    <a:pt x="13187" y="0"/>
                  </a:cubicBezTo>
                  <a:lnTo>
                    <a:pt x="18431" y="20954"/>
                  </a:lnTo>
                  <a:lnTo>
                    <a:pt x="-1" y="9690"/>
                  </a:lnTo>
                  <a:close/>
                </a:path>
              </a:pathLst>
            </a:custGeom>
            <a:noFill/>
            <a:ln w="9525">
              <a:solidFill>
                <a:schemeClr val="tx2"/>
              </a:solidFill>
              <a:prstDash val="dash"/>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grpSp>
      <p:cxnSp>
        <p:nvCxnSpPr>
          <p:cNvPr id="47" name="直接连接符 46"/>
          <p:cNvCxnSpPr/>
          <p:nvPr/>
        </p:nvCxnSpPr>
        <p:spPr>
          <a:xfrm>
            <a:off x="7391791" y="2708178"/>
            <a:ext cx="0" cy="219709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7690997" y="2596951"/>
            <a:ext cx="3380831" cy="2308324"/>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cs typeface="+mn-ea"/>
              </a:rPr>
              <a:t>单击此处添加标题</a:t>
            </a:r>
            <a:endParaRPr lang="zh-CN" altLang="en-US" dirty="0"/>
          </a:p>
        </p:txBody>
      </p:sp>
    </p:spTree>
    <p:extLst>
      <p:ext uri="{BB962C8B-B14F-4D97-AF65-F5344CB8AC3E}">
        <p14:creationId xmlns:p14="http://schemas.microsoft.com/office/powerpoint/2010/main" val="338976484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1000"/>
                                        <p:tgtEl>
                                          <p:spTgt spid="2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500"/>
                            </p:stCondLst>
                            <p:childTnLst>
                              <p:par>
                                <p:cTn id="13" presetID="21"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1000"/>
                                        <p:tgtEl>
                                          <p:spTgt spid="25"/>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1"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1)">
                                      <p:cBhvr>
                                        <p:cTn id="23" dur="1000"/>
                                        <p:tgtEl>
                                          <p:spTgt spid="29"/>
                                        </p:tgtEl>
                                      </p:cBhvr>
                                    </p:animEffect>
                                  </p:childTnLst>
                                </p:cTn>
                              </p:par>
                            </p:childTnLst>
                          </p:cTn>
                        </p:par>
                        <p:par>
                          <p:cTn id="24" fill="hold">
                            <p:stCondLst>
                              <p:cond delay="4000"/>
                            </p:stCondLst>
                            <p:childTnLst>
                              <p:par>
                                <p:cTn id="25" presetID="22" presetClass="entr" presetSubtype="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par>
                          <p:cTn id="28" fill="hold">
                            <p:stCondLst>
                              <p:cond delay="4500"/>
                            </p:stCondLst>
                            <p:childTnLst>
                              <p:par>
                                <p:cTn id="29" presetID="21" presetClass="entr" presetSubtype="1"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heel(1)">
                                      <p:cBhvr>
                                        <p:cTn id="31" dur="1000"/>
                                        <p:tgtEl>
                                          <p:spTgt spid="33"/>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6000"/>
                            </p:stCondLst>
                            <p:childTnLst>
                              <p:par>
                                <p:cTn id="37" presetID="21"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heel(1)">
                                      <p:cBhvr>
                                        <p:cTn id="39" dur="1000"/>
                                        <p:tgtEl>
                                          <p:spTgt spid="37"/>
                                        </p:tgtEl>
                                      </p:cBhvr>
                                    </p:animEffect>
                                  </p:childTnLst>
                                </p:cTn>
                              </p:par>
                            </p:childTnLst>
                          </p:cTn>
                        </p:par>
                        <p:par>
                          <p:cTn id="40" fill="hold">
                            <p:stCondLst>
                              <p:cond delay="7000"/>
                            </p:stCondLst>
                            <p:childTnLst>
                              <p:par>
                                <p:cTn id="41" presetID="2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p:stCondLst>
                              <p:cond delay="7500"/>
                            </p:stCondLst>
                            <p:childTnLst>
                              <p:par>
                                <p:cTn id="45" presetID="21" presetClass="entr" presetSubtype="1"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heel(1)">
                                      <p:cBhvr>
                                        <p:cTn id="47" dur="3000"/>
                                        <p:tgtEl>
                                          <p:spTgt spid="41"/>
                                        </p:tgtEl>
                                      </p:cBhvr>
                                    </p:animEffect>
                                  </p:childTnLst>
                                </p:cTn>
                              </p:par>
                            </p:childTnLst>
                          </p:cTn>
                        </p:par>
                        <p:par>
                          <p:cTn id="48" fill="hold">
                            <p:stCondLst>
                              <p:cond delay="10500"/>
                            </p:stCondLst>
                            <p:childTnLst>
                              <p:par>
                                <p:cTn id="49" presetID="22" presetClass="entr" presetSubtype="1"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up)">
                                      <p:cBhvr>
                                        <p:cTn id="51" dur="500"/>
                                        <p:tgtEl>
                                          <p:spTgt spid="47"/>
                                        </p:tgtEl>
                                      </p:cBhvr>
                                    </p:animEffect>
                                  </p:childTnLst>
                                </p:cTn>
                              </p:par>
                            </p:childTnLst>
                          </p:cTn>
                        </p:par>
                        <p:par>
                          <p:cTn id="52" fill="hold">
                            <p:stCondLst>
                              <p:cond delay="11000"/>
                            </p:stCondLst>
                            <p:childTnLst>
                              <p:par>
                                <p:cTn id="53" presetID="10" presetClass="entr" presetSubtype="0" fill="hold" grpId="0" nodeType="afterEffect">
                                  <p:stCondLst>
                                    <p:cond delay="0"/>
                                  </p:stCondLst>
                                  <p:iterate type="wd">
                                    <p:tmPct val="10000"/>
                                  </p:iterate>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20" grpId="0" animBg="1"/>
      <p:bldP spid="4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D600B10-779B-4334-AF93-05CEBF37D1B0"/>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內容清單"/>
  <p:tag name="ISPRINGCLOUDFOLDERID" val="0"/>
  <p:tag name="ISPRINGCLOUDFOLDERPATH" val="函式庫"/>
  <p:tag name="ISPRING_PLAYERS_CUSTOMIZATION" val="UEsDBBQAAgAIAGy03Ep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BstNxK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Gy03Eo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bLTcS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bLTcS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BstNxK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bLTcSp7BrKdoAAAAbAAAABwAAAB1bml2ZXJzYWwvbG9jYWxfc2V0dGluZ3MueG1sDcq7CsMwDEbhPU8htPe2ZYiTodAxS9IHEMlPMchSsZ3Svn29nQPfMH2T0ge5RLfAt/OVCbb5Hu0V+Lk+Tj1TqWK7qBsCmzNNYzeob6ILam2w0Fvlh7witaiYJTW5xHagux+5gC9j9wd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bLTcSrkX7vmmCAAAlSIAACkAAAB1bml2ZXJzYWwvc2tpbl9jdXN0b21pemF0aW9uX3NldHRpbmdzLnhtbK1azY7buhXe9ykIBxdogSL+/5nCcSFL9IwQW/a1NDNJi8KQLc5YGEl0JdrJXHhxgbvtpsu+QLd9gL5NF0X7Fj2kJFuSf4ZKGmcGEXm+7xwenh9STj96cQN1GzHquz/ZzKWBSRhzg+do8CuE+ivq0XAWkogwMZAfQoHtkw+V+4C5zCNOBUXMDhw7dD5UnmwvIpUYkoKQCxPLLWM0eL+iASMBex/Q0Le9CtrZ3haoRuJPpfo2kO5IWAL2ZK9IUVntTUBOyXnxFfU3dvA6ps/0/dJevTyHdBs4MpatXzck9Nzg5SB801Vx96ys50ZMZ8Q/Yxbu8Y8EagN7FhHnjfUcMJ69JJ6MBwqIoporHiggd27ksjcN3NjP5JynL0kHwHxuYxr8cwXDyFd2kG42+Oe8tGe/krCERXSz3ZQMlU1In7lbS2hJER61HUjng7hW45/rGL4krukNHTkPtTT+SeX61UyZEJWkWiwlMdGjGzj0ix480QSYlhCVz0aDGordgnpdpaf14Kk1bDVQt4UbuIc03FZh7qap3TRVmNMadbVfLVDEvCFZQdk4z9qv5mZPAXoQkZDpgUO+Dpp56exUfgW3IXge5KJBp8U/+1TrXriqhVr1dreN9w2l2Wx2kNrW6lpt3+3edJU6wrVWu9bcD3s88FC93a7fdPb1bqPdhKfRTQdYWvimg1rdVquh7Ru4AWikKEOtoe67zZt6XQFtuHej7kejYbdWQ/V6vdnS9u1OczSsIZBuAofS7HEHNrXmsNnZK0Ol3muikToajlp7rOGO2ka9Bu7UavvWcNis1Y7OPa4u667jqPRyUne+QXh2C87OHqMtH1z91TYMQdgiPgQ4IyKGTX0yG+OFOr2fmziOXpDj7TAVO/S93OghHXgLHPz3n3/9zy9/+fff/tGviudcrmQbqmQ7HLyLIyVZhwxSFOoSuGxDHLyriT+ysETX26ALzVHGzGN3BEWiMV6TPtMfB+/izigPSzuXzMrOtclvwB1Vvu2RC91SRmuxZ8phCp1TxsZM65TScdI7pZQUO6gU6EwLlTKx2EgH7+IWKgU6dFIZVYnb4k5aEEwei7Wk74MW2NxscUmGBOVsCKVtMlOMz4vx9Ha6GOq3lYEaZyXiafnrRqf3td7u/KZfTXCSTOZEGY/zXEiQtWtyXIY1n44XQIjHCwN/sioD/rs0dHpvjXUDVwbJP0oTzOb4oTLgv2Wg9/M5NqyFOdY1vNDNhTG1hF/G2MJaZfCZbtHa3hHEKNq55Atia4KgPLshQZHnOmKCl2w32BIJfdp0oujGYo5Na66rlj41KgOThuHrbwWzvWVrCJ61HSHHjewlXMKEWggRMc/LC2gX9zoEf9naBUnq227wXkb7XHnUjduFNZ2OzQU2tHSkMsCBg7TQ5prKE80VE8+BI7Sha38bfCGiTzAgxfNKk9zpt3dj+LG4IXfu89qDH/YN1swwbMmMBBJACBw8h6gzzcfpXOM+BIXIRhs7ir7Q0MkFTXbrJLh1Q51CaKpWht/iNCk3bLwbrCB0yIpJ8E2waSq3eDGcfoIYh9yclgRNP0JKfiwJ+oxNyCFsSsAM5UG/VXhG8DRMEyTNwZXN4917RfZqBTjuzZ1LtxGMcA9DmohsjEorMvGP97CPujI+k+wxJ/hZ7OCzuyNgRehIRRUUIBVrPK5+vNf/sBgp+hhrCwg0bfq4sER95PpsKCQBZcj2PMqXAaptZ2cHK4KWZGVvIR1eQcxxHSHGt18Y8+et+xOyWVKEfkjql6HhTz+8L29druqdGunDURmUwVllw97SnlnBNxrCA/6iFTIOKG+CGafyUIfMGLq0FAhDReelC4qwVwqoGyNQN4vrAhQOfq8pRWBMEw6Dou+geQDP5Qx5AI+Wo3jEQ1O3oGk/kiU/xUqAxXbHu3Z+p/ldwyNwrTvs9pI8UUgXj9i7uCFCDRTbL7PLmZabK1GWbo3BcAM4n+O+Cqye6/OzuBzt/QSnrojLSm49j3TrOSKHPfdFlBbw89Ynp/38KaS+GPXsKI3ruLj9/jsNiZc4j/XOyjUiEytz9W6hKoaK+fmQZ5Unj4MY5ZaNLXMxVoacAYLVt9lqDYX1iZ/a5bni852GRwrwJe41iR2u1v/6+e/yNAV74lGUjP6uLA+kIK9a+MD3R4MyEv1JgsdShnmoeJAEJsfjFCp/WrZ0CJP/ywHUjpuBT33+wkJKNQRiso2KZSnq3QRi1RShSbfhSqp/Z0kmyvwjlB9xcqsMJnb4AuXLotQrSyQ8z2OTlbbheGHZMs8NSEn4d/cDvnhLny0UTRM3OchRz129xE3QgeNo8tIGeXClK8Gn3ikG1MgCJXFcVp5TtJi0HEFJiJ+PBWF3tuMcBo7XY7h+0y3L3bYDFlJvxt9TnL6YAwH+WgXCeMBCfkFLn7IS0Zp+SfZuIL7m6lezQ0XRGdgw4wezhDI/VpSe89xxsrzJSFHwgXpQndV4ORnq/HgRpapD8R4vq+AwdmI5HJqTqYzpx8GivEG+shP5zGBR3uQtawqn9FObilNZaPpyZWiH2XGZvQMZEogqlSpLH/NC3IQxf8sWZVaSDOQlfeqQgei9luuTJJ/5WNbi6gWT+8HhFDHhmOWrmdxKChPH+K1eD+C++Cb2cnSLdUAOZn0tns+lQCJzLgfit8FFZ8SjiL1uyIcKnP/t1ZqX+qiCEo4PFe7O45dJ53CbtKDxelYK6Yt6Lsp5KVzAq3gGEX93fRVC42S/DupXT9zUr17boH5Ce3n/gq2/JCGGEHBJGpv5saz0On2v8SCOhXnYhcksnq2BOoB7SorJDOSiShyq0lSJH7Lz/tZjrkd2JC1UmYGMa66vvh9BalyPbIWNyRPLxnYyUjoFkkp3DMSsdH7iIkxci/KVMztRMuOYvYzE6s+UKrlulFZpHu1Z0XggF7dnlIHsJf/3q9k2CyXq5Juy4hhAge/i/zz5H1BLAwQUAAIACABstNxK/hNogDYJAAAeFwAAFwAAAHVuaXZlcnNhbC91bml2ZXJzYWwucG5n7Zh9VNJZGsevU01vUzmT5Wap1WzZ1Ja7leXLgEcTrSk1UtMxgYq1fInUDF9AtM3ZMk2cnXazyHSVAg3FCBUFgXYrPVbGGAIlCrNqoiA4DiAq/mDBXv7fc/ZP/vid3+e+PPd57u/e5/uc87t2NCJsxTK3ZQCAFYcOhhwDYAECgM/ql3xu6/mat/aw7eWUeSwsGDBfbRizNRaeDQoPAoBVtnzu1CJbe2n6we8zAVj5xP44dabV/hmAtexDIUHROWjtAKxsg2TtFaQ1NTj4xu2Xm4NDbh788eAGZ2dn36ALp5d+eWn149t31728OvJoJ05X3XR2FtvxpFWBv7eFw2M8j6KvH/s2aqCbX5LYng/NDtKr8rnTk52eSsLU+DoAHhMb19MJdO5Zd2tIj7dwbrfuCwAe7pcEwhShPS/KvTtXOAEw9cB/FOfCz9Wf6bfFenLiwVWdhKimLbYPMQmjCpOyIBC+xGaXLTlgoi22zTlWtBmAjZRtnwFQc82BDnSgAx3oQAc60IEOdKADHfj/xz4+pgAy2pob//E/L3B3DaIRzefmzE1PPntydZW3TiksmPzXYs/0yxQ2hUd5QnmRTHYCrZX4bv+GLoWrUV/uLZgevNeMxZ0wGyxiltLWJXzRrO9CGgaflZSsCpxLnzvlh+pO7B7bKwOgQjWjV/Hm3pEa3DX9tEy0ZB8xgS3LJLycqVIPbyMYRnumF1wQUMTJTCfgi4L+nSuaODNrEEd26m1TxQLiUZE2HBPt61ecsIWb60MXJywA6RQCUVK4eFWHj6zyiEpAmXp7g0BO+63holdYj+FABun9nNn+riZp352x/lgxnBglMl7UqZwR2U/tMW1ohKfubmBPJflbJU0ixQbzzANsUU3AaUoqAOSotPt9elVRC80vLtw8juSXnve3Rl37OMpWea+9dSTzoc0pY7ZvMnllxKZiXdF88ONdN7yGZlNEtFy74VsxPbIz11da8BWiKu+3rmexGJJRWo7Jz53sCfOENJNcq14UaJWR+JG4EwTrIRjabNIafRs8G+WkdhHcPP4aJxVGSqFXf+r2ASD2MFSQFJHJsnllE1YkqFK5aT7FcMv0UElVgWXmtNsaGB9V6pk//R+M+XhOb632eQzVoxEyTxEqpGUyLVyhkTVajZ4SbvesKdmwT0UZcQOXGCiVhsMRDu/SeHdxhEWNmBEZlyVtukqOUruqSde5fF2UOs74JlEjYRyxe/a7l3/Tv9MosKwzBz+pLlnoU4AnElnV5BMmWTxx4Kymoi1JNpPX0xCKDENA36+O90IVSOMK74Xi2LoTN6KxAUhSAdSmUFqliavltqD6aJ0cZX7A+T0QtDU8cwV4/E7N/r2Yq44rL11ZiC9tdRdVwgJyKtAiqT+nY6r4OOYPreN3w2Nvj2B9tJkHy/BQO6rQRMhxM+YswpbicZi/RFNVQw9YKHGVul/kOhDvgvPCGrv3K9tJ9cu5HVk8eXGNm9yL1KeizXsb500I1sui6bUspt+OK1IzobSVuWfHSbQgb2bKQr7tpsloUZfrfKSMPzanlS6j4uXY8MxH9o8Qdhej5KAKPdkeOpK6fcd1/2WcSZmeKOm/S0WvF1ckvJPWjD7K+UbumlCqHT5X9aMWkg9NrW4ZyDfnDOgKhJiH0GA/fAwyad9Y6lW37AfxNjxP3t9E1jD244m8UBy0HEKflbamwN7ERkqBGtxRHM++nhxxXAy/Wk8V5fI+VzLLvMX6N/I01UPDnOJpPCGmsTQ5grm52CLgW8ykdkI1U15v7q1izK6icvxk9gv/kmbsrUvpHeRLL9/H0pnneof4ofVGdONqjtyQQWMxI83qYwUeddRT5pvcjxsNvZsKncPn4xPpsg4+jdlJR5oaO9XO9Sx0bnyDPgCW7/5+t7WpOdDLCI1oDSRLq9JgDcurMfVi+H6cPV3OiAnq6PJSy0+X0F9n/dxb63OaVJlE2hGnxKQ+kxDW1GIfWMY5r8I1g5+cQv0kBb6yHNFDqEwk/u0kSZ4AE8Cls8q28UnNrZHh7Zy1CGhYFidkUbfWY5JQz2FS7WwDDvqhKftLBGTy+OTYNKH0nD9e9Dd9zPWc1Kfo7PML/tlR/VcSxq/u6GjJInlaUsCzvV6M5KoDKYZcQx+RR4NnwRKCYqiyGY2qLl40Ud0WEMPfR/Nre96AQI4FM5FeGO5GmWus8JeUr4g8t2YtoR0vz2e1KOjoUdL119aIQDSH4z392vsHNxJmgu3R2OCUTbYrwy0SZJQNUdQufOYdjx1iN5byUBM01cYgi6U7IvDEvpE4cUU9jbSyrkfFQo/VZXznYuQ9JpQmUMnNKG8hY9sDWcder9g2ybbtMdc0C2W3nrOw9DA+4CjjkCmvUzfLXty4P0jXKdXb1J2aLFgQnggL5TsTqgQTj7BrkQtBOs8DnufLZJBjqNIMMTaxuMY4EOm+zCeFxEN5ni8biC1KMVAMCeK8+RhYlpeQtsenBdlUiWUY07sjuxFjzcSq7AaV+c07VAiSv5U24zsspRa9tV+sBJ2EEWvNmxvc0Pw74fYIGqaiPH5YBrkfxpt3a/LXLCVZDS8sUUf07/WDqc3r5dHVFgFIH90c1H1oQIE2jA7Vp60bn+Gf39hC2NmbeppSdiCkx/296vGuWTE95iRKiV2lYaTZixUln3R6JdFWsFoFfexkD1tqEKdGe6gZHuQtH8X41Xx9kKLDP0h1S1umcp/s48qduZODz5rhGIPg9shJHy07VlQV6Kn6xaVmlDyfkkOSs9/R8FKPcJXQZk31iqy8rirYjrwYdsSuHclq9hZxfGoaLRNjE/pufGBYk79f8U+7DitufqhjA3irFZGNIl054z8Rg9uj5bmqLNaiXZkXXO73mnDcrueLwEGOSeTqzs7q11P4lXICma6Hy7qQf5/a1JKtRX1bB8CY+onJVio9eFn9Ggr/1dhWQdwpzfC27cbCcejRMK7WL881cjsA5hPsSm7WkUBrVMUaBACAuKkYgEtJNUsAKNo6j6Z8s5Yz6WRDPsODazJPCMtW2Qr/OMr4M19omU3Nc/7wdxc1B0vYaRt5Hb1YkrMe4WOrL2UZB+x2dZaxyUgXybStZHkr2nP36BYC8KuAoajTzVhbW6c9b8aqfsV/wb5s8w8OISJCmMEnL/8XUEsDBBQAAgAIAGy03EptURk7SgAAAGoAAAAbAAAAdW5pdmVyc2FsL3VuaXZlcnNhbC5wbmcueG1ss7GvyM1RKEstKs7Mz7NVMtQzULK34+WyKShKLctMLVeoAIoZ6RlAgJJCJSq3PDOlJMNWycLQGCGWkZqZnlFiq2RmaAAX1AcaCQBQSwECAAAUAAIACABstNxKWn+5mToEAADhDgAAHQAAAAAAAAABAAAAAAAAAAAAdW5pdmVyc2FsL2NvbW1vbl9tZXNzYWdlcy5sbmdQSwECAAAUAAIACABstNxKmd7J2s4DAAAxDwAAJwAAAAAAAAABAAAAAAB1BAAAdW5pdmVyc2FsL2ZsYXNoX3B1Ymxpc2hpbmdfc2V0dGluZ3MueG1sUEsBAgAAFAACAAgAbLTcSjoqP066AgAAWAoAACEAAAAAAAAAAQAAAAAAiAgAAHVuaXZlcnNhbC9mbGFzaF9za2luX3NldHRpbmdzLnhtbFBLAQIAABQAAgAIAGy03EqyfOT/owMAAEIOAAAmAAAAAAAAAAEAAAAAAIELAAB1bml2ZXJzYWwvaHRtbF9wdWJsaXNoaW5nX3NldHRpbmdzLnhtbFBLAQIAABQAAgAIAGy03EqCE8d0lgEAACIGAAAfAAAAAAAAAAEAAAAAAGgPAAB1bml2ZXJzYWwvaHRtbF9za2luX3NldHRpbmdzLmpzUEsBAgAAFAACAAgAbLTcShra6juqAAAAHwEAABoAAAAAAAAAAQAAAAAAOxEAAHVuaXZlcnNhbC9pMThuX3ByZXNldHMueG1sUEsBAgAAFAACAAgAbLTcSp7BrKdoAAAAbAAAABwAAAAAAAAAAQAAAAAAHRIAAHVuaXZlcnNhbC9sb2NhbF9zZXR0aW5ncy54bWxQSwECAAAUAAIACAB2uMNEzoIJN+wCAACICAAAFAAAAAAAAAABAAAAAAC/EgAAdW5pdmVyc2FsL3BsYXllci54bWxQSwECAAAUAAIACABstNxKuRfu+aYIAACVIgAAKQAAAAAAAAABAAAAAADdFQAAdW5pdmVyc2FsL3NraW5fY3VzdG9taXphdGlvbl9zZXR0aW5ncy54bWxQSwECAAAUAAIACABstNxK/hNogDYJAAAeFwAAFwAAAAAAAAAAAAAAAADKHgAAdW5pdmVyc2FsL3VuaXZlcnNhbC5wbmdQSwECAAAUAAIACABstNxKbVEZO0oAAABqAAAAGwAAAAAAAAABAAAAAAA1KAAAdW5pdmVyc2FsL3VuaXZlcnNhbC5wbmcueG1sUEsFBgAAAAALAAsASQMAALgoAAAAAA=="/>
  <p:tag name="ISPRING_RESOURCE_PATHS_HASH_PRESENTER" val="92ce8be8760c5b547ad553c10b6b06bce2af94d"/>
  <p:tag name="ISPRING_PRESENTATION_TITLE" val="可爱卡通儿童放飞梦想说课教育PPT课件"/>
</p:tagLst>
</file>

<file path=ppt/theme/theme1.xml><?xml version="1.0" encoding="utf-8"?>
<a:theme xmlns:a="http://schemas.openxmlformats.org/drawingml/2006/main" name="Office 主题">
  <a:themeElements>
    <a:clrScheme name="自定义 1399">
      <a:dk1>
        <a:sysClr val="windowText" lastClr="000000"/>
      </a:dk1>
      <a:lt1>
        <a:sysClr val="window" lastClr="FFFFFF"/>
      </a:lt1>
      <a:dk2>
        <a:srgbClr val="FFC000"/>
      </a:dk2>
      <a:lt2>
        <a:srgbClr val="2AADDA"/>
      </a:lt2>
      <a:accent1>
        <a:srgbClr val="2AADDA"/>
      </a:accent1>
      <a:accent2>
        <a:srgbClr val="F3706D"/>
      </a:accent2>
      <a:accent3>
        <a:srgbClr val="2AADDA"/>
      </a:accent3>
      <a:accent4>
        <a:srgbClr val="FFC000"/>
      </a:accent4>
      <a:accent5>
        <a:srgbClr val="2AADDA"/>
      </a:accent5>
      <a:accent6>
        <a:srgbClr val="F370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3404</Words>
  <PresentationFormat>宽屏</PresentationFormat>
  <Paragraphs>415</Paragraphs>
  <Slides>36</Slides>
  <Notes>36</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36</vt:i4>
      </vt:variant>
    </vt:vector>
  </HeadingPairs>
  <TitlesOfParts>
    <vt:vector size="54" baseType="lpstr">
      <vt:lpstr>AgencyFB-Regular</vt:lpstr>
      <vt:lpstr>Broadway BT</vt:lpstr>
      <vt:lpstr>Helvetica Light</vt:lpstr>
      <vt:lpstr>Helvetica Neue</vt:lpstr>
      <vt:lpstr>Impact MT Std</vt:lpstr>
      <vt:lpstr>Lato Light</vt:lpstr>
      <vt:lpstr>Roboto Regular</vt:lpstr>
      <vt:lpstr>方正正纤黑简体</vt:lpstr>
      <vt:lpstr>黑体</vt:lpstr>
      <vt:lpstr>宋体</vt:lpstr>
      <vt:lpstr>微软雅黑</vt:lpstr>
      <vt:lpstr>Arial</vt:lpstr>
      <vt:lpstr>Arial Black</vt:lpstr>
      <vt:lpstr>Calibri</vt:lpstr>
      <vt:lpstr>Open Sans</vt:lpstr>
      <vt:lpstr>Open Sans Semibold</vt:lpstr>
      <vt:lpstr>Wingdings</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2015-05-05T08:02:14Z</dcterms:created>
  <dcterms:modified xsi:type="dcterms:W3CDTF">2017-07-07T13:32:45Z</dcterms:modified>
</cp:coreProperties>
</file>