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02" r:id="rId1"/>
    <p:sldMasterId id="2147483769" r:id="rId2"/>
    <p:sldMasterId id="2147483783" r:id="rId3"/>
    <p:sldMasterId id="2147483796" r:id="rId4"/>
  </p:sldMasterIdLst>
  <p:notesMasterIdLst>
    <p:notesMasterId r:id="rId34"/>
  </p:notesMasterIdLst>
  <p:sldIdLst>
    <p:sldId id="257" r:id="rId5"/>
    <p:sldId id="1669" r:id="rId6"/>
    <p:sldId id="1935" r:id="rId7"/>
    <p:sldId id="1881" r:id="rId8"/>
    <p:sldId id="1956" r:id="rId9"/>
    <p:sldId id="1941" r:id="rId10"/>
    <p:sldId id="1914" r:id="rId11"/>
    <p:sldId id="1912" r:id="rId12"/>
    <p:sldId id="1824" r:id="rId13"/>
    <p:sldId id="1825" r:id="rId14"/>
    <p:sldId id="1885" r:id="rId15"/>
    <p:sldId id="1955" r:id="rId16"/>
    <p:sldId id="1951" r:id="rId17"/>
    <p:sldId id="1952" r:id="rId18"/>
    <p:sldId id="1953" r:id="rId19"/>
    <p:sldId id="1915" r:id="rId20"/>
    <p:sldId id="1843" r:id="rId21"/>
    <p:sldId id="1860" r:id="rId22"/>
    <p:sldId id="1862" r:id="rId23"/>
    <p:sldId id="1936" r:id="rId24"/>
    <p:sldId id="1937" r:id="rId25"/>
    <p:sldId id="1957" r:id="rId26"/>
    <p:sldId id="1942" r:id="rId27"/>
    <p:sldId id="1943" r:id="rId28"/>
    <p:sldId id="1944" r:id="rId29"/>
    <p:sldId id="1958" r:id="rId30"/>
    <p:sldId id="1945" r:id="rId31"/>
    <p:sldId id="1946" r:id="rId32"/>
    <p:sldId id="1947"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33CC"/>
    <a:srgbClr val="CCFFFF"/>
    <a:srgbClr val="66FFFF"/>
    <a:srgbClr val="D60093"/>
    <a:srgbClr val="CC0066"/>
    <a:srgbClr val="003399"/>
    <a:srgbClr val="EEF0DC"/>
    <a:srgbClr val="EDE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3AF8B-59EE-4C55-8C1A-5E60C130A5D9}" v="36" dt="2020-12-08T02:28:27.84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74" autoAdjust="0"/>
  </p:normalViewPr>
  <p:slideViewPr>
    <p:cSldViewPr snapToGrid="0">
      <p:cViewPr varScale="1">
        <p:scale>
          <a:sx n="84" d="100"/>
          <a:sy n="84" d="100"/>
        </p:scale>
        <p:origin x="804" y="52"/>
      </p:cViewPr>
      <p:guideLst>
        <p:guide orient="horz" pos="159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a 2001 Nguyen Thi Hang" userId="4020bbce22ac959d" providerId="LiveId" clId="{23A3AF8B-59EE-4C55-8C1A-5E60C130A5D9}"/>
    <pc:docChg chg="undo custSel addSld delSld modSld">
      <pc:chgData name="Nga 2001 Nguyen Thi Hang" userId="4020bbce22ac959d" providerId="LiveId" clId="{23A3AF8B-59EE-4C55-8C1A-5E60C130A5D9}" dt="2020-12-08T03:30:25.616" v="735" actId="1076"/>
      <pc:docMkLst>
        <pc:docMk/>
      </pc:docMkLst>
      <pc:sldChg chg="add">
        <pc:chgData name="Nga 2001 Nguyen Thi Hang" userId="4020bbce22ac959d" providerId="LiveId" clId="{23A3AF8B-59EE-4C55-8C1A-5E60C130A5D9}" dt="2020-12-07T15:29:07.326" v="18"/>
        <pc:sldMkLst>
          <pc:docMk/>
          <pc:sldMk cId="3684574461" sldId="1594"/>
        </pc:sldMkLst>
      </pc:sldChg>
      <pc:sldChg chg="delSp add setBg delDesignElem">
        <pc:chgData name="Nga 2001 Nguyen Thi Hang" userId="4020bbce22ac959d" providerId="LiveId" clId="{23A3AF8B-59EE-4C55-8C1A-5E60C130A5D9}" dt="2020-12-07T15:29:07.326" v="18"/>
        <pc:sldMkLst>
          <pc:docMk/>
          <pc:sldMk cId="215298335" sldId="1596"/>
        </pc:sldMkLst>
        <pc:spChg chg="del">
          <ac:chgData name="Nga 2001 Nguyen Thi Hang" userId="4020bbce22ac959d" providerId="LiveId" clId="{23A3AF8B-59EE-4C55-8C1A-5E60C130A5D9}" dt="2020-12-07T15:29:07.326" v="18"/>
          <ac:spMkLst>
            <pc:docMk/>
            <pc:sldMk cId="215298335" sldId="1596"/>
            <ac:spMk id="21" creationId="{C3862298-AF85-4572-BED3-52E573EBD410}"/>
          </ac:spMkLst>
        </pc:spChg>
        <pc:spChg chg="del">
          <ac:chgData name="Nga 2001 Nguyen Thi Hang" userId="4020bbce22ac959d" providerId="LiveId" clId="{23A3AF8B-59EE-4C55-8C1A-5E60C130A5D9}" dt="2020-12-07T15:29:07.326" v="18"/>
          <ac:spMkLst>
            <pc:docMk/>
            <pc:sldMk cId="215298335" sldId="1596"/>
            <ac:spMk id="22" creationId="{7BE265E6-D012-42B3-A7DE-C8FEED40DBB7}"/>
          </ac:spMkLst>
        </pc:spChg>
        <pc:spChg chg="del">
          <ac:chgData name="Nga 2001 Nguyen Thi Hang" userId="4020bbce22ac959d" providerId="LiveId" clId="{23A3AF8B-59EE-4C55-8C1A-5E60C130A5D9}" dt="2020-12-07T15:29:07.326" v="18"/>
          <ac:spMkLst>
            <pc:docMk/>
            <pc:sldMk cId="215298335" sldId="1596"/>
            <ac:spMk id="23" creationId="{6EB9A5AE-0A9C-4EB1-9569-A44D89EFC5BD}"/>
          </ac:spMkLst>
        </pc:spChg>
      </pc:sldChg>
      <pc:sldChg chg="modSp add mod">
        <pc:chgData name="Nga 2001 Nguyen Thi Hang" userId="4020bbce22ac959d" providerId="LiveId" clId="{23A3AF8B-59EE-4C55-8C1A-5E60C130A5D9}" dt="2020-12-07T15:29:07.590" v="20" actId="27636"/>
        <pc:sldMkLst>
          <pc:docMk/>
          <pc:sldMk cId="3783720775" sldId="1605"/>
        </pc:sldMkLst>
        <pc:spChg chg="mod">
          <ac:chgData name="Nga 2001 Nguyen Thi Hang" userId="4020bbce22ac959d" providerId="LiveId" clId="{23A3AF8B-59EE-4C55-8C1A-5E60C130A5D9}" dt="2020-12-07T15:29:07.590" v="20" actId="27636"/>
          <ac:spMkLst>
            <pc:docMk/>
            <pc:sldMk cId="3783720775" sldId="1605"/>
            <ac:spMk id="2" creationId="{B0282534-76FA-4D71-B5CF-75BDA7B2B14E}"/>
          </ac:spMkLst>
        </pc:spChg>
      </pc:sldChg>
      <pc:sldChg chg="modSp add mod">
        <pc:chgData name="Nga 2001 Nguyen Thi Hang" userId="4020bbce22ac959d" providerId="LiveId" clId="{23A3AF8B-59EE-4C55-8C1A-5E60C130A5D9}" dt="2020-12-07T15:29:07.603" v="21" actId="27636"/>
        <pc:sldMkLst>
          <pc:docMk/>
          <pc:sldMk cId="2972395291" sldId="1606"/>
        </pc:sldMkLst>
        <pc:spChg chg="mod">
          <ac:chgData name="Nga 2001 Nguyen Thi Hang" userId="4020bbce22ac959d" providerId="LiveId" clId="{23A3AF8B-59EE-4C55-8C1A-5E60C130A5D9}" dt="2020-12-07T15:29:07.603" v="21" actId="27636"/>
          <ac:spMkLst>
            <pc:docMk/>
            <pc:sldMk cId="2972395291" sldId="1606"/>
            <ac:spMk id="2" creationId="{43DD143A-2661-4CB3-A5C1-AF17B3533EA2}"/>
          </ac:spMkLst>
        </pc:spChg>
      </pc:sldChg>
      <pc:sldChg chg="modSp add mod">
        <pc:chgData name="Nga 2001 Nguyen Thi Hang" userId="4020bbce22ac959d" providerId="LiveId" clId="{23A3AF8B-59EE-4C55-8C1A-5E60C130A5D9}" dt="2020-12-08T02:29:34.749" v="241" actId="20577"/>
        <pc:sldMkLst>
          <pc:docMk/>
          <pc:sldMk cId="2724264969" sldId="1607"/>
        </pc:sldMkLst>
        <pc:spChg chg="mod">
          <ac:chgData name="Nga 2001 Nguyen Thi Hang" userId="4020bbce22ac959d" providerId="LiveId" clId="{23A3AF8B-59EE-4C55-8C1A-5E60C130A5D9}" dt="2020-12-08T02:29:34.749" v="241" actId="20577"/>
          <ac:spMkLst>
            <pc:docMk/>
            <pc:sldMk cId="2724264969" sldId="1607"/>
            <ac:spMk id="2" creationId="{093E3952-2813-4F89-8BFB-D528F936F0C2}"/>
          </ac:spMkLst>
        </pc:spChg>
      </pc:sldChg>
      <pc:sldChg chg="delSp add setBg delDesignElem">
        <pc:chgData name="Nga 2001 Nguyen Thi Hang" userId="4020bbce22ac959d" providerId="LiveId" clId="{23A3AF8B-59EE-4C55-8C1A-5E60C130A5D9}" dt="2020-12-07T15:29:07.326" v="18"/>
        <pc:sldMkLst>
          <pc:docMk/>
          <pc:sldMk cId="3257491273" sldId="1608"/>
        </pc:sldMkLst>
        <pc:spChg chg="del">
          <ac:chgData name="Nga 2001 Nguyen Thi Hang" userId="4020bbce22ac959d" providerId="LiveId" clId="{23A3AF8B-59EE-4C55-8C1A-5E60C130A5D9}" dt="2020-12-07T15:29:07.326" v="18"/>
          <ac:spMkLst>
            <pc:docMk/>
            <pc:sldMk cId="3257491273" sldId="1608"/>
            <ac:spMk id="18" creationId="{3DAD86CA-8235-409B-982B-5E7A033E2392}"/>
          </ac:spMkLst>
        </pc:spChg>
        <pc:spChg chg="del">
          <ac:chgData name="Nga 2001 Nguyen Thi Hang" userId="4020bbce22ac959d" providerId="LiveId" clId="{23A3AF8B-59EE-4C55-8C1A-5E60C130A5D9}" dt="2020-12-07T15:29:07.326" v="18"/>
          <ac:spMkLst>
            <pc:docMk/>
            <pc:sldMk cId="3257491273" sldId="1608"/>
            <ac:spMk id="20" creationId="{9F234FBA-3501-47B4-AE0C-AA4AFBC8F603}"/>
          </ac:spMkLst>
        </pc:spChg>
        <pc:spChg chg="del">
          <ac:chgData name="Nga 2001 Nguyen Thi Hang" userId="4020bbce22ac959d" providerId="LiveId" clId="{23A3AF8B-59EE-4C55-8C1A-5E60C130A5D9}" dt="2020-12-07T15:29:07.326" v="18"/>
          <ac:spMkLst>
            <pc:docMk/>
            <pc:sldMk cId="3257491273" sldId="1608"/>
            <ac:spMk id="22" creationId="{B5EF893B-0491-416E-9D33-BADE9600792A}"/>
          </ac:spMkLst>
        </pc:spChg>
        <pc:cxnChg chg="del">
          <ac:chgData name="Nga 2001 Nguyen Thi Hang" userId="4020bbce22ac959d" providerId="LiveId" clId="{23A3AF8B-59EE-4C55-8C1A-5E60C130A5D9}" dt="2020-12-07T15:29:07.326" v="18"/>
          <ac:cxnSpMkLst>
            <pc:docMk/>
            <pc:sldMk cId="3257491273" sldId="1608"/>
            <ac:cxnSpMk id="24" creationId="{469F4FF8-F8B0-4630-BA1B-0D8B324CD5FF}"/>
          </ac:cxnSpMkLst>
        </pc:cxnChg>
      </pc:sldChg>
      <pc:sldChg chg="delSp add setBg delDesignElem">
        <pc:chgData name="Nga 2001 Nguyen Thi Hang" userId="4020bbce22ac959d" providerId="LiveId" clId="{23A3AF8B-59EE-4C55-8C1A-5E60C130A5D9}" dt="2020-12-07T15:29:07.326" v="18"/>
        <pc:sldMkLst>
          <pc:docMk/>
          <pc:sldMk cId="2934276252" sldId="1609"/>
        </pc:sldMkLst>
        <pc:spChg chg="del">
          <ac:chgData name="Nga 2001 Nguyen Thi Hang" userId="4020bbce22ac959d" providerId="LiveId" clId="{23A3AF8B-59EE-4C55-8C1A-5E60C130A5D9}" dt="2020-12-07T15:29:07.326" v="18"/>
          <ac:spMkLst>
            <pc:docMk/>
            <pc:sldMk cId="2934276252" sldId="1609"/>
            <ac:spMk id="18" creationId="{E45B1D5C-0827-4AF0-8186-11FC5A8B8B92}"/>
          </ac:spMkLst>
        </pc:spChg>
        <pc:spChg chg="del">
          <ac:chgData name="Nga 2001 Nguyen Thi Hang" userId="4020bbce22ac959d" providerId="LiveId" clId="{23A3AF8B-59EE-4C55-8C1A-5E60C130A5D9}" dt="2020-12-07T15:29:07.326" v="18"/>
          <ac:spMkLst>
            <pc:docMk/>
            <pc:sldMk cId="2934276252" sldId="1609"/>
            <ac:spMk id="20" creationId="{99413ED5-9ED4-4772-BCE4-2BCAE6B12E35}"/>
          </ac:spMkLst>
        </pc:spChg>
        <pc:spChg chg="del">
          <ac:chgData name="Nga 2001 Nguyen Thi Hang" userId="4020bbce22ac959d" providerId="LiveId" clId="{23A3AF8B-59EE-4C55-8C1A-5E60C130A5D9}" dt="2020-12-07T15:29:07.326" v="18"/>
          <ac:spMkLst>
            <pc:docMk/>
            <pc:sldMk cId="2934276252" sldId="1609"/>
            <ac:spMk id="22" creationId="{04357C93-F0CB-4A1C-8F77-4E9063789819}"/>
          </ac:spMkLst>
        </pc:spChg>
        <pc:spChg chg="del">
          <ac:chgData name="Nga 2001 Nguyen Thi Hang" userId="4020bbce22ac959d" providerId="LiveId" clId="{23A3AF8B-59EE-4C55-8C1A-5E60C130A5D9}" dt="2020-12-07T15:29:07.326" v="18"/>
          <ac:spMkLst>
            <pc:docMk/>
            <pc:sldMk cId="2934276252" sldId="1609"/>
            <ac:spMk id="24" creationId="{90F533E9-6690-41A8-A372-4C6C622D028D}"/>
          </ac:spMkLst>
        </pc:spChg>
      </pc:sldChg>
      <pc:sldChg chg="modSp add mod">
        <pc:chgData name="Nga 2001 Nguyen Thi Hang" userId="4020bbce22ac959d" providerId="LiveId" clId="{23A3AF8B-59EE-4C55-8C1A-5E60C130A5D9}" dt="2020-12-08T02:29:43.446" v="263" actId="20577"/>
        <pc:sldMkLst>
          <pc:docMk/>
          <pc:sldMk cId="874821101" sldId="1610"/>
        </pc:sldMkLst>
        <pc:spChg chg="mod">
          <ac:chgData name="Nga 2001 Nguyen Thi Hang" userId="4020bbce22ac959d" providerId="LiveId" clId="{23A3AF8B-59EE-4C55-8C1A-5E60C130A5D9}" dt="2020-12-08T02:29:43.446" v="263" actId="20577"/>
          <ac:spMkLst>
            <pc:docMk/>
            <pc:sldMk cId="874821101" sldId="1610"/>
            <ac:spMk id="2" creationId="{7ACA4740-905A-43A0-9E98-2DCA5111821F}"/>
          </ac:spMkLst>
        </pc:spChg>
        <pc:spChg chg="mod">
          <ac:chgData name="Nga 2001 Nguyen Thi Hang" userId="4020bbce22ac959d" providerId="LiveId" clId="{23A3AF8B-59EE-4C55-8C1A-5E60C130A5D9}" dt="2020-12-07T15:29:07.824" v="42" actId="27636"/>
          <ac:spMkLst>
            <pc:docMk/>
            <pc:sldMk cId="874821101" sldId="1610"/>
            <ac:spMk id="3" creationId="{DE471B32-789E-4613-96E9-F9EE55097147}"/>
          </ac:spMkLst>
        </pc:spChg>
      </pc:sldChg>
      <pc:sldChg chg="delSp modSp add mod setBg delDesignElem">
        <pc:chgData name="Nga 2001 Nguyen Thi Hang" userId="4020bbce22ac959d" providerId="LiveId" clId="{23A3AF8B-59EE-4C55-8C1A-5E60C130A5D9}" dt="2020-12-07T15:29:07.577" v="19" actId="27636"/>
        <pc:sldMkLst>
          <pc:docMk/>
          <pc:sldMk cId="2748714916" sldId="1648"/>
        </pc:sldMkLst>
        <pc:spChg chg="mod">
          <ac:chgData name="Nga 2001 Nguyen Thi Hang" userId="4020bbce22ac959d" providerId="LiveId" clId="{23A3AF8B-59EE-4C55-8C1A-5E60C130A5D9}" dt="2020-12-07T15:29:07.577" v="19" actId="27636"/>
          <ac:spMkLst>
            <pc:docMk/>
            <pc:sldMk cId="2748714916" sldId="1648"/>
            <ac:spMk id="2" creationId="{B0282534-76FA-4D71-B5CF-75BDA7B2B14E}"/>
          </ac:spMkLst>
        </pc:spChg>
        <pc:cxnChg chg="del">
          <ac:chgData name="Nga 2001 Nguyen Thi Hang" userId="4020bbce22ac959d" providerId="LiveId" clId="{23A3AF8B-59EE-4C55-8C1A-5E60C130A5D9}" dt="2020-12-07T15:29:07.326" v="18"/>
          <ac:cxnSpMkLst>
            <pc:docMk/>
            <pc:sldMk cId="2748714916" sldId="1648"/>
            <ac:cxnSpMk id="11" creationId="{A7F400EE-A8A5-48AF-B4D6-291B52C6F0B0}"/>
          </ac:cxnSpMkLst>
        </pc:cxnChg>
      </pc:sldChg>
      <pc:sldChg chg="add">
        <pc:chgData name="Nga 2001 Nguyen Thi Hang" userId="4020bbce22ac959d" providerId="LiveId" clId="{23A3AF8B-59EE-4C55-8C1A-5E60C130A5D9}" dt="2020-12-07T15:29:07.326" v="18"/>
        <pc:sldMkLst>
          <pc:docMk/>
          <pc:sldMk cId="1499272848" sldId="1649"/>
        </pc:sldMkLst>
      </pc:sldChg>
      <pc:sldChg chg="add">
        <pc:chgData name="Nga 2001 Nguyen Thi Hang" userId="4020bbce22ac959d" providerId="LiveId" clId="{23A3AF8B-59EE-4C55-8C1A-5E60C130A5D9}" dt="2020-12-07T15:29:07.326" v="18"/>
        <pc:sldMkLst>
          <pc:docMk/>
          <pc:sldMk cId="1110534779" sldId="1650"/>
        </pc:sldMkLst>
      </pc:sldChg>
      <pc:sldChg chg="add">
        <pc:chgData name="Nga 2001 Nguyen Thi Hang" userId="4020bbce22ac959d" providerId="LiveId" clId="{23A3AF8B-59EE-4C55-8C1A-5E60C130A5D9}" dt="2020-12-07T15:29:07.326" v="18"/>
        <pc:sldMkLst>
          <pc:docMk/>
          <pc:sldMk cId="4267400941" sldId="1651"/>
        </pc:sldMkLst>
      </pc:sldChg>
      <pc:sldChg chg="add">
        <pc:chgData name="Nga 2001 Nguyen Thi Hang" userId="4020bbce22ac959d" providerId="LiveId" clId="{23A3AF8B-59EE-4C55-8C1A-5E60C130A5D9}" dt="2020-12-07T15:29:07.326" v="18"/>
        <pc:sldMkLst>
          <pc:docMk/>
          <pc:sldMk cId="1062543158" sldId="1652"/>
        </pc:sldMkLst>
      </pc:sldChg>
      <pc:sldChg chg="modSp add mod">
        <pc:chgData name="Nga 2001 Nguyen Thi Hang" userId="4020bbce22ac959d" providerId="LiveId" clId="{23A3AF8B-59EE-4C55-8C1A-5E60C130A5D9}" dt="2020-12-07T15:29:56.533" v="48" actId="404"/>
        <pc:sldMkLst>
          <pc:docMk/>
          <pc:sldMk cId="110345574" sldId="1653"/>
        </pc:sldMkLst>
        <pc:spChg chg="mod">
          <ac:chgData name="Nga 2001 Nguyen Thi Hang" userId="4020bbce22ac959d" providerId="LiveId" clId="{23A3AF8B-59EE-4C55-8C1A-5E60C130A5D9}" dt="2020-12-07T15:29:56.533" v="48" actId="404"/>
          <ac:spMkLst>
            <pc:docMk/>
            <pc:sldMk cId="110345574" sldId="1653"/>
            <ac:spMk id="2" creationId="{C937EDDB-9DF0-43CE-ADD5-86A9719C5E27}"/>
          </ac:spMkLst>
        </pc:spChg>
      </pc:sldChg>
      <pc:sldChg chg="modSp add mod">
        <pc:chgData name="Nga 2001 Nguyen Thi Hang" userId="4020bbce22ac959d" providerId="LiveId" clId="{23A3AF8B-59EE-4C55-8C1A-5E60C130A5D9}" dt="2020-12-08T02:32:58.997" v="287" actId="20577"/>
        <pc:sldMkLst>
          <pc:docMk/>
          <pc:sldMk cId="2146072485" sldId="1655"/>
        </pc:sldMkLst>
        <pc:spChg chg="mod">
          <ac:chgData name="Nga 2001 Nguyen Thi Hang" userId="4020bbce22ac959d" providerId="LiveId" clId="{23A3AF8B-59EE-4C55-8C1A-5E60C130A5D9}" dt="2020-12-08T02:32:58.997" v="287" actId="20577"/>
          <ac:spMkLst>
            <pc:docMk/>
            <pc:sldMk cId="2146072485" sldId="1655"/>
            <ac:spMk id="3" creationId="{BF69F397-4EEE-486A-8C64-CBE11C40D452}"/>
          </ac:spMkLst>
        </pc:spChg>
        <pc:spChg chg="mod">
          <ac:chgData name="Nga 2001 Nguyen Thi Hang" userId="4020bbce22ac959d" providerId="LiveId" clId="{23A3AF8B-59EE-4C55-8C1A-5E60C130A5D9}" dt="2020-12-07T15:29:07.610" v="22" actId="27636"/>
          <ac:spMkLst>
            <pc:docMk/>
            <pc:sldMk cId="2146072485" sldId="1655"/>
            <ac:spMk id="6" creationId="{C6665CB7-0C31-4B59-A694-AA2BEBF2E62C}"/>
          </ac:spMkLst>
        </pc:spChg>
      </pc:sldChg>
      <pc:sldChg chg="modSp add mod">
        <pc:chgData name="Nga 2001 Nguyen Thi Hang" userId="4020bbce22ac959d" providerId="LiveId" clId="{23A3AF8B-59EE-4C55-8C1A-5E60C130A5D9}" dt="2020-12-07T15:29:07.748" v="38" actId="27636"/>
        <pc:sldMkLst>
          <pc:docMk/>
          <pc:sldMk cId="1261878925" sldId="1656"/>
        </pc:sldMkLst>
        <pc:spChg chg="mod">
          <ac:chgData name="Nga 2001 Nguyen Thi Hang" userId="4020bbce22ac959d" providerId="LiveId" clId="{23A3AF8B-59EE-4C55-8C1A-5E60C130A5D9}" dt="2020-12-07T15:29:07.748" v="38" actId="27636"/>
          <ac:spMkLst>
            <pc:docMk/>
            <pc:sldMk cId="1261878925" sldId="1656"/>
            <ac:spMk id="7" creationId="{FF5AD277-1C74-4CA2-B048-AC6068729C85}"/>
          </ac:spMkLst>
        </pc:spChg>
      </pc:sldChg>
      <pc:sldChg chg="modSp mod">
        <pc:chgData name="Nga 2001 Nguyen Thi Hang" userId="4020bbce22ac959d" providerId="LiveId" clId="{23A3AF8B-59EE-4C55-8C1A-5E60C130A5D9}" dt="2020-12-07T15:16:35.444" v="5" actId="207"/>
        <pc:sldMkLst>
          <pc:docMk/>
          <pc:sldMk cId="362170011" sldId="1657"/>
        </pc:sldMkLst>
        <pc:spChg chg="mod">
          <ac:chgData name="Nga 2001 Nguyen Thi Hang" userId="4020bbce22ac959d" providerId="LiveId" clId="{23A3AF8B-59EE-4C55-8C1A-5E60C130A5D9}" dt="2020-12-07T15:16:35.444" v="5" actId="207"/>
          <ac:spMkLst>
            <pc:docMk/>
            <pc:sldMk cId="362170011" sldId="1657"/>
            <ac:spMk id="5" creationId="{00000000-0000-0000-0000-000000000000}"/>
          </ac:spMkLst>
        </pc:spChg>
      </pc:sldChg>
      <pc:sldChg chg="modSp mod">
        <pc:chgData name="Nga 2001 Nguyen Thi Hang" userId="4020bbce22ac959d" providerId="LiveId" clId="{23A3AF8B-59EE-4C55-8C1A-5E60C130A5D9}" dt="2020-12-07T15:16:30.215" v="4" actId="207"/>
        <pc:sldMkLst>
          <pc:docMk/>
          <pc:sldMk cId="2836178267" sldId="1658"/>
        </pc:sldMkLst>
        <pc:spChg chg="mod">
          <ac:chgData name="Nga 2001 Nguyen Thi Hang" userId="4020bbce22ac959d" providerId="LiveId" clId="{23A3AF8B-59EE-4C55-8C1A-5E60C130A5D9}" dt="2020-12-07T15:16:13.166" v="2" actId="2711"/>
          <ac:spMkLst>
            <pc:docMk/>
            <pc:sldMk cId="2836178267" sldId="1658"/>
            <ac:spMk id="2" creationId="{00000000-0000-0000-0000-000000000000}"/>
          </ac:spMkLst>
        </pc:spChg>
        <pc:spChg chg="mod">
          <ac:chgData name="Nga 2001 Nguyen Thi Hang" userId="4020bbce22ac959d" providerId="LiveId" clId="{23A3AF8B-59EE-4C55-8C1A-5E60C130A5D9}" dt="2020-12-07T15:16:30.215" v="4" actId="207"/>
          <ac:spMkLst>
            <pc:docMk/>
            <pc:sldMk cId="2836178267" sldId="1658"/>
            <ac:spMk id="5" creationId="{00000000-0000-0000-0000-000000000000}"/>
          </ac:spMkLst>
        </pc:spChg>
      </pc:sldChg>
      <pc:sldChg chg="modSp mod">
        <pc:chgData name="Nga 2001 Nguyen Thi Hang" userId="4020bbce22ac959d" providerId="LiveId" clId="{23A3AF8B-59EE-4C55-8C1A-5E60C130A5D9}" dt="2020-12-07T15:17:01.072" v="9" actId="1076"/>
        <pc:sldMkLst>
          <pc:docMk/>
          <pc:sldMk cId="4220634234" sldId="1659"/>
        </pc:sldMkLst>
        <pc:spChg chg="mod">
          <ac:chgData name="Nga 2001 Nguyen Thi Hang" userId="4020bbce22ac959d" providerId="LiveId" clId="{23A3AF8B-59EE-4C55-8C1A-5E60C130A5D9}" dt="2020-12-07T15:16:56.464" v="8" actId="1076"/>
          <ac:spMkLst>
            <pc:docMk/>
            <pc:sldMk cId="4220634234" sldId="1659"/>
            <ac:spMk id="2" creationId="{00000000-0000-0000-0000-000000000000}"/>
          </ac:spMkLst>
        </pc:spChg>
        <pc:spChg chg="mod">
          <ac:chgData name="Nga 2001 Nguyen Thi Hang" userId="4020bbce22ac959d" providerId="LiveId" clId="{23A3AF8B-59EE-4C55-8C1A-5E60C130A5D9}" dt="2020-12-07T15:17:01.072" v="9" actId="1076"/>
          <ac:spMkLst>
            <pc:docMk/>
            <pc:sldMk cId="4220634234" sldId="1659"/>
            <ac:spMk id="5" creationId="{00000000-0000-0000-0000-000000000000}"/>
          </ac:spMkLst>
        </pc:spChg>
      </pc:sldChg>
      <pc:sldChg chg="modSp mod">
        <pc:chgData name="Nga 2001 Nguyen Thi Hang" userId="4020bbce22ac959d" providerId="LiveId" clId="{23A3AF8B-59EE-4C55-8C1A-5E60C130A5D9}" dt="2020-12-07T15:17:22.136" v="12" actId="1076"/>
        <pc:sldMkLst>
          <pc:docMk/>
          <pc:sldMk cId="1081204693" sldId="1660"/>
        </pc:sldMkLst>
        <pc:spChg chg="mod">
          <ac:chgData name="Nga 2001 Nguyen Thi Hang" userId="4020bbce22ac959d" providerId="LiveId" clId="{23A3AF8B-59EE-4C55-8C1A-5E60C130A5D9}" dt="2020-12-07T15:17:22.136" v="12" actId="1076"/>
          <ac:spMkLst>
            <pc:docMk/>
            <pc:sldMk cId="1081204693" sldId="1660"/>
            <ac:spMk id="2" creationId="{00000000-0000-0000-0000-000000000000}"/>
          </ac:spMkLst>
        </pc:spChg>
        <pc:spChg chg="mod">
          <ac:chgData name="Nga 2001 Nguyen Thi Hang" userId="4020bbce22ac959d" providerId="LiveId" clId="{23A3AF8B-59EE-4C55-8C1A-5E60C130A5D9}" dt="2020-12-07T15:17:18.656" v="11" actId="1076"/>
          <ac:spMkLst>
            <pc:docMk/>
            <pc:sldMk cId="1081204693" sldId="1660"/>
            <ac:spMk id="5" creationId="{00000000-0000-0000-0000-000000000000}"/>
          </ac:spMkLst>
        </pc:spChg>
      </pc:sldChg>
      <pc:sldChg chg="modSp mod">
        <pc:chgData name="Nga 2001 Nguyen Thi Hang" userId="4020bbce22ac959d" providerId="LiveId" clId="{23A3AF8B-59EE-4C55-8C1A-5E60C130A5D9}" dt="2020-12-07T15:20:34.857" v="13" actId="2711"/>
        <pc:sldMkLst>
          <pc:docMk/>
          <pc:sldMk cId="2004993895" sldId="1662"/>
        </pc:sldMkLst>
        <pc:spChg chg="mod">
          <ac:chgData name="Nga 2001 Nguyen Thi Hang" userId="4020bbce22ac959d" providerId="LiveId" clId="{23A3AF8B-59EE-4C55-8C1A-5E60C130A5D9}" dt="2020-12-07T15:20:34.857" v="13" actId="2711"/>
          <ac:spMkLst>
            <pc:docMk/>
            <pc:sldMk cId="2004993895" sldId="1662"/>
            <ac:spMk id="5" creationId="{00000000-0000-0000-0000-000000000000}"/>
          </ac:spMkLst>
        </pc:spChg>
      </pc:sldChg>
      <pc:sldChg chg="modSp add mod">
        <pc:chgData name="Nga 2001 Nguyen Thi Hang" userId="4020bbce22ac959d" providerId="LiveId" clId="{23A3AF8B-59EE-4C55-8C1A-5E60C130A5D9}" dt="2020-12-08T02:43:07.043" v="305" actId="27636"/>
        <pc:sldMkLst>
          <pc:docMk/>
          <pc:sldMk cId="3961989624" sldId="1666"/>
        </pc:sldMkLst>
        <pc:spChg chg="mod">
          <ac:chgData name="Nga 2001 Nguyen Thi Hang" userId="4020bbce22ac959d" providerId="LiveId" clId="{23A3AF8B-59EE-4C55-8C1A-5E60C130A5D9}" dt="2020-12-08T02:43:07.043" v="305" actId="27636"/>
          <ac:spMkLst>
            <pc:docMk/>
            <pc:sldMk cId="3961989624" sldId="1666"/>
            <ac:spMk id="3" creationId="{BF69F397-4EEE-486A-8C64-CBE11C40D452}"/>
          </ac:spMkLst>
        </pc:spChg>
        <pc:spChg chg="mod">
          <ac:chgData name="Nga 2001 Nguyen Thi Hang" userId="4020bbce22ac959d" providerId="LiveId" clId="{23A3AF8B-59EE-4C55-8C1A-5E60C130A5D9}" dt="2020-12-07T15:29:07.634" v="23" actId="27636"/>
          <ac:spMkLst>
            <pc:docMk/>
            <pc:sldMk cId="3961989624" sldId="1666"/>
            <ac:spMk id="7" creationId="{A703F5B0-4BC3-4B94-989E-0432665B4ADD}"/>
          </ac:spMkLst>
        </pc:spChg>
      </pc:sldChg>
      <pc:sldChg chg="modSp add mod">
        <pc:chgData name="Nga 2001 Nguyen Thi Hang" userId="4020bbce22ac959d" providerId="LiveId" clId="{23A3AF8B-59EE-4C55-8C1A-5E60C130A5D9}" dt="2020-12-08T03:22:12.641" v="340" actId="20577"/>
        <pc:sldMkLst>
          <pc:docMk/>
          <pc:sldMk cId="3367544771" sldId="1667"/>
        </pc:sldMkLst>
        <pc:spChg chg="mod">
          <ac:chgData name="Nga 2001 Nguyen Thi Hang" userId="4020bbce22ac959d" providerId="LiveId" clId="{23A3AF8B-59EE-4C55-8C1A-5E60C130A5D9}" dt="2020-12-08T03:22:12.641" v="340" actId="20577"/>
          <ac:spMkLst>
            <pc:docMk/>
            <pc:sldMk cId="3367544771" sldId="1667"/>
            <ac:spMk id="3" creationId="{BF69F397-4EEE-486A-8C64-CBE11C40D452}"/>
          </ac:spMkLst>
        </pc:spChg>
        <pc:spChg chg="mod">
          <ac:chgData name="Nga 2001 Nguyen Thi Hang" userId="4020bbce22ac959d" providerId="LiveId" clId="{23A3AF8B-59EE-4C55-8C1A-5E60C130A5D9}" dt="2020-12-07T15:29:07.666" v="26" actId="27636"/>
          <ac:spMkLst>
            <pc:docMk/>
            <pc:sldMk cId="3367544771" sldId="1667"/>
            <ac:spMk id="5" creationId="{3BE8C9B3-CA00-424A-B1E1-D65CA039CCCF}"/>
          </ac:spMkLst>
        </pc:spChg>
      </pc:sldChg>
      <pc:sldChg chg="modSp add mod">
        <pc:chgData name="Nga 2001 Nguyen Thi Hang" userId="4020bbce22ac959d" providerId="LiveId" clId="{23A3AF8B-59EE-4C55-8C1A-5E60C130A5D9}" dt="2020-12-08T03:21:50.915" v="322" actId="20577"/>
        <pc:sldMkLst>
          <pc:docMk/>
          <pc:sldMk cId="2949691166" sldId="1668"/>
        </pc:sldMkLst>
        <pc:spChg chg="mod">
          <ac:chgData name="Nga 2001 Nguyen Thi Hang" userId="4020bbce22ac959d" providerId="LiveId" clId="{23A3AF8B-59EE-4C55-8C1A-5E60C130A5D9}" dt="2020-12-08T03:21:50.915" v="322" actId="20577"/>
          <ac:spMkLst>
            <pc:docMk/>
            <pc:sldMk cId="2949691166" sldId="1668"/>
            <ac:spMk id="3" creationId="{BF69F397-4EEE-486A-8C64-CBE11C40D452}"/>
          </ac:spMkLst>
        </pc:spChg>
        <pc:spChg chg="mod">
          <ac:chgData name="Nga 2001 Nguyen Thi Hang" userId="4020bbce22ac959d" providerId="LiveId" clId="{23A3AF8B-59EE-4C55-8C1A-5E60C130A5D9}" dt="2020-12-07T15:29:07.653" v="25" actId="27636"/>
          <ac:spMkLst>
            <pc:docMk/>
            <pc:sldMk cId="2949691166" sldId="1668"/>
            <ac:spMk id="5" creationId="{EF54C969-A9D2-439A-A995-B50AD26701CD}"/>
          </ac:spMkLst>
        </pc:spChg>
      </pc:sldChg>
      <pc:sldChg chg="addSp delSp modSp add mod">
        <pc:chgData name="Nga 2001 Nguyen Thi Hang" userId="4020bbce22ac959d" providerId="LiveId" clId="{23A3AF8B-59EE-4C55-8C1A-5E60C130A5D9}" dt="2020-12-08T02:07:10.256" v="105" actId="1076"/>
        <pc:sldMkLst>
          <pc:docMk/>
          <pc:sldMk cId="2883898615" sldId="1688"/>
        </pc:sldMkLst>
        <pc:spChg chg="del mod">
          <ac:chgData name="Nga 2001 Nguyen Thi Hang" userId="4020bbce22ac959d" providerId="LiveId" clId="{23A3AF8B-59EE-4C55-8C1A-5E60C130A5D9}" dt="2020-12-08T02:06:45.864" v="99" actId="21"/>
          <ac:spMkLst>
            <pc:docMk/>
            <pc:sldMk cId="2883898615" sldId="1688"/>
            <ac:spMk id="5" creationId="{DEAB3D0A-6CBE-43CD-B43E-F9A287ED1490}"/>
          </ac:spMkLst>
        </pc:spChg>
        <pc:spChg chg="del mod">
          <ac:chgData name="Nga 2001 Nguyen Thi Hang" userId="4020bbce22ac959d" providerId="LiveId" clId="{23A3AF8B-59EE-4C55-8C1A-5E60C130A5D9}" dt="2020-12-08T02:06:45.864" v="99" actId="21"/>
          <ac:spMkLst>
            <pc:docMk/>
            <pc:sldMk cId="2883898615" sldId="1688"/>
            <ac:spMk id="6" creationId="{AEB74841-95A4-4EFB-B3A0-E929641A6A8E}"/>
          </ac:spMkLst>
        </pc:spChg>
        <pc:spChg chg="add mod">
          <ac:chgData name="Nga 2001 Nguyen Thi Hang" userId="4020bbce22ac959d" providerId="LiveId" clId="{23A3AF8B-59EE-4C55-8C1A-5E60C130A5D9}" dt="2020-12-08T02:07:06.714" v="104" actId="1076"/>
          <ac:spMkLst>
            <pc:docMk/>
            <pc:sldMk cId="2883898615" sldId="1688"/>
            <ac:spMk id="7" creationId="{36607C91-3127-419F-92C5-D0A9FE869365}"/>
          </ac:spMkLst>
        </pc:spChg>
        <pc:spChg chg="add mod">
          <ac:chgData name="Nga 2001 Nguyen Thi Hang" userId="4020bbce22ac959d" providerId="LiveId" clId="{23A3AF8B-59EE-4C55-8C1A-5E60C130A5D9}" dt="2020-12-08T02:07:10.256" v="105" actId="1076"/>
          <ac:spMkLst>
            <pc:docMk/>
            <pc:sldMk cId="2883898615" sldId="1688"/>
            <ac:spMk id="8" creationId="{51A39605-DFCC-4C44-AEF3-BD812FCE3790}"/>
          </ac:spMkLst>
        </pc:spChg>
        <pc:graphicFrameChg chg="del">
          <ac:chgData name="Nga 2001 Nguyen Thi Hang" userId="4020bbce22ac959d" providerId="LiveId" clId="{23A3AF8B-59EE-4C55-8C1A-5E60C130A5D9}" dt="2020-12-08T02:06:15.347" v="97" actId="21"/>
          <ac:graphicFrameMkLst>
            <pc:docMk/>
            <pc:sldMk cId="2883898615" sldId="1688"/>
            <ac:graphicFrameMk id="4" creationId="{D36E72F3-A11A-4193-967E-AA03EB89219B}"/>
          </ac:graphicFrameMkLst>
        </pc:graphicFrameChg>
        <pc:picChg chg="add mod">
          <ac:chgData name="Nga 2001 Nguyen Thi Hang" userId="4020bbce22ac959d" providerId="LiveId" clId="{23A3AF8B-59EE-4C55-8C1A-5E60C130A5D9}" dt="2020-12-08T02:06:52.608" v="102" actId="1076"/>
          <ac:picMkLst>
            <pc:docMk/>
            <pc:sldMk cId="2883898615" sldId="1688"/>
            <ac:picMk id="2" creationId="{E470B679-EF40-4C79-92A4-FFCB132BCC11}"/>
          </ac:picMkLst>
        </pc:picChg>
      </pc:sldChg>
      <pc:sldChg chg="del">
        <pc:chgData name="Nga 2001 Nguyen Thi Hang" userId="4020bbce22ac959d" providerId="LiveId" clId="{23A3AF8B-59EE-4C55-8C1A-5E60C130A5D9}" dt="2020-12-08T02:29:48.334" v="264" actId="47"/>
        <pc:sldMkLst>
          <pc:docMk/>
          <pc:sldMk cId="3377616633" sldId="1689"/>
        </pc:sldMkLst>
      </pc:sldChg>
      <pc:sldChg chg="addSp delSp modSp add mod">
        <pc:chgData name="Nga 2001 Nguyen Thi Hang" userId="4020bbce22ac959d" providerId="LiveId" clId="{23A3AF8B-59EE-4C55-8C1A-5E60C130A5D9}" dt="2020-12-08T02:04:03.851" v="85" actId="207"/>
        <pc:sldMkLst>
          <pc:docMk/>
          <pc:sldMk cId="1466224329" sldId="1690"/>
        </pc:sldMkLst>
        <pc:spChg chg="del mod">
          <ac:chgData name="Nga 2001 Nguyen Thi Hang" userId="4020bbce22ac959d" providerId="LiveId" clId="{23A3AF8B-59EE-4C55-8C1A-5E60C130A5D9}" dt="2020-12-08T02:03:13.662" v="75" actId="21"/>
          <ac:spMkLst>
            <pc:docMk/>
            <pc:sldMk cId="1466224329" sldId="1690"/>
            <ac:spMk id="5" creationId="{800B47B6-DFBB-4312-B76A-5AF5E00A1AC2}"/>
          </ac:spMkLst>
        </pc:spChg>
        <pc:spChg chg="del mod">
          <ac:chgData name="Nga 2001 Nguyen Thi Hang" userId="4020bbce22ac959d" providerId="LiveId" clId="{23A3AF8B-59EE-4C55-8C1A-5E60C130A5D9}" dt="2020-12-08T02:03:13.662" v="75" actId="21"/>
          <ac:spMkLst>
            <pc:docMk/>
            <pc:sldMk cId="1466224329" sldId="1690"/>
            <ac:spMk id="6" creationId="{77595905-DB0B-40E5-9464-020A2971DA70}"/>
          </ac:spMkLst>
        </pc:spChg>
        <pc:spChg chg="add mod">
          <ac:chgData name="Nga 2001 Nguyen Thi Hang" userId="4020bbce22ac959d" providerId="LiveId" clId="{23A3AF8B-59EE-4C55-8C1A-5E60C130A5D9}" dt="2020-12-08T02:03:45.088" v="81" actId="1076"/>
          <ac:spMkLst>
            <pc:docMk/>
            <pc:sldMk cId="1466224329" sldId="1690"/>
            <ac:spMk id="7" creationId="{F031037A-39B5-40D6-BCE0-5E801BB999BD}"/>
          </ac:spMkLst>
        </pc:spChg>
        <pc:spChg chg="add mod">
          <ac:chgData name="Nga 2001 Nguyen Thi Hang" userId="4020bbce22ac959d" providerId="LiveId" clId="{23A3AF8B-59EE-4C55-8C1A-5E60C130A5D9}" dt="2020-12-08T02:03:50.112" v="82" actId="1076"/>
          <ac:spMkLst>
            <pc:docMk/>
            <pc:sldMk cId="1466224329" sldId="1690"/>
            <ac:spMk id="8" creationId="{44224074-64B4-45C3-835B-46877DDB452B}"/>
          </ac:spMkLst>
        </pc:spChg>
        <pc:spChg chg="add mod">
          <ac:chgData name="Nga 2001 Nguyen Thi Hang" userId="4020bbce22ac959d" providerId="LiveId" clId="{23A3AF8B-59EE-4C55-8C1A-5E60C130A5D9}" dt="2020-12-08T02:04:03.851" v="85" actId="207"/>
          <ac:spMkLst>
            <pc:docMk/>
            <pc:sldMk cId="1466224329" sldId="1690"/>
            <ac:spMk id="9" creationId="{6CC7C6D5-2113-44B4-BB7C-15259F91AFBB}"/>
          </ac:spMkLst>
        </pc:spChg>
        <pc:graphicFrameChg chg="del modGraphic">
          <ac:chgData name="Nga 2001 Nguyen Thi Hang" userId="4020bbce22ac959d" providerId="LiveId" clId="{23A3AF8B-59EE-4C55-8C1A-5E60C130A5D9}" dt="2020-12-08T02:02:45.926" v="73" actId="21"/>
          <ac:graphicFrameMkLst>
            <pc:docMk/>
            <pc:sldMk cId="1466224329" sldId="1690"/>
            <ac:graphicFrameMk id="4" creationId="{D36E72F3-A11A-4193-967E-AA03EB89219B}"/>
          </ac:graphicFrameMkLst>
        </pc:graphicFrameChg>
        <pc:picChg chg="add mod">
          <ac:chgData name="Nga 2001 Nguyen Thi Hang" userId="4020bbce22ac959d" providerId="LiveId" clId="{23A3AF8B-59EE-4C55-8C1A-5E60C130A5D9}" dt="2020-12-08T02:03:25.832" v="80" actId="1076"/>
          <ac:picMkLst>
            <pc:docMk/>
            <pc:sldMk cId="1466224329" sldId="1690"/>
            <ac:picMk id="2" creationId="{85A0F355-56D3-49F3-BE63-7047E7267088}"/>
          </ac:picMkLst>
        </pc:picChg>
      </pc:sldChg>
      <pc:sldChg chg="addSp delSp modSp add mod">
        <pc:chgData name="Nga 2001 Nguyen Thi Hang" userId="4020bbce22ac959d" providerId="LiveId" clId="{23A3AF8B-59EE-4C55-8C1A-5E60C130A5D9}" dt="2020-12-08T02:05:45.389" v="93"/>
        <pc:sldMkLst>
          <pc:docMk/>
          <pc:sldMk cId="176024626" sldId="1691"/>
        </pc:sldMkLst>
        <pc:spChg chg="del mod">
          <ac:chgData name="Nga 2001 Nguyen Thi Hang" userId="4020bbce22ac959d" providerId="LiveId" clId="{23A3AF8B-59EE-4C55-8C1A-5E60C130A5D9}" dt="2020-12-08T02:05:14.736" v="88" actId="21"/>
          <ac:spMkLst>
            <pc:docMk/>
            <pc:sldMk cId="176024626" sldId="1691"/>
            <ac:spMk id="6" creationId="{2D1FF1EE-0B7F-4215-9B98-8ABA62FB628B}"/>
          </ac:spMkLst>
        </pc:spChg>
        <pc:spChg chg="del mod">
          <ac:chgData name="Nga 2001 Nguyen Thi Hang" userId="4020bbce22ac959d" providerId="LiveId" clId="{23A3AF8B-59EE-4C55-8C1A-5E60C130A5D9}" dt="2020-12-08T02:05:14.736" v="88" actId="21"/>
          <ac:spMkLst>
            <pc:docMk/>
            <pc:sldMk cId="176024626" sldId="1691"/>
            <ac:spMk id="7" creationId="{20278392-CF79-4B07-B06A-A0A6B6D79329}"/>
          </ac:spMkLst>
        </pc:spChg>
        <pc:spChg chg="add mod">
          <ac:chgData name="Nga 2001 Nguyen Thi Hang" userId="4020bbce22ac959d" providerId="LiveId" clId="{23A3AF8B-59EE-4C55-8C1A-5E60C130A5D9}" dt="2020-12-08T02:05:34.718" v="91" actId="1076"/>
          <ac:spMkLst>
            <pc:docMk/>
            <pc:sldMk cId="176024626" sldId="1691"/>
            <ac:spMk id="8" creationId="{50A7D76E-CFCC-4C1C-A49A-4C478EFE0186}"/>
          </ac:spMkLst>
        </pc:spChg>
        <pc:spChg chg="add mod">
          <ac:chgData name="Nga 2001 Nguyen Thi Hang" userId="4020bbce22ac959d" providerId="LiveId" clId="{23A3AF8B-59EE-4C55-8C1A-5E60C130A5D9}" dt="2020-12-08T02:05:39.904" v="92" actId="1076"/>
          <ac:spMkLst>
            <pc:docMk/>
            <pc:sldMk cId="176024626" sldId="1691"/>
            <ac:spMk id="9" creationId="{D58726F9-DF3D-4AA9-8E72-C49881752CC6}"/>
          </ac:spMkLst>
        </pc:spChg>
        <pc:spChg chg="add mod">
          <ac:chgData name="Nga 2001 Nguyen Thi Hang" userId="4020bbce22ac959d" providerId="LiveId" clId="{23A3AF8B-59EE-4C55-8C1A-5E60C130A5D9}" dt="2020-12-08T02:05:45.389" v="93"/>
          <ac:spMkLst>
            <pc:docMk/>
            <pc:sldMk cId="176024626" sldId="1691"/>
            <ac:spMk id="10" creationId="{3DB0B119-812B-4313-9D6F-6E98536C0F77}"/>
          </ac:spMkLst>
        </pc:spChg>
        <pc:graphicFrameChg chg="del modGraphic">
          <ac:chgData name="Nga 2001 Nguyen Thi Hang" userId="4020bbce22ac959d" providerId="LiveId" clId="{23A3AF8B-59EE-4C55-8C1A-5E60C130A5D9}" dt="2020-12-08T02:04:37.055" v="86" actId="21"/>
          <ac:graphicFrameMkLst>
            <pc:docMk/>
            <pc:sldMk cId="176024626" sldId="1691"/>
            <ac:graphicFrameMk id="4" creationId="{D36E72F3-A11A-4193-967E-AA03EB89219B}"/>
          </ac:graphicFrameMkLst>
        </pc:graphicFrameChg>
        <pc:picChg chg="add mod">
          <ac:chgData name="Nga 2001 Nguyen Thi Hang" userId="4020bbce22ac959d" providerId="LiveId" clId="{23A3AF8B-59EE-4C55-8C1A-5E60C130A5D9}" dt="2020-12-08T02:05:30.321" v="90" actId="14100"/>
          <ac:picMkLst>
            <pc:docMk/>
            <pc:sldMk cId="176024626" sldId="1691"/>
            <ac:picMk id="2" creationId="{A66550D1-7983-4870-B6FB-B4E156D0FB7D}"/>
          </ac:picMkLst>
        </pc:picChg>
      </pc:sldChg>
      <pc:sldChg chg="addSp delSp modSp add mod">
        <pc:chgData name="Nga 2001 Nguyen Thi Hang" userId="4020bbce22ac959d" providerId="LiveId" clId="{23A3AF8B-59EE-4C55-8C1A-5E60C130A5D9}" dt="2020-12-08T02:14:48.633" v="113" actId="1076"/>
        <pc:sldMkLst>
          <pc:docMk/>
          <pc:sldMk cId="2661190199" sldId="1692"/>
        </pc:sldMkLst>
        <pc:spChg chg="mod">
          <ac:chgData name="Nga 2001 Nguyen Thi Hang" userId="4020bbce22ac959d" providerId="LiveId" clId="{23A3AF8B-59EE-4C55-8C1A-5E60C130A5D9}" dt="2020-12-08T02:14:33.930" v="110" actId="1076"/>
          <ac:spMkLst>
            <pc:docMk/>
            <pc:sldMk cId="2661190199" sldId="1692"/>
            <ac:spMk id="3" creationId="{8E5CED56-9DD2-4EEE-8A3C-C28776C9CBBE}"/>
          </ac:spMkLst>
        </pc:spChg>
        <pc:spChg chg="del mod">
          <ac:chgData name="Nga 2001 Nguyen Thi Hang" userId="4020bbce22ac959d" providerId="LiveId" clId="{23A3AF8B-59EE-4C55-8C1A-5E60C130A5D9}" dt="2020-12-08T02:14:37.541" v="111" actId="21"/>
          <ac:spMkLst>
            <pc:docMk/>
            <pc:sldMk cId="2661190199" sldId="1692"/>
            <ac:spMk id="5" creationId="{CCE07C1C-6DD5-4B19-A648-17CF62A77B7B}"/>
          </ac:spMkLst>
        </pc:spChg>
        <pc:spChg chg="add mod">
          <ac:chgData name="Nga 2001 Nguyen Thi Hang" userId="4020bbce22ac959d" providerId="LiveId" clId="{23A3AF8B-59EE-4C55-8C1A-5E60C130A5D9}" dt="2020-12-08T02:14:48.633" v="113" actId="1076"/>
          <ac:spMkLst>
            <pc:docMk/>
            <pc:sldMk cId="2661190199" sldId="1692"/>
            <ac:spMk id="6" creationId="{BDDCB301-A85D-4285-9CC5-6F1B856ED6F5}"/>
          </ac:spMkLst>
        </pc:spChg>
        <pc:graphicFrameChg chg="del">
          <ac:chgData name="Nga 2001 Nguyen Thi Hang" userId="4020bbce22ac959d" providerId="LiveId" clId="{23A3AF8B-59EE-4C55-8C1A-5E60C130A5D9}" dt="2020-12-08T02:14:09.949" v="108" actId="21"/>
          <ac:graphicFrameMkLst>
            <pc:docMk/>
            <pc:sldMk cId="2661190199" sldId="1692"/>
            <ac:graphicFrameMk id="4" creationId="{D36E72F3-A11A-4193-967E-AA03EB89219B}"/>
          </ac:graphicFrameMkLst>
        </pc:graphicFrameChg>
        <pc:picChg chg="add">
          <ac:chgData name="Nga 2001 Nguyen Thi Hang" userId="4020bbce22ac959d" providerId="LiveId" clId="{23A3AF8B-59EE-4C55-8C1A-5E60C130A5D9}" dt="2020-12-08T02:14:31.833" v="109"/>
          <ac:picMkLst>
            <pc:docMk/>
            <pc:sldMk cId="2661190199" sldId="1692"/>
            <ac:picMk id="2" creationId="{93E135FE-EE02-40D9-A7B4-1B6AA1D1637B}"/>
          </ac:picMkLst>
        </pc:picChg>
      </pc:sldChg>
      <pc:sldChg chg="addSp delSp modSp add mod">
        <pc:chgData name="Nga 2001 Nguyen Thi Hang" userId="4020bbce22ac959d" providerId="LiveId" clId="{23A3AF8B-59EE-4C55-8C1A-5E60C130A5D9}" dt="2020-12-08T02:16:22.078" v="133" actId="1038"/>
        <pc:sldMkLst>
          <pc:docMk/>
          <pc:sldMk cId="1790301090" sldId="1693"/>
        </pc:sldMkLst>
        <pc:spChg chg="del mod">
          <ac:chgData name="Nga 2001 Nguyen Thi Hang" userId="4020bbce22ac959d" providerId="LiveId" clId="{23A3AF8B-59EE-4C55-8C1A-5E60C130A5D9}" dt="2020-12-08T02:15:59.052" v="123" actId="21"/>
          <ac:spMkLst>
            <pc:docMk/>
            <pc:sldMk cId="1790301090" sldId="1693"/>
            <ac:spMk id="5" creationId="{F78F5E23-2EF2-425B-A84B-3A49BC29505B}"/>
          </ac:spMkLst>
        </pc:spChg>
        <pc:spChg chg="del mod">
          <ac:chgData name="Nga 2001 Nguyen Thi Hang" userId="4020bbce22ac959d" providerId="LiveId" clId="{23A3AF8B-59EE-4C55-8C1A-5E60C130A5D9}" dt="2020-12-08T02:15:59.052" v="123" actId="21"/>
          <ac:spMkLst>
            <pc:docMk/>
            <pc:sldMk cId="1790301090" sldId="1693"/>
            <ac:spMk id="6" creationId="{03A0257E-153A-443C-AE1C-5F2F5C1B13C1}"/>
          </ac:spMkLst>
        </pc:spChg>
        <pc:spChg chg="del mod">
          <ac:chgData name="Nga 2001 Nguyen Thi Hang" userId="4020bbce22ac959d" providerId="LiveId" clId="{23A3AF8B-59EE-4C55-8C1A-5E60C130A5D9}" dt="2020-12-08T02:15:59.052" v="123" actId="21"/>
          <ac:spMkLst>
            <pc:docMk/>
            <pc:sldMk cId="1790301090" sldId="1693"/>
            <ac:spMk id="7" creationId="{D0547623-839F-4353-B780-867F6160AB37}"/>
          </ac:spMkLst>
        </pc:spChg>
        <pc:spChg chg="del mod">
          <ac:chgData name="Nga 2001 Nguyen Thi Hang" userId="4020bbce22ac959d" providerId="LiveId" clId="{23A3AF8B-59EE-4C55-8C1A-5E60C130A5D9}" dt="2020-12-08T02:15:59.052" v="123" actId="21"/>
          <ac:spMkLst>
            <pc:docMk/>
            <pc:sldMk cId="1790301090" sldId="1693"/>
            <ac:spMk id="8" creationId="{32FD606C-4139-4644-87AD-F473FC0FFBE0}"/>
          </ac:spMkLst>
        </pc:spChg>
        <pc:spChg chg="del mod">
          <ac:chgData name="Nga 2001 Nguyen Thi Hang" userId="4020bbce22ac959d" providerId="LiveId" clId="{23A3AF8B-59EE-4C55-8C1A-5E60C130A5D9}" dt="2020-12-08T02:15:59.052" v="123" actId="21"/>
          <ac:spMkLst>
            <pc:docMk/>
            <pc:sldMk cId="1790301090" sldId="1693"/>
            <ac:spMk id="9" creationId="{14C618C0-BE1B-4801-BD05-E58E9B9A5DDA}"/>
          </ac:spMkLst>
        </pc:spChg>
        <pc:spChg chg="add mod">
          <ac:chgData name="Nga 2001 Nguyen Thi Hang" userId="4020bbce22ac959d" providerId="LiveId" clId="{23A3AF8B-59EE-4C55-8C1A-5E60C130A5D9}" dt="2020-12-08T02:16:13.888" v="129" actId="1076"/>
          <ac:spMkLst>
            <pc:docMk/>
            <pc:sldMk cId="1790301090" sldId="1693"/>
            <ac:spMk id="10" creationId="{12491CCC-0652-43E8-A52E-96F88DA91EA9}"/>
          </ac:spMkLst>
        </pc:spChg>
        <pc:spChg chg="add mod">
          <ac:chgData name="Nga 2001 Nguyen Thi Hang" userId="4020bbce22ac959d" providerId="LiveId" clId="{23A3AF8B-59EE-4C55-8C1A-5E60C130A5D9}" dt="2020-12-08T02:16:13.888" v="129" actId="1076"/>
          <ac:spMkLst>
            <pc:docMk/>
            <pc:sldMk cId="1790301090" sldId="1693"/>
            <ac:spMk id="11" creationId="{3FA22FDF-1790-47FC-8183-602E46E751A5}"/>
          </ac:spMkLst>
        </pc:spChg>
        <pc:spChg chg="add mod">
          <ac:chgData name="Nga 2001 Nguyen Thi Hang" userId="4020bbce22ac959d" providerId="LiveId" clId="{23A3AF8B-59EE-4C55-8C1A-5E60C130A5D9}" dt="2020-12-08T02:16:22.078" v="133" actId="1038"/>
          <ac:spMkLst>
            <pc:docMk/>
            <pc:sldMk cId="1790301090" sldId="1693"/>
            <ac:spMk id="12" creationId="{2759659D-A9B7-449E-879C-1C95E193D748}"/>
          </ac:spMkLst>
        </pc:spChg>
        <pc:spChg chg="add mod">
          <ac:chgData name="Nga 2001 Nguyen Thi Hang" userId="4020bbce22ac959d" providerId="LiveId" clId="{23A3AF8B-59EE-4C55-8C1A-5E60C130A5D9}" dt="2020-12-08T02:16:22.078" v="133" actId="1038"/>
          <ac:spMkLst>
            <pc:docMk/>
            <pc:sldMk cId="1790301090" sldId="1693"/>
            <ac:spMk id="13" creationId="{C3C7386A-853B-4802-B9BF-AB9B4D844D81}"/>
          </ac:spMkLst>
        </pc:spChg>
        <pc:spChg chg="add mod">
          <ac:chgData name="Nga 2001 Nguyen Thi Hang" userId="4020bbce22ac959d" providerId="LiveId" clId="{23A3AF8B-59EE-4C55-8C1A-5E60C130A5D9}" dt="2020-12-08T02:16:22.078" v="133" actId="1038"/>
          <ac:spMkLst>
            <pc:docMk/>
            <pc:sldMk cId="1790301090" sldId="1693"/>
            <ac:spMk id="14" creationId="{D01D0592-DA02-4522-8FF3-A3095F5E6C36}"/>
          </ac:spMkLst>
        </pc:spChg>
        <pc:graphicFrameChg chg="del">
          <ac:chgData name="Nga 2001 Nguyen Thi Hang" userId="4020bbce22ac959d" providerId="LiveId" clId="{23A3AF8B-59EE-4C55-8C1A-5E60C130A5D9}" dt="2020-12-08T02:15:25.810" v="121" actId="21"/>
          <ac:graphicFrameMkLst>
            <pc:docMk/>
            <pc:sldMk cId="1790301090" sldId="1693"/>
            <ac:graphicFrameMk id="4" creationId="{D36E72F3-A11A-4193-967E-AA03EB89219B}"/>
          </ac:graphicFrameMkLst>
        </pc:graphicFrameChg>
        <pc:picChg chg="add mod">
          <ac:chgData name="Nga 2001 Nguyen Thi Hang" userId="4020bbce22ac959d" providerId="LiveId" clId="{23A3AF8B-59EE-4C55-8C1A-5E60C130A5D9}" dt="2020-12-08T02:16:09.805" v="128" actId="14100"/>
          <ac:picMkLst>
            <pc:docMk/>
            <pc:sldMk cId="1790301090" sldId="1693"/>
            <ac:picMk id="2" creationId="{4014A4B1-5280-451D-A553-8FEDB64E9644}"/>
          </ac:picMkLst>
        </pc:picChg>
      </pc:sldChg>
      <pc:sldChg chg="addSp delSp modSp add mod">
        <pc:chgData name="Nga 2001 Nguyen Thi Hang" userId="4020bbce22ac959d" providerId="LiveId" clId="{23A3AF8B-59EE-4C55-8C1A-5E60C130A5D9}" dt="2020-12-08T02:21:51.078" v="139" actId="1076"/>
        <pc:sldMkLst>
          <pc:docMk/>
          <pc:sldMk cId="1065357547" sldId="1694"/>
        </pc:sldMkLst>
        <pc:spChg chg="del">
          <ac:chgData name="Nga 2001 Nguyen Thi Hang" userId="4020bbce22ac959d" providerId="LiveId" clId="{23A3AF8B-59EE-4C55-8C1A-5E60C130A5D9}" dt="2020-12-08T02:21:32.984" v="136" actId="21"/>
          <ac:spMkLst>
            <pc:docMk/>
            <pc:sldMk cId="1065357547" sldId="1694"/>
            <ac:spMk id="5" creationId="{420BB65E-ABAA-4D0C-B728-3C50027AF509}"/>
          </ac:spMkLst>
        </pc:spChg>
        <pc:spChg chg="del">
          <ac:chgData name="Nga 2001 Nguyen Thi Hang" userId="4020bbce22ac959d" providerId="LiveId" clId="{23A3AF8B-59EE-4C55-8C1A-5E60C130A5D9}" dt="2020-12-08T02:21:32.984" v="136" actId="21"/>
          <ac:spMkLst>
            <pc:docMk/>
            <pc:sldMk cId="1065357547" sldId="1694"/>
            <ac:spMk id="6" creationId="{94A02817-A24A-4E00-8765-856784E5498D}"/>
          </ac:spMkLst>
        </pc:spChg>
        <pc:spChg chg="add mod">
          <ac:chgData name="Nga 2001 Nguyen Thi Hang" userId="4020bbce22ac959d" providerId="LiveId" clId="{23A3AF8B-59EE-4C55-8C1A-5E60C130A5D9}" dt="2020-12-08T02:21:46.991" v="138" actId="1076"/>
          <ac:spMkLst>
            <pc:docMk/>
            <pc:sldMk cId="1065357547" sldId="1694"/>
            <ac:spMk id="7" creationId="{F9E84D29-A2B2-4D0D-9600-3F300B489567}"/>
          </ac:spMkLst>
        </pc:spChg>
        <pc:spChg chg="add mod">
          <ac:chgData name="Nga 2001 Nguyen Thi Hang" userId="4020bbce22ac959d" providerId="LiveId" clId="{23A3AF8B-59EE-4C55-8C1A-5E60C130A5D9}" dt="2020-12-08T02:21:51.078" v="139" actId="1076"/>
          <ac:spMkLst>
            <pc:docMk/>
            <pc:sldMk cId="1065357547" sldId="1694"/>
            <ac:spMk id="8" creationId="{D96F6F38-DB84-4E1E-AD3D-7E894853E7CF}"/>
          </ac:spMkLst>
        </pc:spChg>
        <pc:graphicFrameChg chg="del">
          <ac:chgData name="Nga 2001 Nguyen Thi Hang" userId="4020bbce22ac959d" providerId="LiveId" clId="{23A3AF8B-59EE-4C55-8C1A-5E60C130A5D9}" dt="2020-12-08T02:21:10.557" v="134" actId="21"/>
          <ac:graphicFrameMkLst>
            <pc:docMk/>
            <pc:sldMk cId="1065357547" sldId="1694"/>
            <ac:graphicFrameMk id="4" creationId="{D36E72F3-A11A-4193-967E-AA03EB89219B}"/>
          </ac:graphicFrameMkLst>
        </pc:graphicFrameChg>
        <pc:picChg chg="add">
          <ac:chgData name="Nga 2001 Nguyen Thi Hang" userId="4020bbce22ac959d" providerId="LiveId" clId="{23A3AF8B-59EE-4C55-8C1A-5E60C130A5D9}" dt="2020-12-08T02:21:30.313" v="135"/>
          <ac:picMkLst>
            <pc:docMk/>
            <pc:sldMk cId="1065357547" sldId="1694"/>
            <ac:picMk id="2" creationId="{4734829C-2877-4B02-801D-B1AB483B1EA5}"/>
          </ac:picMkLst>
        </pc:picChg>
      </pc:sldChg>
      <pc:sldChg chg="addSp delSp modSp add mod">
        <pc:chgData name="Nga 2001 Nguyen Thi Hang" userId="4020bbce22ac959d" providerId="LiveId" clId="{23A3AF8B-59EE-4C55-8C1A-5E60C130A5D9}" dt="2020-12-08T02:22:31.768" v="146" actId="1076"/>
        <pc:sldMkLst>
          <pc:docMk/>
          <pc:sldMk cId="3532197402" sldId="1695"/>
        </pc:sldMkLst>
        <pc:spChg chg="mod">
          <ac:chgData name="Nga 2001 Nguyen Thi Hang" userId="4020bbce22ac959d" providerId="LiveId" clId="{23A3AF8B-59EE-4C55-8C1A-5E60C130A5D9}" dt="2020-12-08T02:22:23.250" v="142" actId="1076"/>
          <ac:spMkLst>
            <pc:docMk/>
            <pc:sldMk cId="3532197402" sldId="1695"/>
            <ac:spMk id="3" creationId="{8E5CED56-9DD2-4EEE-8A3C-C28776C9CBBE}"/>
          </ac:spMkLst>
        </pc:spChg>
        <pc:spChg chg="del">
          <ac:chgData name="Nga 2001 Nguyen Thi Hang" userId="4020bbce22ac959d" providerId="LiveId" clId="{23A3AF8B-59EE-4C55-8C1A-5E60C130A5D9}" dt="2020-12-08T02:22:26.682" v="143" actId="21"/>
          <ac:spMkLst>
            <pc:docMk/>
            <pc:sldMk cId="3532197402" sldId="1695"/>
            <ac:spMk id="5" creationId="{0019A32F-C5F4-4E7A-9CD8-4A45A43F7CC8}"/>
          </ac:spMkLst>
        </pc:spChg>
        <pc:spChg chg="add mod">
          <ac:chgData name="Nga 2001 Nguyen Thi Hang" userId="4020bbce22ac959d" providerId="LiveId" clId="{23A3AF8B-59EE-4C55-8C1A-5E60C130A5D9}" dt="2020-12-08T02:22:31.768" v="146" actId="1076"/>
          <ac:spMkLst>
            <pc:docMk/>
            <pc:sldMk cId="3532197402" sldId="1695"/>
            <ac:spMk id="6" creationId="{56A6AD92-BD8B-4521-81E6-5FE6E8633A87}"/>
          </ac:spMkLst>
        </pc:spChg>
        <pc:graphicFrameChg chg="del">
          <ac:chgData name="Nga 2001 Nguyen Thi Hang" userId="4020bbce22ac959d" providerId="LiveId" clId="{23A3AF8B-59EE-4C55-8C1A-5E60C130A5D9}" dt="2020-12-08T02:22:00.903" v="140" actId="21"/>
          <ac:graphicFrameMkLst>
            <pc:docMk/>
            <pc:sldMk cId="3532197402" sldId="1695"/>
            <ac:graphicFrameMk id="4" creationId="{D36E72F3-A11A-4193-967E-AA03EB89219B}"/>
          </ac:graphicFrameMkLst>
        </pc:graphicFrameChg>
        <pc:picChg chg="add">
          <ac:chgData name="Nga 2001 Nguyen Thi Hang" userId="4020bbce22ac959d" providerId="LiveId" clId="{23A3AF8B-59EE-4C55-8C1A-5E60C130A5D9}" dt="2020-12-08T02:22:21.443" v="141"/>
          <ac:picMkLst>
            <pc:docMk/>
            <pc:sldMk cId="3532197402" sldId="1695"/>
            <ac:picMk id="2" creationId="{AA1AC85D-34DB-4427-B5CF-F644EF622FE9}"/>
          </ac:picMkLst>
        </pc:picChg>
      </pc:sldChg>
      <pc:sldChg chg="addSp delSp modSp add mod">
        <pc:chgData name="Nga 2001 Nguyen Thi Hang" userId="4020bbce22ac959d" providerId="LiveId" clId="{23A3AF8B-59EE-4C55-8C1A-5E60C130A5D9}" dt="2020-12-08T02:23:22.425" v="151" actId="1076"/>
        <pc:sldMkLst>
          <pc:docMk/>
          <pc:sldMk cId="3070255761" sldId="1696"/>
        </pc:sldMkLst>
        <pc:spChg chg="del">
          <ac:chgData name="Nga 2001 Nguyen Thi Hang" userId="4020bbce22ac959d" providerId="LiveId" clId="{23A3AF8B-59EE-4C55-8C1A-5E60C130A5D9}" dt="2020-12-08T02:23:06.713" v="149" actId="21"/>
          <ac:spMkLst>
            <pc:docMk/>
            <pc:sldMk cId="3070255761" sldId="1696"/>
            <ac:spMk id="5" creationId="{CC5F616F-232E-4C16-823C-8B24C5A1A034}"/>
          </ac:spMkLst>
        </pc:spChg>
        <pc:spChg chg="add mod">
          <ac:chgData name="Nga 2001 Nguyen Thi Hang" userId="4020bbce22ac959d" providerId="LiveId" clId="{23A3AF8B-59EE-4C55-8C1A-5E60C130A5D9}" dt="2020-12-08T02:23:22.425" v="151" actId="1076"/>
          <ac:spMkLst>
            <pc:docMk/>
            <pc:sldMk cId="3070255761" sldId="1696"/>
            <ac:spMk id="6" creationId="{EC3260BF-DDAC-4C5F-B1CA-B3323F938338}"/>
          </ac:spMkLst>
        </pc:spChg>
        <pc:graphicFrameChg chg="del">
          <ac:chgData name="Nga 2001 Nguyen Thi Hang" userId="4020bbce22ac959d" providerId="LiveId" clId="{23A3AF8B-59EE-4C55-8C1A-5E60C130A5D9}" dt="2020-12-08T02:22:46.407" v="147" actId="21"/>
          <ac:graphicFrameMkLst>
            <pc:docMk/>
            <pc:sldMk cId="3070255761" sldId="1696"/>
            <ac:graphicFrameMk id="4" creationId="{D36E72F3-A11A-4193-967E-AA03EB89219B}"/>
          </ac:graphicFrameMkLst>
        </pc:graphicFrameChg>
        <pc:picChg chg="add">
          <ac:chgData name="Nga 2001 Nguyen Thi Hang" userId="4020bbce22ac959d" providerId="LiveId" clId="{23A3AF8B-59EE-4C55-8C1A-5E60C130A5D9}" dt="2020-12-08T02:23:03.570" v="148"/>
          <ac:picMkLst>
            <pc:docMk/>
            <pc:sldMk cId="3070255761" sldId="1696"/>
            <ac:picMk id="2" creationId="{AE0D6309-DD89-4E5E-9BFF-F749F03642F8}"/>
          </ac:picMkLst>
        </pc:picChg>
      </pc:sldChg>
      <pc:sldChg chg="addSp delSp modSp add mod">
        <pc:chgData name="Nga 2001 Nguyen Thi Hang" userId="4020bbce22ac959d" providerId="LiveId" clId="{23A3AF8B-59EE-4C55-8C1A-5E60C130A5D9}" dt="2020-12-08T02:24:12.702" v="163" actId="1076"/>
        <pc:sldMkLst>
          <pc:docMk/>
          <pc:sldMk cId="2589523556" sldId="1697"/>
        </pc:sldMkLst>
        <pc:spChg chg="del">
          <ac:chgData name="Nga 2001 Nguyen Thi Hang" userId="4020bbce22ac959d" providerId="LiveId" clId="{23A3AF8B-59EE-4C55-8C1A-5E60C130A5D9}" dt="2020-12-08T02:23:54.899" v="154" actId="21"/>
          <ac:spMkLst>
            <pc:docMk/>
            <pc:sldMk cId="2589523556" sldId="1697"/>
            <ac:spMk id="5" creationId="{831A8D17-2324-43D8-A230-9E29739EC87B}"/>
          </ac:spMkLst>
        </pc:spChg>
        <pc:spChg chg="del">
          <ac:chgData name="Nga 2001 Nguyen Thi Hang" userId="4020bbce22ac959d" providerId="LiveId" clId="{23A3AF8B-59EE-4C55-8C1A-5E60C130A5D9}" dt="2020-12-08T02:23:54.899" v="154" actId="21"/>
          <ac:spMkLst>
            <pc:docMk/>
            <pc:sldMk cId="2589523556" sldId="1697"/>
            <ac:spMk id="6" creationId="{2AE1614E-122C-4264-B7DC-9D7ECA78DAD8}"/>
          </ac:spMkLst>
        </pc:spChg>
        <pc:spChg chg="add mod">
          <ac:chgData name="Nga 2001 Nguyen Thi Hang" userId="4020bbce22ac959d" providerId="LiveId" clId="{23A3AF8B-59EE-4C55-8C1A-5E60C130A5D9}" dt="2020-12-08T02:24:12.702" v="163" actId="1076"/>
          <ac:spMkLst>
            <pc:docMk/>
            <pc:sldMk cId="2589523556" sldId="1697"/>
            <ac:spMk id="7" creationId="{0240A8F3-8EC6-4DA8-8571-A253F45EC083}"/>
          </ac:spMkLst>
        </pc:spChg>
        <pc:spChg chg="add mod">
          <ac:chgData name="Nga 2001 Nguyen Thi Hang" userId="4020bbce22ac959d" providerId="LiveId" clId="{23A3AF8B-59EE-4C55-8C1A-5E60C130A5D9}" dt="2020-12-08T02:24:05.799" v="162" actId="1036"/>
          <ac:spMkLst>
            <pc:docMk/>
            <pc:sldMk cId="2589523556" sldId="1697"/>
            <ac:spMk id="8" creationId="{FC6CEFCB-0990-494B-9199-8F37EB7F31A6}"/>
          </ac:spMkLst>
        </pc:spChg>
        <pc:graphicFrameChg chg="del">
          <ac:chgData name="Nga 2001 Nguyen Thi Hang" userId="4020bbce22ac959d" providerId="LiveId" clId="{23A3AF8B-59EE-4C55-8C1A-5E60C130A5D9}" dt="2020-12-08T02:23:33.750" v="152" actId="21"/>
          <ac:graphicFrameMkLst>
            <pc:docMk/>
            <pc:sldMk cId="2589523556" sldId="1697"/>
            <ac:graphicFrameMk id="4" creationId="{D36E72F3-A11A-4193-967E-AA03EB89219B}"/>
          </ac:graphicFrameMkLst>
        </pc:graphicFrameChg>
        <pc:picChg chg="add">
          <ac:chgData name="Nga 2001 Nguyen Thi Hang" userId="4020bbce22ac959d" providerId="LiveId" clId="{23A3AF8B-59EE-4C55-8C1A-5E60C130A5D9}" dt="2020-12-08T02:23:49.808" v="153"/>
          <ac:picMkLst>
            <pc:docMk/>
            <pc:sldMk cId="2589523556" sldId="1697"/>
            <ac:picMk id="2" creationId="{D006520B-D5EA-410E-B5B3-DD363CD7E22D}"/>
          </ac:picMkLst>
        </pc:picChg>
      </pc:sldChg>
      <pc:sldChg chg="addSp delSp modSp add mod">
        <pc:chgData name="Nga 2001 Nguyen Thi Hang" userId="4020bbce22ac959d" providerId="LiveId" clId="{23A3AF8B-59EE-4C55-8C1A-5E60C130A5D9}" dt="2020-12-08T02:24:52.368" v="169" actId="1076"/>
        <pc:sldMkLst>
          <pc:docMk/>
          <pc:sldMk cId="1457689458" sldId="1698"/>
        </pc:sldMkLst>
        <pc:spChg chg="del">
          <ac:chgData name="Nga 2001 Nguyen Thi Hang" userId="4020bbce22ac959d" providerId="LiveId" clId="{23A3AF8B-59EE-4C55-8C1A-5E60C130A5D9}" dt="2020-12-08T02:24:43.717" v="166" actId="21"/>
          <ac:spMkLst>
            <pc:docMk/>
            <pc:sldMk cId="1457689458" sldId="1698"/>
            <ac:spMk id="5" creationId="{0E374D52-DFBD-4C0B-9053-FB37EA45B35B}"/>
          </ac:spMkLst>
        </pc:spChg>
        <pc:spChg chg="add mod">
          <ac:chgData name="Nga 2001 Nguyen Thi Hang" userId="4020bbce22ac959d" providerId="LiveId" clId="{23A3AF8B-59EE-4C55-8C1A-5E60C130A5D9}" dt="2020-12-08T02:24:52.368" v="169" actId="1076"/>
          <ac:spMkLst>
            <pc:docMk/>
            <pc:sldMk cId="1457689458" sldId="1698"/>
            <ac:spMk id="6" creationId="{4617FDC8-D1CE-4616-A349-7039DE7053E5}"/>
          </ac:spMkLst>
        </pc:spChg>
        <pc:graphicFrameChg chg="del">
          <ac:chgData name="Nga 2001 Nguyen Thi Hang" userId="4020bbce22ac959d" providerId="LiveId" clId="{23A3AF8B-59EE-4C55-8C1A-5E60C130A5D9}" dt="2020-12-08T02:24:22.454" v="164" actId="21"/>
          <ac:graphicFrameMkLst>
            <pc:docMk/>
            <pc:sldMk cId="1457689458" sldId="1698"/>
            <ac:graphicFrameMk id="4" creationId="{D36E72F3-A11A-4193-967E-AA03EB89219B}"/>
          </ac:graphicFrameMkLst>
        </pc:graphicFrameChg>
        <pc:picChg chg="add">
          <ac:chgData name="Nga 2001 Nguyen Thi Hang" userId="4020bbce22ac959d" providerId="LiveId" clId="{23A3AF8B-59EE-4C55-8C1A-5E60C130A5D9}" dt="2020-12-08T02:24:36.723" v="165"/>
          <ac:picMkLst>
            <pc:docMk/>
            <pc:sldMk cId="1457689458" sldId="1698"/>
            <ac:picMk id="2" creationId="{F796DA31-DA69-4960-A404-FD10B070A40C}"/>
          </ac:picMkLst>
        </pc:picChg>
      </pc:sldChg>
      <pc:sldChg chg="addSp delSp modSp add mod">
        <pc:chgData name="Nga 2001 Nguyen Thi Hang" userId="4020bbce22ac959d" providerId="LiveId" clId="{23A3AF8B-59EE-4C55-8C1A-5E60C130A5D9}" dt="2020-12-08T02:25:53.461" v="194" actId="1037"/>
        <pc:sldMkLst>
          <pc:docMk/>
          <pc:sldMk cId="1178515781" sldId="1699"/>
        </pc:sldMkLst>
        <pc:spChg chg="del">
          <ac:chgData name="Nga 2001 Nguyen Thi Hang" userId="4020bbce22ac959d" providerId="LiveId" clId="{23A3AF8B-59EE-4C55-8C1A-5E60C130A5D9}" dt="2020-12-08T02:25:30.584" v="172" actId="21"/>
          <ac:spMkLst>
            <pc:docMk/>
            <pc:sldMk cId="1178515781" sldId="1699"/>
            <ac:spMk id="5" creationId="{8FB23F1F-0E9E-4F78-9BFB-06AC6090F352}"/>
          </ac:spMkLst>
        </pc:spChg>
        <pc:spChg chg="del">
          <ac:chgData name="Nga 2001 Nguyen Thi Hang" userId="4020bbce22ac959d" providerId="LiveId" clId="{23A3AF8B-59EE-4C55-8C1A-5E60C130A5D9}" dt="2020-12-08T02:25:30.584" v="172" actId="21"/>
          <ac:spMkLst>
            <pc:docMk/>
            <pc:sldMk cId="1178515781" sldId="1699"/>
            <ac:spMk id="6" creationId="{BE19AED2-71DB-46D2-A6B6-83479D9D9E90}"/>
          </ac:spMkLst>
        </pc:spChg>
        <pc:spChg chg="add mod">
          <ac:chgData name="Nga 2001 Nguyen Thi Hang" userId="4020bbce22ac959d" providerId="LiveId" clId="{23A3AF8B-59EE-4C55-8C1A-5E60C130A5D9}" dt="2020-12-08T02:25:46.100" v="183" actId="1037"/>
          <ac:spMkLst>
            <pc:docMk/>
            <pc:sldMk cId="1178515781" sldId="1699"/>
            <ac:spMk id="7" creationId="{F45D6B50-B711-4D47-8292-7DAD633AA736}"/>
          </ac:spMkLst>
        </pc:spChg>
        <pc:spChg chg="add mod">
          <ac:chgData name="Nga 2001 Nguyen Thi Hang" userId="4020bbce22ac959d" providerId="LiveId" clId="{23A3AF8B-59EE-4C55-8C1A-5E60C130A5D9}" dt="2020-12-08T02:25:53.461" v="194" actId="1037"/>
          <ac:spMkLst>
            <pc:docMk/>
            <pc:sldMk cId="1178515781" sldId="1699"/>
            <ac:spMk id="8" creationId="{F2FC4E98-CE79-4DD2-B44B-CEEABF4CE8A8}"/>
          </ac:spMkLst>
        </pc:spChg>
        <pc:graphicFrameChg chg="del">
          <ac:chgData name="Nga 2001 Nguyen Thi Hang" userId="4020bbce22ac959d" providerId="LiveId" clId="{23A3AF8B-59EE-4C55-8C1A-5E60C130A5D9}" dt="2020-12-08T02:25:07.718" v="170" actId="21"/>
          <ac:graphicFrameMkLst>
            <pc:docMk/>
            <pc:sldMk cId="1178515781" sldId="1699"/>
            <ac:graphicFrameMk id="4" creationId="{D36E72F3-A11A-4193-967E-AA03EB89219B}"/>
          </ac:graphicFrameMkLst>
        </pc:graphicFrameChg>
        <pc:picChg chg="add mod">
          <ac:chgData name="Nga 2001 Nguyen Thi Hang" userId="4020bbce22ac959d" providerId="LiveId" clId="{23A3AF8B-59EE-4C55-8C1A-5E60C130A5D9}" dt="2020-12-08T02:25:35.240" v="174" actId="14100"/>
          <ac:picMkLst>
            <pc:docMk/>
            <pc:sldMk cId="1178515781" sldId="1699"/>
            <ac:picMk id="2" creationId="{8D629C39-4583-4DA8-BBF1-4BF841E26852}"/>
          </ac:picMkLst>
        </pc:picChg>
      </pc:sldChg>
      <pc:sldChg chg="addSp delSp modSp add mod">
        <pc:chgData name="Nga 2001 Nguyen Thi Hang" userId="4020bbce22ac959d" providerId="LiveId" clId="{23A3AF8B-59EE-4C55-8C1A-5E60C130A5D9}" dt="2020-12-08T02:26:54.223" v="203" actId="1076"/>
        <pc:sldMkLst>
          <pc:docMk/>
          <pc:sldMk cId="1366127982" sldId="1700"/>
        </pc:sldMkLst>
        <pc:spChg chg="mod">
          <ac:chgData name="Nga 2001 Nguyen Thi Hang" userId="4020bbce22ac959d" providerId="LiveId" clId="{23A3AF8B-59EE-4C55-8C1A-5E60C130A5D9}" dt="2020-12-08T02:26:34.886" v="199" actId="1076"/>
          <ac:spMkLst>
            <pc:docMk/>
            <pc:sldMk cId="1366127982" sldId="1700"/>
            <ac:spMk id="3" creationId="{8E5CED56-9DD2-4EEE-8A3C-C28776C9CBBE}"/>
          </ac:spMkLst>
        </pc:spChg>
        <pc:spChg chg="del">
          <ac:chgData name="Nga 2001 Nguyen Thi Hang" userId="4020bbce22ac959d" providerId="LiveId" clId="{23A3AF8B-59EE-4C55-8C1A-5E60C130A5D9}" dt="2020-12-08T02:26:37.942" v="200" actId="21"/>
          <ac:spMkLst>
            <pc:docMk/>
            <pc:sldMk cId="1366127982" sldId="1700"/>
            <ac:spMk id="5" creationId="{4D5641E5-C3AF-473A-B70B-3E36B06AFBE2}"/>
          </ac:spMkLst>
        </pc:spChg>
        <pc:spChg chg="del">
          <ac:chgData name="Nga 2001 Nguyen Thi Hang" userId="4020bbce22ac959d" providerId="LiveId" clId="{23A3AF8B-59EE-4C55-8C1A-5E60C130A5D9}" dt="2020-12-08T02:26:37.942" v="200" actId="21"/>
          <ac:spMkLst>
            <pc:docMk/>
            <pc:sldMk cId="1366127982" sldId="1700"/>
            <ac:spMk id="6" creationId="{0E587A19-FBB5-417E-A821-FFA9B1B242AB}"/>
          </ac:spMkLst>
        </pc:spChg>
        <pc:spChg chg="del">
          <ac:chgData name="Nga 2001 Nguyen Thi Hang" userId="4020bbce22ac959d" providerId="LiveId" clId="{23A3AF8B-59EE-4C55-8C1A-5E60C130A5D9}" dt="2020-12-08T02:26:37.942" v="200" actId="21"/>
          <ac:spMkLst>
            <pc:docMk/>
            <pc:sldMk cId="1366127982" sldId="1700"/>
            <ac:spMk id="7" creationId="{8D40ED22-984F-416D-8641-AF7B419333FD}"/>
          </ac:spMkLst>
        </pc:spChg>
        <pc:spChg chg="add mod">
          <ac:chgData name="Nga 2001 Nguyen Thi Hang" userId="4020bbce22ac959d" providerId="LiveId" clId="{23A3AF8B-59EE-4C55-8C1A-5E60C130A5D9}" dt="2020-12-08T02:26:46.921" v="202" actId="1076"/>
          <ac:spMkLst>
            <pc:docMk/>
            <pc:sldMk cId="1366127982" sldId="1700"/>
            <ac:spMk id="8" creationId="{B5D55DDC-1017-4356-9CAA-C5190D4B7708}"/>
          </ac:spMkLst>
        </pc:spChg>
        <pc:spChg chg="add mod">
          <ac:chgData name="Nga 2001 Nguyen Thi Hang" userId="4020bbce22ac959d" providerId="LiveId" clId="{23A3AF8B-59EE-4C55-8C1A-5E60C130A5D9}" dt="2020-12-08T02:26:54.223" v="203" actId="1076"/>
          <ac:spMkLst>
            <pc:docMk/>
            <pc:sldMk cId="1366127982" sldId="1700"/>
            <ac:spMk id="9" creationId="{8D7CFC0F-2D3D-4C57-823A-7807667CEF95}"/>
          </ac:spMkLst>
        </pc:spChg>
        <pc:spChg chg="add mod">
          <ac:chgData name="Nga 2001 Nguyen Thi Hang" userId="4020bbce22ac959d" providerId="LiveId" clId="{23A3AF8B-59EE-4C55-8C1A-5E60C130A5D9}" dt="2020-12-08T02:26:54.223" v="203" actId="1076"/>
          <ac:spMkLst>
            <pc:docMk/>
            <pc:sldMk cId="1366127982" sldId="1700"/>
            <ac:spMk id="10" creationId="{8FBFF0F6-6A99-4DE0-9EC9-B3B38DA98369}"/>
          </ac:spMkLst>
        </pc:spChg>
        <pc:graphicFrameChg chg="del">
          <ac:chgData name="Nga 2001 Nguyen Thi Hang" userId="4020bbce22ac959d" providerId="LiveId" clId="{23A3AF8B-59EE-4C55-8C1A-5E60C130A5D9}" dt="2020-12-08T02:26:04.758" v="195" actId="21"/>
          <ac:graphicFrameMkLst>
            <pc:docMk/>
            <pc:sldMk cId="1366127982" sldId="1700"/>
            <ac:graphicFrameMk id="4" creationId="{D36E72F3-A11A-4193-967E-AA03EB89219B}"/>
          </ac:graphicFrameMkLst>
        </pc:graphicFrameChg>
        <pc:picChg chg="add mod">
          <ac:chgData name="Nga 2001 Nguyen Thi Hang" userId="4020bbce22ac959d" providerId="LiveId" clId="{23A3AF8B-59EE-4C55-8C1A-5E60C130A5D9}" dt="2020-12-08T02:26:26.632" v="198" actId="14100"/>
          <ac:picMkLst>
            <pc:docMk/>
            <pc:sldMk cId="1366127982" sldId="1700"/>
            <ac:picMk id="2" creationId="{002BDA4D-B1A9-43CB-9276-B762931E436A}"/>
          </ac:picMkLst>
        </pc:picChg>
      </pc:sldChg>
      <pc:sldChg chg="addSp delSp modSp add mod">
        <pc:chgData name="Nga 2001 Nguyen Thi Hang" userId="4020bbce22ac959d" providerId="LiveId" clId="{23A3AF8B-59EE-4C55-8C1A-5E60C130A5D9}" dt="2020-12-08T02:27:50.192" v="212" actId="1076"/>
        <pc:sldMkLst>
          <pc:docMk/>
          <pc:sldMk cId="2573954010" sldId="1701"/>
        </pc:sldMkLst>
        <pc:spChg chg="mod">
          <ac:chgData name="Nga 2001 Nguyen Thi Hang" userId="4020bbce22ac959d" providerId="LiveId" clId="{23A3AF8B-59EE-4C55-8C1A-5E60C130A5D9}" dt="2020-12-08T02:27:32.046" v="208" actId="1076"/>
          <ac:spMkLst>
            <pc:docMk/>
            <pc:sldMk cId="2573954010" sldId="1701"/>
            <ac:spMk id="3" creationId="{8E5CED56-9DD2-4EEE-8A3C-C28776C9CBBE}"/>
          </ac:spMkLst>
        </pc:spChg>
        <pc:spChg chg="del">
          <ac:chgData name="Nga 2001 Nguyen Thi Hang" userId="4020bbce22ac959d" providerId="LiveId" clId="{23A3AF8B-59EE-4C55-8C1A-5E60C130A5D9}" dt="2020-12-08T02:27:23.983" v="206" actId="21"/>
          <ac:spMkLst>
            <pc:docMk/>
            <pc:sldMk cId="2573954010" sldId="1701"/>
            <ac:spMk id="5" creationId="{27C88A5C-2730-4731-87D1-3228BC27A854}"/>
          </ac:spMkLst>
        </pc:spChg>
        <pc:spChg chg="del">
          <ac:chgData name="Nga 2001 Nguyen Thi Hang" userId="4020bbce22ac959d" providerId="LiveId" clId="{23A3AF8B-59EE-4C55-8C1A-5E60C130A5D9}" dt="2020-12-08T02:27:23.983" v="206" actId="21"/>
          <ac:spMkLst>
            <pc:docMk/>
            <pc:sldMk cId="2573954010" sldId="1701"/>
            <ac:spMk id="6" creationId="{0F6B8C7D-9DF2-4FB6-9614-1F3D4C7CDCE7}"/>
          </ac:spMkLst>
        </pc:spChg>
        <pc:spChg chg="add del mod">
          <ac:chgData name="Nga 2001 Nguyen Thi Hang" userId="4020bbce22ac959d" providerId="LiveId" clId="{23A3AF8B-59EE-4C55-8C1A-5E60C130A5D9}" dt="2020-12-08T02:27:34.907" v="209" actId="21"/>
          <ac:spMkLst>
            <pc:docMk/>
            <pc:sldMk cId="2573954010" sldId="1701"/>
            <ac:spMk id="7" creationId="{9F34F0E6-86F7-41A1-BB59-846A8740E9F9}"/>
          </ac:spMkLst>
        </pc:spChg>
        <pc:spChg chg="add del mod">
          <ac:chgData name="Nga 2001 Nguyen Thi Hang" userId="4020bbce22ac959d" providerId="LiveId" clId="{23A3AF8B-59EE-4C55-8C1A-5E60C130A5D9}" dt="2020-12-08T02:27:34.907" v="209" actId="21"/>
          <ac:spMkLst>
            <pc:docMk/>
            <pc:sldMk cId="2573954010" sldId="1701"/>
            <ac:spMk id="8" creationId="{C3E221AC-CC62-49A6-A7D7-B4E70B7E4C18}"/>
          </ac:spMkLst>
        </pc:spChg>
        <pc:spChg chg="add mod">
          <ac:chgData name="Nga 2001 Nguyen Thi Hang" userId="4020bbce22ac959d" providerId="LiveId" clId="{23A3AF8B-59EE-4C55-8C1A-5E60C130A5D9}" dt="2020-12-08T02:27:50.192" v="212" actId="1076"/>
          <ac:spMkLst>
            <pc:docMk/>
            <pc:sldMk cId="2573954010" sldId="1701"/>
            <ac:spMk id="10" creationId="{89133583-1FA3-4361-987C-C6C768E9E4DD}"/>
          </ac:spMkLst>
        </pc:spChg>
        <pc:spChg chg="add mod">
          <ac:chgData name="Nga 2001 Nguyen Thi Hang" userId="4020bbce22ac959d" providerId="LiveId" clId="{23A3AF8B-59EE-4C55-8C1A-5E60C130A5D9}" dt="2020-12-08T02:27:43.153" v="211" actId="1076"/>
          <ac:spMkLst>
            <pc:docMk/>
            <pc:sldMk cId="2573954010" sldId="1701"/>
            <ac:spMk id="11" creationId="{75CCBB7C-E830-4423-A32E-B30543BC4E19}"/>
          </ac:spMkLst>
        </pc:spChg>
        <pc:graphicFrameChg chg="del">
          <ac:chgData name="Nga 2001 Nguyen Thi Hang" userId="4020bbce22ac959d" providerId="LiveId" clId="{23A3AF8B-59EE-4C55-8C1A-5E60C130A5D9}" dt="2020-12-08T02:27:04.829" v="204" actId="21"/>
          <ac:graphicFrameMkLst>
            <pc:docMk/>
            <pc:sldMk cId="2573954010" sldId="1701"/>
            <ac:graphicFrameMk id="4" creationId="{D36E72F3-A11A-4193-967E-AA03EB89219B}"/>
          </ac:graphicFrameMkLst>
        </pc:graphicFrameChg>
        <pc:picChg chg="add del">
          <ac:chgData name="Nga 2001 Nguyen Thi Hang" userId="4020bbce22ac959d" providerId="LiveId" clId="{23A3AF8B-59EE-4C55-8C1A-5E60C130A5D9}" dt="2020-12-08T02:27:23.983" v="206" actId="21"/>
          <ac:picMkLst>
            <pc:docMk/>
            <pc:sldMk cId="2573954010" sldId="1701"/>
            <ac:picMk id="2" creationId="{6C1007D9-73B1-41D8-A0CA-5998C4CCE9AC}"/>
          </ac:picMkLst>
        </pc:picChg>
        <pc:picChg chg="add mod">
          <ac:chgData name="Nga 2001 Nguyen Thi Hang" userId="4020bbce22ac959d" providerId="LiveId" clId="{23A3AF8B-59EE-4C55-8C1A-5E60C130A5D9}" dt="2020-12-08T02:27:24.265" v="207"/>
          <ac:picMkLst>
            <pc:docMk/>
            <pc:sldMk cId="2573954010" sldId="1701"/>
            <ac:picMk id="9" creationId="{1BE5BAC3-D2BE-429C-8745-6DFE2D5C90E2}"/>
          </ac:picMkLst>
        </pc:picChg>
      </pc:sldChg>
      <pc:sldChg chg="addSp delSp modSp add mod">
        <pc:chgData name="Nga 2001 Nguyen Thi Hang" userId="4020bbce22ac959d" providerId="LiveId" clId="{23A3AF8B-59EE-4C55-8C1A-5E60C130A5D9}" dt="2020-12-08T02:28:46.063" v="222" actId="1076"/>
        <pc:sldMkLst>
          <pc:docMk/>
          <pc:sldMk cId="1487084439" sldId="1702"/>
        </pc:sldMkLst>
        <pc:spChg chg="del">
          <ac:chgData name="Nga 2001 Nguyen Thi Hang" userId="4020bbce22ac959d" providerId="LiveId" clId="{23A3AF8B-59EE-4C55-8C1A-5E60C130A5D9}" dt="2020-12-08T02:28:27.466" v="217" actId="21"/>
          <ac:spMkLst>
            <pc:docMk/>
            <pc:sldMk cId="1487084439" sldId="1702"/>
            <ac:spMk id="5" creationId="{82FC2E63-2C59-44EC-8DAE-7D75B330089A}"/>
          </ac:spMkLst>
        </pc:spChg>
        <pc:spChg chg="del">
          <ac:chgData name="Nga 2001 Nguyen Thi Hang" userId="4020bbce22ac959d" providerId="LiveId" clId="{23A3AF8B-59EE-4C55-8C1A-5E60C130A5D9}" dt="2020-12-08T02:28:27.466" v="217" actId="21"/>
          <ac:spMkLst>
            <pc:docMk/>
            <pc:sldMk cId="1487084439" sldId="1702"/>
            <ac:spMk id="6" creationId="{40932FCF-4B2B-4009-9ADF-E3658C6C7B50}"/>
          </ac:spMkLst>
        </pc:spChg>
        <pc:spChg chg="del">
          <ac:chgData name="Nga 2001 Nguyen Thi Hang" userId="4020bbce22ac959d" providerId="LiveId" clId="{23A3AF8B-59EE-4C55-8C1A-5E60C130A5D9}" dt="2020-12-08T02:28:27.466" v="217" actId="21"/>
          <ac:spMkLst>
            <pc:docMk/>
            <pc:sldMk cId="1487084439" sldId="1702"/>
            <ac:spMk id="7" creationId="{5CF9169A-8A09-464C-B39F-2C3CE6B36B8B}"/>
          </ac:spMkLst>
        </pc:spChg>
        <pc:spChg chg="add mod">
          <ac:chgData name="Nga 2001 Nguyen Thi Hang" userId="4020bbce22ac959d" providerId="LiveId" clId="{23A3AF8B-59EE-4C55-8C1A-5E60C130A5D9}" dt="2020-12-08T02:28:35.816" v="220" actId="1076"/>
          <ac:spMkLst>
            <pc:docMk/>
            <pc:sldMk cId="1487084439" sldId="1702"/>
            <ac:spMk id="8" creationId="{E3C5414C-F6AE-41CF-8EEA-A102724174E9}"/>
          </ac:spMkLst>
        </pc:spChg>
        <pc:spChg chg="add mod">
          <ac:chgData name="Nga 2001 Nguyen Thi Hang" userId="4020bbce22ac959d" providerId="LiveId" clId="{23A3AF8B-59EE-4C55-8C1A-5E60C130A5D9}" dt="2020-12-08T02:28:40.184" v="221" actId="1076"/>
          <ac:spMkLst>
            <pc:docMk/>
            <pc:sldMk cId="1487084439" sldId="1702"/>
            <ac:spMk id="9" creationId="{9C117EDD-87D1-484B-8241-CC0ECF664874}"/>
          </ac:spMkLst>
        </pc:spChg>
        <pc:spChg chg="add mod">
          <ac:chgData name="Nga 2001 Nguyen Thi Hang" userId="4020bbce22ac959d" providerId="LiveId" clId="{23A3AF8B-59EE-4C55-8C1A-5E60C130A5D9}" dt="2020-12-08T02:28:46.063" v="222" actId="1076"/>
          <ac:spMkLst>
            <pc:docMk/>
            <pc:sldMk cId="1487084439" sldId="1702"/>
            <ac:spMk id="10" creationId="{4AF30E52-5D30-4693-A5AB-42CA5E225284}"/>
          </ac:spMkLst>
        </pc:spChg>
        <pc:graphicFrameChg chg="del">
          <ac:chgData name="Nga 2001 Nguyen Thi Hang" userId="4020bbce22ac959d" providerId="LiveId" clId="{23A3AF8B-59EE-4C55-8C1A-5E60C130A5D9}" dt="2020-12-08T02:27:58.876" v="213" actId="21"/>
          <ac:graphicFrameMkLst>
            <pc:docMk/>
            <pc:sldMk cId="1487084439" sldId="1702"/>
            <ac:graphicFrameMk id="4" creationId="{D36E72F3-A11A-4193-967E-AA03EB89219B}"/>
          </ac:graphicFrameMkLst>
        </pc:graphicFrameChg>
        <pc:picChg chg="add mod">
          <ac:chgData name="Nga 2001 Nguyen Thi Hang" userId="4020bbce22ac959d" providerId="LiveId" clId="{23A3AF8B-59EE-4C55-8C1A-5E60C130A5D9}" dt="2020-12-08T02:28:33.056" v="219" actId="1076"/>
          <ac:picMkLst>
            <pc:docMk/>
            <pc:sldMk cId="1487084439" sldId="1702"/>
            <ac:picMk id="2" creationId="{7ECE366D-D5D4-4932-8684-8CB5D568BDDA}"/>
          </ac:picMkLst>
        </pc:picChg>
      </pc:sldChg>
      <pc:sldChg chg="add">
        <pc:chgData name="Nga 2001 Nguyen Thi Hang" userId="4020bbce22ac959d" providerId="LiveId" clId="{23A3AF8B-59EE-4C55-8C1A-5E60C130A5D9}" dt="2020-12-07T15:29:07.326" v="18"/>
        <pc:sldMkLst>
          <pc:docMk/>
          <pc:sldMk cId="1001521468" sldId="1703"/>
        </pc:sldMkLst>
      </pc:sldChg>
      <pc:sldChg chg="modSp add mod">
        <pc:chgData name="Nga 2001 Nguyen Thi Hang" userId="4020bbce22ac959d" providerId="LiveId" clId="{23A3AF8B-59EE-4C55-8C1A-5E60C130A5D9}" dt="2020-12-08T03:22:35.510" v="357" actId="20577"/>
        <pc:sldMkLst>
          <pc:docMk/>
          <pc:sldMk cId="364293145" sldId="1704"/>
        </pc:sldMkLst>
        <pc:spChg chg="mod">
          <ac:chgData name="Nga 2001 Nguyen Thi Hang" userId="4020bbce22ac959d" providerId="LiveId" clId="{23A3AF8B-59EE-4C55-8C1A-5E60C130A5D9}" dt="2020-12-08T03:22:35.510" v="357" actId="20577"/>
          <ac:spMkLst>
            <pc:docMk/>
            <pc:sldMk cId="364293145" sldId="1704"/>
            <ac:spMk id="3" creationId="{BF69F397-4EEE-486A-8C64-CBE11C40D452}"/>
          </ac:spMkLst>
        </pc:spChg>
        <pc:spChg chg="mod">
          <ac:chgData name="Nga 2001 Nguyen Thi Hang" userId="4020bbce22ac959d" providerId="LiveId" clId="{23A3AF8B-59EE-4C55-8C1A-5E60C130A5D9}" dt="2020-12-07T15:29:07.670" v="27" actId="27636"/>
          <ac:spMkLst>
            <pc:docMk/>
            <pc:sldMk cId="364293145" sldId="1704"/>
            <ac:spMk id="5" creationId="{5E94CBEE-7AEA-45D4-AEC3-E929F9CC67E5}"/>
          </ac:spMkLst>
        </pc:spChg>
      </pc:sldChg>
      <pc:sldChg chg="modSp add mod">
        <pc:chgData name="Nga 2001 Nguyen Thi Hang" userId="4020bbce22ac959d" providerId="LiveId" clId="{23A3AF8B-59EE-4C55-8C1A-5E60C130A5D9}" dt="2020-12-08T03:22:57.708" v="375" actId="20577"/>
        <pc:sldMkLst>
          <pc:docMk/>
          <pc:sldMk cId="3929934333" sldId="1705"/>
        </pc:sldMkLst>
        <pc:spChg chg="mod">
          <ac:chgData name="Nga 2001 Nguyen Thi Hang" userId="4020bbce22ac959d" providerId="LiveId" clId="{23A3AF8B-59EE-4C55-8C1A-5E60C130A5D9}" dt="2020-12-08T03:22:57.708" v="375" actId="20577"/>
          <ac:spMkLst>
            <pc:docMk/>
            <pc:sldMk cId="3929934333" sldId="1705"/>
            <ac:spMk id="3" creationId="{BF69F397-4EEE-486A-8C64-CBE11C40D452}"/>
          </ac:spMkLst>
        </pc:spChg>
        <pc:spChg chg="mod">
          <ac:chgData name="Nga 2001 Nguyen Thi Hang" userId="4020bbce22ac959d" providerId="LiveId" clId="{23A3AF8B-59EE-4C55-8C1A-5E60C130A5D9}" dt="2020-12-07T15:29:07.679" v="28" actId="27636"/>
          <ac:spMkLst>
            <pc:docMk/>
            <pc:sldMk cId="3929934333" sldId="1705"/>
            <ac:spMk id="5" creationId="{98AAF5FA-32E2-4C37-B50B-5090680A5C28}"/>
          </ac:spMkLst>
        </pc:spChg>
      </pc:sldChg>
      <pc:sldChg chg="modSp add mod">
        <pc:chgData name="Nga 2001 Nguyen Thi Hang" userId="4020bbce22ac959d" providerId="LiveId" clId="{23A3AF8B-59EE-4C55-8C1A-5E60C130A5D9}" dt="2020-12-08T03:23:17.997" v="394" actId="20577"/>
        <pc:sldMkLst>
          <pc:docMk/>
          <pc:sldMk cId="138304421" sldId="1706"/>
        </pc:sldMkLst>
        <pc:spChg chg="mod">
          <ac:chgData name="Nga 2001 Nguyen Thi Hang" userId="4020bbce22ac959d" providerId="LiveId" clId="{23A3AF8B-59EE-4C55-8C1A-5E60C130A5D9}" dt="2020-12-08T03:23:17.997" v="394" actId="20577"/>
          <ac:spMkLst>
            <pc:docMk/>
            <pc:sldMk cId="138304421" sldId="1706"/>
            <ac:spMk id="3" creationId="{BF69F397-4EEE-486A-8C64-CBE11C40D452}"/>
          </ac:spMkLst>
        </pc:spChg>
        <pc:spChg chg="mod">
          <ac:chgData name="Nga 2001 Nguyen Thi Hang" userId="4020bbce22ac959d" providerId="LiveId" clId="{23A3AF8B-59EE-4C55-8C1A-5E60C130A5D9}" dt="2020-12-07T15:29:07.683" v="29" actId="27636"/>
          <ac:spMkLst>
            <pc:docMk/>
            <pc:sldMk cId="138304421" sldId="1706"/>
            <ac:spMk id="5" creationId="{A3D0C89F-13B4-4D5D-99F5-3F7982BCCCC5}"/>
          </ac:spMkLst>
        </pc:spChg>
      </pc:sldChg>
      <pc:sldChg chg="modSp add mod">
        <pc:chgData name="Nga 2001 Nguyen Thi Hang" userId="4020bbce22ac959d" providerId="LiveId" clId="{23A3AF8B-59EE-4C55-8C1A-5E60C130A5D9}" dt="2020-12-08T03:23:31.985" v="410" actId="20577"/>
        <pc:sldMkLst>
          <pc:docMk/>
          <pc:sldMk cId="1381900982" sldId="1707"/>
        </pc:sldMkLst>
        <pc:spChg chg="mod">
          <ac:chgData name="Nga 2001 Nguyen Thi Hang" userId="4020bbce22ac959d" providerId="LiveId" clId="{23A3AF8B-59EE-4C55-8C1A-5E60C130A5D9}" dt="2020-12-08T03:23:31.985" v="410" actId="20577"/>
          <ac:spMkLst>
            <pc:docMk/>
            <pc:sldMk cId="1381900982" sldId="1707"/>
            <ac:spMk id="3" creationId="{BF69F397-4EEE-486A-8C64-CBE11C40D452}"/>
          </ac:spMkLst>
        </pc:spChg>
        <pc:spChg chg="mod">
          <ac:chgData name="Nga 2001 Nguyen Thi Hang" userId="4020bbce22ac959d" providerId="LiveId" clId="{23A3AF8B-59EE-4C55-8C1A-5E60C130A5D9}" dt="2020-12-07T15:29:07.688" v="30" actId="27636"/>
          <ac:spMkLst>
            <pc:docMk/>
            <pc:sldMk cId="1381900982" sldId="1707"/>
            <ac:spMk id="5" creationId="{F97535BE-37FC-4128-A20E-8773B82DBFEA}"/>
          </ac:spMkLst>
        </pc:spChg>
      </pc:sldChg>
      <pc:sldChg chg="modSp add mod">
        <pc:chgData name="Nga 2001 Nguyen Thi Hang" userId="4020bbce22ac959d" providerId="LiveId" clId="{23A3AF8B-59EE-4C55-8C1A-5E60C130A5D9}" dt="2020-12-08T03:23:50.374" v="424" actId="20577"/>
        <pc:sldMkLst>
          <pc:docMk/>
          <pc:sldMk cId="1840981418" sldId="1708"/>
        </pc:sldMkLst>
        <pc:spChg chg="mod">
          <ac:chgData name="Nga 2001 Nguyen Thi Hang" userId="4020bbce22ac959d" providerId="LiveId" clId="{23A3AF8B-59EE-4C55-8C1A-5E60C130A5D9}" dt="2020-12-08T03:23:50.374" v="424" actId="20577"/>
          <ac:spMkLst>
            <pc:docMk/>
            <pc:sldMk cId="1840981418" sldId="1708"/>
            <ac:spMk id="3" creationId="{BF69F397-4EEE-486A-8C64-CBE11C40D452}"/>
          </ac:spMkLst>
        </pc:spChg>
        <pc:spChg chg="mod">
          <ac:chgData name="Nga 2001 Nguyen Thi Hang" userId="4020bbce22ac959d" providerId="LiveId" clId="{23A3AF8B-59EE-4C55-8C1A-5E60C130A5D9}" dt="2020-12-07T15:29:07.699" v="31" actId="27636"/>
          <ac:spMkLst>
            <pc:docMk/>
            <pc:sldMk cId="1840981418" sldId="1708"/>
            <ac:spMk id="6" creationId="{2726C832-E822-4BFD-A55A-F694E6C73127}"/>
          </ac:spMkLst>
        </pc:spChg>
      </pc:sldChg>
      <pc:sldChg chg="modSp add mod">
        <pc:chgData name="Nga 2001 Nguyen Thi Hang" userId="4020bbce22ac959d" providerId="LiveId" clId="{23A3AF8B-59EE-4C55-8C1A-5E60C130A5D9}" dt="2020-12-08T03:24:12.759" v="442" actId="20577"/>
        <pc:sldMkLst>
          <pc:docMk/>
          <pc:sldMk cId="1111339222" sldId="1709"/>
        </pc:sldMkLst>
        <pc:spChg chg="mod">
          <ac:chgData name="Nga 2001 Nguyen Thi Hang" userId="4020bbce22ac959d" providerId="LiveId" clId="{23A3AF8B-59EE-4C55-8C1A-5E60C130A5D9}" dt="2020-12-08T03:24:12.759" v="442" actId="20577"/>
          <ac:spMkLst>
            <pc:docMk/>
            <pc:sldMk cId="1111339222" sldId="1709"/>
            <ac:spMk id="3" creationId="{BF69F397-4EEE-486A-8C64-CBE11C40D452}"/>
          </ac:spMkLst>
        </pc:spChg>
        <pc:spChg chg="mod">
          <ac:chgData name="Nga 2001 Nguyen Thi Hang" userId="4020bbce22ac959d" providerId="LiveId" clId="{23A3AF8B-59EE-4C55-8C1A-5E60C130A5D9}" dt="2020-12-07T15:29:07.704" v="32" actId="27636"/>
          <ac:spMkLst>
            <pc:docMk/>
            <pc:sldMk cId="1111339222" sldId="1709"/>
            <ac:spMk id="5" creationId="{B3250030-F070-4648-90D0-5EEB2EF79F39}"/>
          </ac:spMkLst>
        </pc:spChg>
      </pc:sldChg>
      <pc:sldChg chg="modSp add mod">
        <pc:chgData name="Nga 2001 Nguyen Thi Hang" userId="4020bbce22ac959d" providerId="LiveId" clId="{23A3AF8B-59EE-4C55-8C1A-5E60C130A5D9}" dt="2020-12-08T03:24:30.493" v="459" actId="20577"/>
        <pc:sldMkLst>
          <pc:docMk/>
          <pc:sldMk cId="744064412" sldId="1710"/>
        </pc:sldMkLst>
        <pc:spChg chg="mod">
          <ac:chgData name="Nga 2001 Nguyen Thi Hang" userId="4020bbce22ac959d" providerId="LiveId" clId="{23A3AF8B-59EE-4C55-8C1A-5E60C130A5D9}" dt="2020-12-08T03:24:30.493" v="459" actId="20577"/>
          <ac:spMkLst>
            <pc:docMk/>
            <pc:sldMk cId="744064412" sldId="1710"/>
            <ac:spMk id="3" creationId="{BF69F397-4EEE-486A-8C64-CBE11C40D452}"/>
          </ac:spMkLst>
        </pc:spChg>
        <pc:spChg chg="mod">
          <ac:chgData name="Nga 2001 Nguyen Thi Hang" userId="4020bbce22ac959d" providerId="LiveId" clId="{23A3AF8B-59EE-4C55-8C1A-5E60C130A5D9}" dt="2020-12-07T15:29:07.716" v="33" actId="27636"/>
          <ac:spMkLst>
            <pc:docMk/>
            <pc:sldMk cId="744064412" sldId="1710"/>
            <ac:spMk id="5" creationId="{33784141-FB66-404D-BC2A-6E1466093FEB}"/>
          </ac:spMkLst>
        </pc:spChg>
      </pc:sldChg>
      <pc:sldChg chg="modSp add mod">
        <pc:chgData name="Nga 2001 Nguyen Thi Hang" userId="4020bbce22ac959d" providerId="LiveId" clId="{23A3AF8B-59EE-4C55-8C1A-5E60C130A5D9}" dt="2020-12-08T03:24:38.202" v="461" actId="20577"/>
        <pc:sldMkLst>
          <pc:docMk/>
          <pc:sldMk cId="3518433275" sldId="1711"/>
        </pc:sldMkLst>
        <pc:spChg chg="mod">
          <ac:chgData name="Nga 2001 Nguyen Thi Hang" userId="4020bbce22ac959d" providerId="LiveId" clId="{23A3AF8B-59EE-4C55-8C1A-5E60C130A5D9}" dt="2020-12-08T03:24:38.202" v="461" actId="20577"/>
          <ac:spMkLst>
            <pc:docMk/>
            <pc:sldMk cId="3518433275" sldId="1711"/>
            <ac:spMk id="3" creationId="{BF69F397-4EEE-486A-8C64-CBE11C40D452}"/>
          </ac:spMkLst>
        </pc:spChg>
        <pc:spChg chg="mod">
          <ac:chgData name="Nga 2001 Nguyen Thi Hang" userId="4020bbce22ac959d" providerId="LiveId" clId="{23A3AF8B-59EE-4C55-8C1A-5E60C130A5D9}" dt="2020-12-07T15:29:07.721" v="34" actId="27636"/>
          <ac:spMkLst>
            <pc:docMk/>
            <pc:sldMk cId="3518433275" sldId="1711"/>
            <ac:spMk id="5" creationId="{8A7E3E99-3B45-4B01-968B-15421FE12234}"/>
          </ac:spMkLst>
        </pc:spChg>
      </pc:sldChg>
      <pc:sldChg chg="modSp add mod">
        <pc:chgData name="Nga 2001 Nguyen Thi Hang" userId="4020bbce22ac959d" providerId="LiveId" clId="{23A3AF8B-59EE-4C55-8C1A-5E60C130A5D9}" dt="2020-12-07T15:29:07.731" v="35" actId="27636"/>
        <pc:sldMkLst>
          <pc:docMk/>
          <pc:sldMk cId="2159623358" sldId="1712"/>
        </pc:sldMkLst>
        <pc:spChg chg="mod">
          <ac:chgData name="Nga 2001 Nguyen Thi Hang" userId="4020bbce22ac959d" providerId="LiveId" clId="{23A3AF8B-59EE-4C55-8C1A-5E60C130A5D9}" dt="2020-12-07T15:29:07.731" v="35" actId="27636"/>
          <ac:spMkLst>
            <pc:docMk/>
            <pc:sldMk cId="2159623358" sldId="1712"/>
            <ac:spMk id="5" creationId="{08F43003-877F-4582-9066-FCE317BB33B4}"/>
          </ac:spMkLst>
        </pc:spChg>
      </pc:sldChg>
      <pc:sldChg chg="modSp add mod">
        <pc:chgData name="Nga 2001 Nguyen Thi Hang" userId="4020bbce22ac959d" providerId="LiveId" clId="{23A3AF8B-59EE-4C55-8C1A-5E60C130A5D9}" dt="2020-12-07T15:29:07.736" v="36" actId="27636"/>
        <pc:sldMkLst>
          <pc:docMk/>
          <pc:sldMk cId="1239995914" sldId="1713"/>
        </pc:sldMkLst>
        <pc:spChg chg="mod">
          <ac:chgData name="Nga 2001 Nguyen Thi Hang" userId="4020bbce22ac959d" providerId="LiveId" clId="{23A3AF8B-59EE-4C55-8C1A-5E60C130A5D9}" dt="2020-12-07T15:29:07.736" v="36" actId="27636"/>
          <ac:spMkLst>
            <pc:docMk/>
            <pc:sldMk cId="1239995914" sldId="1713"/>
            <ac:spMk id="5" creationId="{341E22E1-24FA-4842-B88C-121CD2AF4F65}"/>
          </ac:spMkLst>
        </pc:spChg>
      </pc:sldChg>
      <pc:sldChg chg="modSp add mod">
        <pc:chgData name="Nga 2001 Nguyen Thi Hang" userId="4020bbce22ac959d" providerId="LiveId" clId="{23A3AF8B-59EE-4C55-8C1A-5E60C130A5D9}" dt="2020-12-08T03:25:02.281" v="478" actId="20577"/>
        <pc:sldMkLst>
          <pc:docMk/>
          <pc:sldMk cId="1126743635" sldId="1714"/>
        </pc:sldMkLst>
        <pc:spChg chg="mod">
          <ac:chgData name="Nga 2001 Nguyen Thi Hang" userId="4020bbce22ac959d" providerId="LiveId" clId="{23A3AF8B-59EE-4C55-8C1A-5E60C130A5D9}" dt="2020-12-08T03:25:02.281" v="478" actId="20577"/>
          <ac:spMkLst>
            <pc:docMk/>
            <pc:sldMk cId="1126743635" sldId="1714"/>
            <ac:spMk id="3" creationId="{BF69F397-4EEE-486A-8C64-CBE11C40D452}"/>
          </ac:spMkLst>
        </pc:spChg>
        <pc:spChg chg="mod">
          <ac:chgData name="Nga 2001 Nguyen Thi Hang" userId="4020bbce22ac959d" providerId="LiveId" clId="{23A3AF8B-59EE-4C55-8C1A-5E60C130A5D9}" dt="2020-12-07T15:29:07.743" v="37" actId="27636"/>
          <ac:spMkLst>
            <pc:docMk/>
            <pc:sldMk cId="1126743635" sldId="1714"/>
            <ac:spMk id="5" creationId="{78BD351F-CABA-41AF-9AD1-1A1EB3F6A744}"/>
          </ac:spMkLst>
        </pc:spChg>
      </pc:sldChg>
      <pc:sldChg chg="addSp delSp modSp add mod">
        <pc:chgData name="Nga 2001 Nguyen Thi Hang" userId="4020bbce22ac959d" providerId="LiveId" clId="{23A3AF8B-59EE-4C55-8C1A-5E60C130A5D9}" dt="2020-12-08T03:30:25.616" v="735" actId="1076"/>
        <pc:sldMkLst>
          <pc:docMk/>
          <pc:sldMk cId="4047461938" sldId="1715"/>
        </pc:sldMkLst>
        <pc:spChg chg="mod">
          <ac:chgData name="Nga 2001 Nguyen Thi Hang" userId="4020bbce22ac959d" providerId="LiveId" clId="{23A3AF8B-59EE-4C55-8C1A-5E60C130A5D9}" dt="2020-12-08T03:30:25.616" v="735" actId="1076"/>
          <ac:spMkLst>
            <pc:docMk/>
            <pc:sldMk cId="4047461938" sldId="1715"/>
            <ac:spMk id="3" creationId="{BF69F397-4EEE-486A-8C64-CBE11C40D452}"/>
          </ac:spMkLst>
        </pc:spChg>
        <pc:spChg chg="mod">
          <ac:chgData name="Nga 2001 Nguyen Thi Hang" userId="4020bbce22ac959d" providerId="LiveId" clId="{23A3AF8B-59EE-4C55-8C1A-5E60C130A5D9}" dt="2020-12-07T15:29:07.775" v="39" actId="27636"/>
          <ac:spMkLst>
            <pc:docMk/>
            <pc:sldMk cId="4047461938" sldId="1715"/>
            <ac:spMk id="9" creationId="{498399CB-24AE-4CA2-8A54-3BCAFEB44692}"/>
          </ac:spMkLst>
        </pc:spChg>
        <pc:graphicFrameChg chg="add del">
          <ac:chgData name="Nga 2001 Nguyen Thi Hang" userId="4020bbce22ac959d" providerId="LiveId" clId="{23A3AF8B-59EE-4C55-8C1A-5E60C130A5D9}" dt="2020-12-08T03:30:21.877" v="734" actId="478"/>
          <ac:graphicFrameMkLst>
            <pc:docMk/>
            <pc:sldMk cId="4047461938" sldId="1715"/>
            <ac:graphicFrameMk id="7" creationId="{3A589BEC-C6D7-4825-849F-B858BE7C8054}"/>
          </ac:graphicFrameMkLst>
        </pc:graphicFrameChg>
      </pc:sldChg>
      <pc:sldChg chg="modSp add mod">
        <pc:chgData name="Nga 2001 Nguyen Thi Hang" userId="4020bbce22ac959d" providerId="LiveId" clId="{23A3AF8B-59EE-4C55-8C1A-5E60C130A5D9}" dt="2020-12-07T15:29:07.781" v="40" actId="27636"/>
        <pc:sldMkLst>
          <pc:docMk/>
          <pc:sldMk cId="1138788395" sldId="1716"/>
        </pc:sldMkLst>
        <pc:spChg chg="mod">
          <ac:chgData name="Nga 2001 Nguyen Thi Hang" userId="4020bbce22ac959d" providerId="LiveId" clId="{23A3AF8B-59EE-4C55-8C1A-5E60C130A5D9}" dt="2020-12-07T15:29:07.781" v="40" actId="27636"/>
          <ac:spMkLst>
            <pc:docMk/>
            <pc:sldMk cId="1138788395" sldId="1716"/>
            <ac:spMk id="9" creationId="{44C40C9E-9343-4CCF-B5A1-8B8E3C5191B2}"/>
          </ac:spMkLst>
        </pc:spChg>
      </pc:sldChg>
    </pc:docChg>
  </pc:docChgLst>
  <pc:docChgLst>
    <pc:chgData name="Nga 2001 Nguyen Thi Hang" userId="4020bbce22ac959d" providerId="LiveId" clId="{4DBA1209-9D4C-40D2-8389-99444821027D}"/>
    <pc:docChg chg="undo custSel mod addSld delSld modSld sldOrd">
      <pc:chgData name="Nga 2001 Nguyen Thi Hang" userId="4020bbce22ac959d" providerId="LiveId" clId="{4DBA1209-9D4C-40D2-8389-99444821027D}" dt="2020-11-08T02:56:55.345" v="6046" actId="1076"/>
      <pc:docMkLst>
        <pc:docMk/>
      </pc:docMkLst>
      <pc:sldChg chg="modSp new del mod">
        <pc:chgData name="Nga 2001 Nguyen Thi Hang" userId="4020bbce22ac959d" providerId="LiveId" clId="{4DBA1209-9D4C-40D2-8389-99444821027D}" dt="2020-10-26T09:41:40.079" v="28" actId="47"/>
        <pc:sldMkLst>
          <pc:docMk/>
          <pc:sldMk cId="2250380520" sldId="256"/>
        </pc:sldMkLst>
        <pc:spChg chg="mod">
          <ac:chgData name="Nga 2001 Nguyen Thi Hang" userId="4020bbce22ac959d" providerId="LiveId" clId="{4DBA1209-9D4C-40D2-8389-99444821027D}" dt="2020-10-26T09:36:24.375" v="16" actId="207"/>
          <ac:spMkLst>
            <pc:docMk/>
            <pc:sldMk cId="2250380520" sldId="256"/>
            <ac:spMk id="2" creationId="{83A7D333-6B3C-4EBE-BD1A-1F81F9A04E75}"/>
          </ac:spMkLst>
        </pc:spChg>
      </pc:sldChg>
      <pc:sldChg chg="modSp mod">
        <pc:chgData name="Nga 2001 Nguyen Thi Hang" userId="4020bbce22ac959d" providerId="LiveId" clId="{4DBA1209-9D4C-40D2-8389-99444821027D}" dt="2020-10-26T09:41:35.358" v="27" actId="207"/>
        <pc:sldMkLst>
          <pc:docMk/>
          <pc:sldMk cId="852022055" sldId="257"/>
        </pc:sldMkLst>
        <pc:spChg chg="mod">
          <ac:chgData name="Nga 2001 Nguyen Thi Hang" userId="4020bbce22ac959d" providerId="LiveId" clId="{4DBA1209-9D4C-40D2-8389-99444821027D}" dt="2020-10-26T09:41:35.358" v="27" actId="207"/>
          <ac:spMkLst>
            <pc:docMk/>
            <pc:sldMk cId="852022055" sldId="257"/>
            <ac:spMk id="5" creationId="{FDE79EE9-D8DD-4E95-9E09-FE281BF19626}"/>
          </ac:spMkLst>
        </pc:spChg>
        <pc:spChg chg="mod">
          <ac:chgData name="Nga 2001 Nguyen Thi Hang" userId="4020bbce22ac959d" providerId="LiveId" clId="{4DBA1209-9D4C-40D2-8389-99444821027D}" dt="2020-10-26T09:41:24.442" v="26" actId="20577"/>
          <ac:spMkLst>
            <pc:docMk/>
            <pc:sldMk cId="852022055" sldId="257"/>
            <ac:spMk id="6" creationId="{00000000-0000-0000-0000-000000000000}"/>
          </ac:spMkLst>
        </pc:spChg>
      </pc:sldChg>
      <pc:sldChg chg="ord">
        <pc:chgData name="Nga 2001 Nguyen Thi Hang" userId="4020bbce22ac959d" providerId="LiveId" clId="{4DBA1209-9D4C-40D2-8389-99444821027D}" dt="2020-10-26T15:02:47.786" v="5857"/>
        <pc:sldMkLst>
          <pc:docMk/>
          <pc:sldMk cId="0" sldId="261"/>
        </pc:sldMkLst>
      </pc:sldChg>
      <pc:sldChg chg="add del">
        <pc:chgData name="Nga 2001 Nguyen Thi Hang" userId="4020bbce22ac959d" providerId="LiveId" clId="{4DBA1209-9D4C-40D2-8389-99444821027D}" dt="2020-10-26T11:44:41.975" v="2816" actId="47"/>
        <pc:sldMkLst>
          <pc:docMk/>
          <pc:sldMk cId="3406408977" sldId="262"/>
        </pc:sldMkLst>
      </pc:sldChg>
      <pc:sldChg chg="delSp add del setBg delDesignElem">
        <pc:chgData name="Nga 2001 Nguyen Thi Hang" userId="4020bbce22ac959d" providerId="LiveId" clId="{4DBA1209-9D4C-40D2-8389-99444821027D}" dt="2020-10-26T11:44:44.402" v="2817" actId="47"/>
        <pc:sldMkLst>
          <pc:docMk/>
          <pc:sldMk cId="274891763" sldId="263"/>
        </pc:sldMkLst>
        <pc:spChg chg="del">
          <ac:chgData name="Nga 2001 Nguyen Thi Hang" userId="4020bbce22ac959d" providerId="LiveId" clId="{4DBA1209-9D4C-40D2-8389-99444821027D}" dt="2020-10-26T10:49:05.991" v="1168"/>
          <ac:spMkLst>
            <pc:docMk/>
            <pc:sldMk cId="274891763" sldId="263"/>
            <ac:spMk id="28" creationId="{5E52985E-2553-471E-82AA-5ED7A329890A}"/>
          </ac:spMkLst>
        </pc:spChg>
        <pc:cxnChg chg="del">
          <ac:chgData name="Nga 2001 Nguyen Thi Hang" userId="4020bbce22ac959d" providerId="LiveId" clId="{4DBA1209-9D4C-40D2-8389-99444821027D}" dt="2020-10-26T10:49:05.991" v="1168"/>
          <ac:cxnSpMkLst>
            <pc:docMk/>
            <pc:sldMk cId="274891763" sldId="263"/>
            <ac:cxnSpMk id="30" creationId="{DAE3ABC6-4042-4293-A7DF-F01181363B7E}"/>
          </ac:cxnSpMkLst>
        </pc:cxnChg>
      </pc:sldChg>
      <pc:sldChg chg="add del">
        <pc:chgData name="Nga 2001 Nguyen Thi Hang" userId="4020bbce22ac959d" providerId="LiveId" clId="{4DBA1209-9D4C-40D2-8389-99444821027D}" dt="2020-10-26T11:44:45.058" v="2818" actId="47"/>
        <pc:sldMkLst>
          <pc:docMk/>
          <pc:sldMk cId="615108973" sldId="264"/>
        </pc:sldMkLst>
      </pc:sldChg>
      <pc:sldChg chg="delSp add del setBg delDesignElem">
        <pc:chgData name="Nga 2001 Nguyen Thi Hang" userId="4020bbce22ac959d" providerId="LiveId" clId="{4DBA1209-9D4C-40D2-8389-99444821027D}" dt="2020-10-26T11:44:46.139" v="2820" actId="47"/>
        <pc:sldMkLst>
          <pc:docMk/>
          <pc:sldMk cId="3037977557" sldId="266"/>
        </pc:sldMkLst>
        <pc:spChg chg="del">
          <ac:chgData name="Nga 2001 Nguyen Thi Hang" userId="4020bbce22ac959d" providerId="LiveId" clId="{4DBA1209-9D4C-40D2-8389-99444821027D}" dt="2020-10-26T10:49:05.991" v="1168"/>
          <ac:spMkLst>
            <pc:docMk/>
            <pc:sldMk cId="3037977557" sldId="266"/>
            <ac:spMk id="71" creationId="{4038CB10-1F5C-4D54-9DF7-12586DE5B007}"/>
          </ac:spMkLst>
        </pc:spChg>
        <pc:spChg chg="del">
          <ac:chgData name="Nga 2001 Nguyen Thi Hang" userId="4020bbce22ac959d" providerId="LiveId" clId="{4DBA1209-9D4C-40D2-8389-99444821027D}" dt="2020-10-26T10:49:05.991" v="1168"/>
          <ac:spMkLst>
            <pc:docMk/>
            <pc:sldMk cId="3037977557" sldId="266"/>
            <ac:spMk id="73" creationId="{33B81349-3A7E-4A66-9ED9-66E6F8E29C4A}"/>
          </ac:spMkLst>
        </pc:spChg>
        <pc:spChg chg="del">
          <ac:chgData name="Nga 2001 Nguyen Thi Hang" userId="4020bbce22ac959d" providerId="LiveId" clId="{4DBA1209-9D4C-40D2-8389-99444821027D}" dt="2020-10-26T10:49:05.991" v="1168"/>
          <ac:spMkLst>
            <pc:docMk/>
            <pc:sldMk cId="3037977557" sldId="266"/>
            <ac:spMk id="75" creationId="{4A37A7FF-19A5-40D8-8D0C-E780CBD33087}"/>
          </ac:spMkLst>
        </pc:spChg>
        <pc:spChg chg="del">
          <ac:chgData name="Nga 2001 Nguyen Thi Hang" userId="4020bbce22ac959d" providerId="LiveId" clId="{4DBA1209-9D4C-40D2-8389-99444821027D}" dt="2020-10-26T10:49:05.991" v="1168"/>
          <ac:spMkLst>
            <pc:docMk/>
            <pc:sldMk cId="3037977557" sldId="266"/>
            <ac:spMk id="77" creationId="{73ED6512-6858-4552-B699-9A97FE9A4EA2}"/>
          </ac:spMkLst>
        </pc:spChg>
      </pc:sldChg>
      <pc:sldChg chg="add del">
        <pc:chgData name="Nga 2001 Nguyen Thi Hang" userId="4020bbce22ac959d" providerId="LiveId" clId="{4DBA1209-9D4C-40D2-8389-99444821027D}" dt="2020-10-26T11:44:46.661" v="2821" actId="47"/>
        <pc:sldMkLst>
          <pc:docMk/>
          <pc:sldMk cId="34228201" sldId="267"/>
        </pc:sldMkLst>
      </pc:sldChg>
      <pc:sldChg chg="add del">
        <pc:chgData name="Nga 2001 Nguyen Thi Hang" userId="4020bbce22ac959d" providerId="LiveId" clId="{4DBA1209-9D4C-40D2-8389-99444821027D}" dt="2020-10-26T11:44:47.342" v="2822" actId="47"/>
        <pc:sldMkLst>
          <pc:docMk/>
          <pc:sldMk cId="1544737156" sldId="268"/>
        </pc:sldMkLst>
      </pc:sldChg>
      <pc:sldChg chg="add del">
        <pc:chgData name="Nga 2001 Nguyen Thi Hang" userId="4020bbce22ac959d" providerId="LiveId" clId="{4DBA1209-9D4C-40D2-8389-99444821027D}" dt="2020-10-26T09:52:08.986" v="35" actId="47"/>
        <pc:sldMkLst>
          <pc:docMk/>
          <pc:sldMk cId="3053893695" sldId="269"/>
        </pc:sldMkLst>
      </pc:sldChg>
      <pc:sldChg chg="add del">
        <pc:chgData name="Nga 2001 Nguyen Thi Hang" userId="4020bbce22ac959d" providerId="LiveId" clId="{4DBA1209-9D4C-40D2-8389-99444821027D}" dt="2020-10-26T11:44:48.975" v="2824" actId="47"/>
        <pc:sldMkLst>
          <pc:docMk/>
          <pc:sldMk cId="2818053254" sldId="270"/>
        </pc:sldMkLst>
      </pc:sldChg>
      <pc:sldChg chg="delSp modSp del mod delDesignElem">
        <pc:chgData name="Nga 2001 Nguyen Thi Hang" userId="4020bbce22ac959d" providerId="LiveId" clId="{4DBA1209-9D4C-40D2-8389-99444821027D}" dt="2020-10-26T13:01:24.321" v="4734" actId="47"/>
        <pc:sldMkLst>
          <pc:docMk/>
          <pc:sldMk cId="898205485" sldId="304"/>
        </pc:sldMkLst>
        <pc:spChg chg="del mod">
          <ac:chgData name="Nga 2001 Nguyen Thi Hang" userId="4020bbce22ac959d" providerId="LiveId" clId="{4DBA1209-9D4C-40D2-8389-99444821027D}" dt="2020-10-26T13:00:25.626" v="4703"/>
          <ac:spMkLst>
            <pc:docMk/>
            <pc:sldMk cId="898205485" sldId="304"/>
            <ac:spMk id="14" creationId="{3E21CB7C-8931-4872-BE5E-79E2795BEAE8}"/>
          </ac:spMkLst>
        </pc:spChg>
        <pc:spChg chg="del mod">
          <ac:chgData name="Nga 2001 Nguyen Thi Hang" userId="4020bbce22ac959d" providerId="LiveId" clId="{4DBA1209-9D4C-40D2-8389-99444821027D}" dt="2020-10-26T13:01:07.883" v="4725"/>
          <ac:spMkLst>
            <pc:docMk/>
            <pc:sldMk cId="898205485" sldId="304"/>
            <ac:spMk id="34" creationId="{D1314849-BA33-4895-AE52-5B8FF788E015}"/>
          </ac:spMkLst>
        </pc:spChg>
        <pc:picChg chg="del">
          <ac:chgData name="Nga 2001 Nguyen Thi Hang" userId="4020bbce22ac959d" providerId="LiveId" clId="{4DBA1209-9D4C-40D2-8389-99444821027D}" dt="2020-10-26T13:01:17.862" v="4731" actId="21"/>
          <ac:picMkLst>
            <pc:docMk/>
            <pc:sldMk cId="898205485" sldId="304"/>
            <ac:picMk id="16" creationId="{F438A021-25A9-4CF0-824B-E919C6250526}"/>
          </ac:picMkLst>
        </pc:picChg>
      </pc:sldChg>
      <pc:sldChg chg="addSp delSp modSp mod delDesignElem">
        <pc:chgData name="Nga 2001 Nguyen Thi Hang" userId="4020bbce22ac959d" providerId="LiveId" clId="{4DBA1209-9D4C-40D2-8389-99444821027D}" dt="2020-10-26T12:02:14.574" v="3034" actId="1076"/>
        <pc:sldMkLst>
          <pc:docMk/>
          <pc:sldMk cId="630830385" sldId="310"/>
        </pc:sldMkLst>
        <pc:spChg chg="mod">
          <ac:chgData name="Nga 2001 Nguyen Thi Hang" userId="4020bbce22ac959d" providerId="LiveId" clId="{4DBA1209-9D4C-40D2-8389-99444821027D}" dt="2020-10-26T12:02:09.461" v="3032" actId="14100"/>
          <ac:spMkLst>
            <pc:docMk/>
            <pc:sldMk cId="630830385" sldId="310"/>
            <ac:spMk id="30" creationId="{924B9A1D-0CCD-4D24-8E9C-A6C7989B0242}"/>
          </ac:spMkLst>
        </pc:spChg>
        <pc:spChg chg="del">
          <ac:chgData name="Nga 2001 Nguyen Thi Hang" userId="4020bbce22ac959d" providerId="LiveId" clId="{4DBA1209-9D4C-40D2-8389-99444821027D}" dt="2020-10-26T12:01:49.640" v="3026" actId="478"/>
          <ac:spMkLst>
            <pc:docMk/>
            <pc:sldMk cId="630830385" sldId="310"/>
            <ac:spMk id="32" creationId="{4431CD2F-0FA6-4EEB-86A2-56DD286CCF58}"/>
          </ac:spMkLst>
        </pc:spChg>
        <pc:spChg chg="del mod topLvl">
          <ac:chgData name="Nga 2001 Nguyen Thi Hang" userId="4020bbce22ac959d" providerId="LiveId" clId="{4DBA1209-9D4C-40D2-8389-99444821027D}" dt="2020-10-26T12:01:58.110" v="3030" actId="478"/>
          <ac:spMkLst>
            <pc:docMk/>
            <pc:sldMk cId="630830385" sldId="310"/>
            <ac:spMk id="33" creationId="{C2850157-803B-4EAA-A536-F39DDFCD3903}"/>
          </ac:spMkLst>
        </pc:spChg>
        <pc:spChg chg="del">
          <ac:chgData name="Nga 2001 Nguyen Thi Hang" userId="4020bbce22ac959d" providerId="LiveId" clId="{4DBA1209-9D4C-40D2-8389-99444821027D}" dt="2020-10-26T12:01:56.802" v="3028" actId="478"/>
          <ac:spMkLst>
            <pc:docMk/>
            <pc:sldMk cId="630830385" sldId="310"/>
            <ac:spMk id="34" creationId="{0D8D76CE-D9B9-4E19-B74F-487D72493675}"/>
          </ac:spMkLst>
        </pc:spChg>
        <pc:spChg chg="del">
          <ac:chgData name="Nga 2001 Nguyen Thi Hang" userId="4020bbce22ac959d" providerId="LiveId" clId="{4DBA1209-9D4C-40D2-8389-99444821027D}" dt="2020-10-26T12:01:52.728" v="3027" actId="478"/>
          <ac:spMkLst>
            <pc:docMk/>
            <pc:sldMk cId="630830385" sldId="310"/>
            <ac:spMk id="35" creationId="{BB6D0893-4777-435C-A31B-434982F7A379}"/>
          </ac:spMkLst>
        </pc:spChg>
        <pc:spChg chg="mod topLvl">
          <ac:chgData name="Nga 2001 Nguyen Thi Hang" userId="4020bbce22ac959d" providerId="LiveId" clId="{4DBA1209-9D4C-40D2-8389-99444821027D}" dt="2020-10-26T12:02:03.389" v="3031" actId="1076"/>
          <ac:spMkLst>
            <pc:docMk/>
            <pc:sldMk cId="630830385" sldId="310"/>
            <ac:spMk id="36" creationId="{40A5C930-EA54-4D9F-B5AF-57B87A50D96F}"/>
          </ac:spMkLst>
        </pc:spChg>
        <pc:grpChg chg="mod">
          <ac:chgData name="Nga 2001 Nguyen Thi Hang" userId="4020bbce22ac959d" providerId="LiveId" clId="{4DBA1209-9D4C-40D2-8389-99444821027D}" dt="2020-10-26T12:02:09.461" v="3032" actId="14100"/>
          <ac:grpSpMkLst>
            <pc:docMk/>
            <pc:sldMk cId="630830385" sldId="310"/>
            <ac:grpSpMk id="24" creationId="{6E155E71-FA2D-4432-8AAF-4E5D374195A4}"/>
          </ac:grpSpMkLst>
        </pc:grpChg>
        <pc:grpChg chg="del">
          <ac:chgData name="Nga 2001 Nguyen Thi Hang" userId="4020bbce22ac959d" providerId="LiveId" clId="{4DBA1209-9D4C-40D2-8389-99444821027D}" dt="2020-10-26T12:01:58.110" v="3030" actId="478"/>
          <ac:grpSpMkLst>
            <pc:docMk/>
            <pc:sldMk cId="630830385" sldId="310"/>
            <ac:grpSpMk id="31" creationId="{D228E3BB-03A9-4DA2-B1CA-D0E71752E243}"/>
          </ac:grpSpMkLst>
        </pc:grpChg>
        <pc:picChg chg="add mod">
          <ac:chgData name="Nga 2001 Nguyen Thi Hang" userId="4020bbce22ac959d" providerId="LiveId" clId="{4DBA1209-9D4C-40D2-8389-99444821027D}" dt="2020-10-26T12:02:14.574" v="3034" actId="1076"/>
          <ac:picMkLst>
            <pc:docMk/>
            <pc:sldMk cId="630830385" sldId="310"/>
            <ac:picMk id="2" creationId="{306FED07-FFB0-4F12-AA5F-8723376EA959}"/>
          </ac:picMkLst>
        </pc:picChg>
        <pc:picChg chg="mod">
          <ac:chgData name="Nga 2001 Nguyen Thi Hang" userId="4020bbce22ac959d" providerId="LiveId" clId="{4DBA1209-9D4C-40D2-8389-99444821027D}" dt="2020-10-26T12:02:09.461" v="3032" actId="14100"/>
          <ac:picMkLst>
            <pc:docMk/>
            <pc:sldMk cId="630830385" sldId="310"/>
            <ac:picMk id="29" creationId="{AFEEA9A2-7DC2-4889-82D4-F2A32A764E23}"/>
          </ac:picMkLst>
        </pc:picChg>
        <pc:picChg chg="del">
          <ac:chgData name="Nga 2001 Nguyen Thi Hang" userId="4020bbce22ac959d" providerId="LiveId" clId="{4DBA1209-9D4C-40D2-8389-99444821027D}" dt="2020-10-26T12:00:48.192" v="3013" actId="478"/>
          <ac:picMkLst>
            <pc:docMk/>
            <pc:sldMk cId="630830385" sldId="310"/>
            <ac:picMk id="37" creationId="{DF7AC8B3-A815-4423-8BB6-B250B2EF5E7B}"/>
          </ac:picMkLst>
        </pc:picChg>
        <pc:picChg chg="add del">
          <ac:chgData name="Nga 2001 Nguyen Thi Hang" userId="4020bbce22ac959d" providerId="LiveId" clId="{4DBA1209-9D4C-40D2-8389-99444821027D}" dt="2020-10-26T12:00:52.646" v="3015" actId="21"/>
          <ac:picMkLst>
            <pc:docMk/>
            <pc:sldMk cId="630830385" sldId="310"/>
            <ac:picMk id="21506" creationId="{8EDE1882-6298-43A2-B02A-B9A29A740D5C}"/>
          </ac:picMkLst>
        </pc:picChg>
      </pc:sldChg>
      <pc:sldChg chg="addSp delSp modSp mod">
        <pc:chgData name="Nga 2001 Nguyen Thi Hang" userId="4020bbce22ac959d" providerId="LiveId" clId="{4DBA1209-9D4C-40D2-8389-99444821027D}" dt="2020-10-26T10:14:23.260" v="501" actId="14100"/>
        <pc:sldMkLst>
          <pc:docMk/>
          <pc:sldMk cId="0" sldId="511"/>
        </pc:sldMkLst>
        <pc:picChg chg="add mod">
          <ac:chgData name="Nga 2001 Nguyen Thi Hang" userId="4020bbce22ac959d" providerId="LiveId" clId="{4DBA1209-9D4C-40D2-8389-99444821027D}" dt="2020-10-26T10:14:23.260" v="501" actId="14100"/>
          <ac:picMkLst>
            <pc:docMk/>
            <pc:sldMk cId="0" sldId="511"/>
            <ac:picMk id="2" creationId="{3E6AC3C9-9456-4650-BF00-210EEFFFE411}"/>
          </ac:picMkLst>
        </pc:picChg>
        <pc:picChg chg="del">
          <ac:chgData name="Nga 2001 Nguyen Thi Hang" userId="4020bbce22ac959d" providerId="LiveId" clId="{4DBA1209-9D4C-40D2-8389-99444821027D}" dt="2020-10-26T10:07:19.527" v="494" actId="21"/>
          <ac:picMkLst>
            <pc:docMk/>
            <pc:sldMk cId="0" sldId="511"/>
            <ac:picMk id="4" creationId="{711754E2-944B-4777-A9B6-21974C75C2D5}"/>
          </ac:picMkLst>
        </pc:picChg>
      </pc:sldChg>
      <pc:sldChg chg="addSp delSp modSp mod delDesignElem">
        <pc:chgData name="Nga 2001 Nguyen Thi Hang" userId="4020bbce22ac959d" providerId="LiveId" clId="{4DBA1209-9D4C-40D2-8389-99444821027D}" dt="2020-10-26T15:02:56.100" v="5859" actId="14100"/>
        <pc:sldMkLst>
          <pc:docMk/>
          <pc:sldMk cId="1092390834" sldId="518"/>
        </pc:sldMkLst>
        <pc:spChg chg="del">
          <ac:chgData name="Nga 2001 Nguyen Thi Hang" userId="4020bbce22ac959d" providerId="LiveId" clId="{4DBA1209-9D4C-40D2-8389-99444821027D}" dt="2020-10-26T12:48:50.620" v="4465" actId="21"/>
          <ac:spMkLst>
            <pc:docMk/>
            <pc:sldMk cId="1092390834" sldId="518"/>
            <ac:spMk id="5" creationId="{00000000-0000-0000-0000-000000000000}"/>
          </ac:spMkLst>
        </pc:spChg>
        <pc:spChg chg="del">
          <ac:chgData name="Nga 2001 Nguyen Thi Hang" userId="4020bbce22ac959d" providerId="LiveId" clId="{4DBA1209-9D4C-40D2-8389-99444821027D}" dt="2020-10-26T12:48:50.620" v="4465" actId="21"/>
          <ac:spMkLst>
            <pc:docMk/>
            <pc:sldMk cId="1092390834" sldId="518"/>
            <ac:spMk id="6" creationId="{00000000-0000-0000-0000-000000000000}"/>
          </ac:spMkLst>
        </pc:spChg>
        <pc:spChg chg="del">
          <ac:chgData name="Nga 2001 Nguyen Thi Hang" userId="4020bbce22ac959d" providerId="LiveId" clId="{4DBA1209-9D4C-40D2-8389-99444821027D}" dt="2020-10-26T12:48:38.461" v="4463" actId="478"/>
          <ac:spMkLst>
            <pc:docMk/>
            <pc:sldMk cId="1092390834" sldId="518"/>
            <ac:spMk id="7" creationId="{0FD36197-182B-6C4F-B9C2-FC85AE868F80}"/>
          </ac:spMkLst>
        </pc:spChg>
        <pc:picChg chg="add mod">
          <ac:chgData name="Nga 2001 Nguyen Thi Hang" userId="4020bbce22ac959d" providerId="LiveId" clId="{4DBA1209-9D4C-40D2-8389-99444821027D}" dt="2020-10-26T13:48:53.162" v="5805" actId="1076"/>
          <ac:picMkLst>
            <pc:docMk/>
            <pc:sldMk cId="1092390834" sldId="518"/>
            <ac:picMk id="2" creationId="{F0B144C4-342F-4715-AF68-EECB19182D84}"/>
          </ac:picMkLst>
        </pc:picChg>
        <pc:picChg chg="del">
          <ac:chgData name="Nga 2001 Nguyen Thi Hang" userId="4020bbce22ac959d" providerId="LiveId" clId="{4DBA1209-9D4C-40D2-8389-99444821027D}" dt="2020-10-26T12:48:50.620" v="4465" actId="21"/>
          <ac:picMkLst>
            <pc:docMk/>
            <pc:sldMk cId="1092390834" sldId="518"/>
            <ac:picMk id="3" creationId="{4B14A311-2A48-4E99-81CA-B1DA261786A7}"/>
          </ac:picMkLst>
        </pc:picChg>
        <pc:picChg chg="add mod">
          <ac:chgData name="Nga 2001 Nguyen Thi Hang" userId="4020bbce22ac959d" providerId="LiveId" clId="{4DBA1209-9D4C-40D2-8389-99444821027D}" dt="2020-10-26T13:50:04.195" v="5807" actId="14100"/>
          <ac:picMkLst>
            <pc:docMk/>
            <pc:sldMk cId="1092390834" sldId="518"/>
            <ac:picMk id="4" creationId="{7C55940E-A97F-472A-895C-3894A69B8C13}"/>
          </ac:picMkLst>
        </pc:picChg>
        <pc:picChg chg="add mod">
          <ac:chgData name="Nga 2001 Nguyen Thi Hang" userId="4020bbce22ac959d" providerId="LiveId" clId="{4DBA1209-9D4C-40D2-8389-99444821027D}" dt="2020-10-26T15:02:56.100" v="5859" actId="14100"/>
          <ac:picMkLst>
            <pc:docMk/>
            <pc:sldMk cId="1092390834" sldId="518"/>
            <ac:picMk id="8" creationId="{2C9CFB17-BFFD-4242-8C76-E2DD8DD6C628}"/>
          </ac:picMkLst>
        </pc:picChg>
      </pc:sldChg>
      <pc:sldChg chg="addSp delSp modSp del mod">
        <pc:chgData name="Nga 2001 Nguyen Thi Hang" userId="4020bbce22ac959d" providerId="LiveId" clId="{4DBA1209-9D4C-40D2-8389-99444821027D}" dt="2020-10-26T12:57:16.867" v="4698" actId="47"/>
        <pc:sldMkLst>
          <pc:docMk/>
          <pc:sldMk cId="2387512656" sldId="522"/>
        </pc:sldMkLst>
        <pc:spChg chg="del">
          <ac:chgData name="Nga 2001 Nguyen Thi Hang" userId="4020bbce22ac959d" providerId="LiveId" clId="{4DBA1209-9D4C-40D2-8389-99444821027D}" dt="2020-10-26T12:50:19.551" v="4515" actId="21"/>
          <ac:spMkLst>
            <pc:docMk/>
            <pc:sldMk cId="2387512656" sldId="522"/>
            <ac:spMk id="3" creationId="{A6420128-FF88-4FED-9EFE-4501786A36AF}"/>
          </ac:spMkLst>
        </pc:spChg>
        <pc:spChg chg="del">
          <ac:chgData name="Nga 2001 Nguyen Thi Hang" userId="4020bbce22ac959d" providerId="LiveId" clId="{4DBA1209-9D4C-40D2-8389-99444821027D}" dt="2020-10-26T12:50:19.551" v="4515" actId="21"/>
          <ac:spMkLst>
            <pc:docMk/>
            <pc:sldMk cId="2387512656" sldId="522"/>
            <ac:spMk id="4" creationId="{AF2D44B8-A11E-4D15-971E-76EE096B24EE}"/>
          </ac:spMkLst>
        </pc:spChg>
        <pc:spChg chg="del">
          <ac:chgData name="Nga 2001 Nguyen Thi Hang" userId="4020bbce22ac959d" providerId="LiveId" clId="{4DBA1209-9D4C-40D2-8389-99444821027D}" dt="2020-10-26T12:50:19.551" v="4515" actId="21"/>
          <ac:spMkLst>
            <pc:docMk/>
            <pc:sldMk cId="2387512656" sldId="522"/>
            <ac:spMk id="5" creationId="{EB86A796-6945-48E9-91FE-BB70EDCB5946}"/>
          </ac:spMkLst>
        </pc:spChg>
        <pc:spChg chg="del">
          <ac:chgData name="Nga 2001 Nguyen Thi Hang" userId="4020bbce22ac959d" providerId="LiveId" clId="{4DBA1209-9D4C-40D2-8389-99444821027D}" dt="2020-10-26T12:50:19.551" v="4515" actId="21"/>
          <ac:spMkLst>
            <pc:docMk/>
            <pc:sldMk cId="2387512656" sldId="522"/>
            <ac:spMk id="6" creationId="{46944E9D-9DED-4876-AF72-2E5862B407EE}"/>
          </ac:spMkLst>
        </pc:spChg>
        <pc:spChg chg="mod">
          <ac:chgData name="Nga 2001 Nguyen Thi Hang" userId="4020bbce22ac959d" providerId="LiveId" clId="{4DBA1209-9D4C-40D2-8389-99444821027D}" dt="2020-10-26T12:50:25.756" v="4516" actId="207"/>
          <ac:spMkLst>
            <pc:docMk/>
            <pc:sldMk cId="2387512656" sldId="522"/>
            <ac:spMk id="8" creationId="{DEB05068-0113-49A0-98EC-3BBBFF5D1C8C}"/>
          </ac:spMkLst>
        </pc:spChg>
        <pc:spChg chg="add mod">
          <ac:chgData name="Nga 2001 Nguyen Thi Hang" userId="4020bbce22ac959d" providerId="LiveId" clId="{4DBA1209-9D4C-40D2-8389-99444821027D}" dt="2020-10-26T12:50:19.551" v="4515" actId="21"/>
          <ac:spMkLst>
            <pc:docMk/>
            <pc:sldMk cId="2387512656" sldId="522"/>
            <ac:spMk id="9" creationId="{56052B41-795F-4F3E-A9E7-7FA2E8D5727B}"/>
          </ac:spMkLst>
        </pc:spChg>
        <pc:spChg chg="add mod">
          <ac:chgData name="Nga 2001 Nguyen Thi Hang" userId="4020bbce22ac959d" providerId="LiveId" clId="{4DBA1209-9D4C-40D2-8389-99444821027D}" dt="2020-10-26T12:50:19.551" v="4515" actId="21"/>
          <ac:spMkLst>
            <pc:docMk/>
            <pc:sldMk cId="2387512656" sldId="522"/>
            <ac:spMk id="12" creationId="{8AACE976-DB87-43AF-BC62-069937F648AA}"/>
          </ac:spMkLst>
        </pc:spChg>
      </pc:sldChg>
      <pc:sldChg chg="addSp delSp modSp add mod setBg delDesignElem">
        <pc:chgData name="Nga 2001 Nguyen Thi Hang" userId="4020bbce22ac959d" providerId="LiveId" clId="{4DBA1209-9D4C-40D2-8389-99444821027D}" dt="2020-10-26T15:01:09.254" v="5849" actId="1076"/>
        <pc:sldMkLst>
          <pc:docMk/>
          <pc:sldMk cId="961239872" sldId="1248"/>
        </pc:sldMkLst>
        <pc:spChg chg="mod">
          <ac:chgData name="Nga 2001 Nguyen Thi Hang" userId="4020bbce22ac959d" providerId="LiveId" clId="{4DBA1209-9D4C-40D2-8389-99444821027D}" dt="2020-10-26T09:58:22.503" v="492" actId="26606"/>
          <ac:spMkLst>
            <pc:docMk/>
            <pc:sldMk cId="961239872" sldId="1248"/>
            <ac:spMk id="2" creationId="{00000000-0000-0000-0000-000000000000}"/>
          </ac:spMkLst>
        </pc:spChg>
        <pc:spChg chg="add">
          <ac:chgData name="Nga 2001 Nguyen Thi Hang" userId="4020bbce22ac959d" providerId="LiveId" clId="{4DBA1209-9D4C-40D2-8389-99444821027D}" dt="2020-10-26T09:58:22.503" v="492" actId="26606"/>
          <ac:spMkLst>
            <pc:docMk/>
            <pc:sldMk cId="961239872" sldId="1248"/>
            <ac:spMk id="11" creationId="{2C910467-8185-45DD-B8A2-A88DF20DF6E0}"/>
          </ac:spMkLst>
        </pc:spChg>
        <pc:spChg chg="add">
          <ac:chgData name="Nga 2001 Nguyen Thi Hang" userId="4020bbce22ac959d" providerId="LiveId" clId="{4DBA1209-9D4C-40D2-8389-99444821027D}" dt="2020-10-26T09:58:22.503" v="492" actId="26606"/>
          <ac:spMkLst>
            <pc:docMk/>
            <pc:sldMk cId="961239872" sldId="1248"/>
            <ac:spMk id="13" creationId="{CDA1A2E9-63FE-408D-A803-8E306ECAB4B3}"/>
          </ac:spMkLst>
        </pc:spChg>
        <pc:spChg chg="add">
          <ac:chgData name="Nga 2001 Nguyen Thi Hang" userId="4020bbce22ac959d" providerId="LiveId" clId="{4DBA1209-9D4C-40D2-8389-99444821027D}" dt="2020-10-26T09:58:22.503" v="492" actId="26606"/>
          <ac:spMkLst>
            <pc:docMk/>
            <pc:sldMk cId="961239872" sldId="1248"/>
            <ac:spMk id="15" creationId="{FBE9F90C-C163-435B-9A68-D15C92D1CF2B}"/>
          </ac:spMkLst>
        </pc:spChg>
        <pc:spChg chg="add">
          <ac:chgData name="Nga 2001 Nguyen Thi Hang" userId="4020bbce22ac959d" providerId="LiveId" clId="{4DBA1209-9D4C-40D2-8389-99444821027D}" dt="2020-10-26T09:58:22.503" v="492" actId="26606"/>
          <ac:spMkLst>
            <pc:docMk/>
            <pc:sldMk cId="961239872" sldId="1248"/>
            <ac:spMk id="17" creationId="{1A882A9F-F4E9-4E23-8F0B-20B5DF42EAA9}"/>
          </ac:spMkLst>
        </pc:spChg>
        <pc:spChg chg="del">
          <ac:chgData name="Nga 2001 Nguyen Thi Hang" userId="4020bbce22ac959d" providerId="LiveId" clId="{4DBA1209-9D4C-40D2-8389-99444821027D}" dt="2020-10-26T09:53:30.312" v="46"/>
          <ac:spMkLst>
            <pc:docMk/>
            <pc:sldMk cId="961239872" sldId="1248"/>
            <ac:spMk id="24" creationId="{72BC1CF5-415C-4DAE-B2C2-A8BF9A1D5AEB}"/>
          </ac:spMkLst>
        </pc:spChg>
        <pc:spChg chg="del">
          <ac:chgData name="Nga 2001 Nguyen Thi Hang" userId="4020bbce22ac959d" providerId="LiveId" clId="{4DBA1209-9D4C-40D2-8389-99444821027D}" dt="2020-10-26T09:53:30.312" v="46"/>
          <ac:spMkLst>
            <pc:docMk/>
            <pc:sldMk cId="961239872" sldId="1248"/>
            <ac:spMk id="26" creationId="{6C651D0D-A2E7-46B3-BEEA-71161FCA9735}"/>
          </ac:spMkLst>
        </pc:spChg>
        <pc:spChg chg="del">
          <ac:chgData name="Nga 2001 Nguyen Thi Hang" userId="4020bbce22ac959d" providerId="LiveId" clId="{4DBA1209-9D4C-40D2-8389-99444821027D}" dt="2020-10-26T09:53:30.312" v="46"/>
          <ac:spMkLst>
            <pc:docMk/>
            <pc:sldMk cId="961239872" sldId="1248"/>
            <ac:spMk id="28" creationId="{9CBEA7DB-1BAC-4A39-817B-82928B7F8873}"/>
          </ac:spMkLst>
        </pc:spChg>
        <pc:spChg chg="del">
          <ac:chgData name="Nga 2001 Nguyen Thi Hang" userId="4020bbce22ac959d" providerId="LiveId" clId="{4DBA1209-9D4C-40D2-8389-99444821027D}" dt="2020-10-26T09:53:30.312" v="46"/>
          <ac:spMkLst>
            <pc:docMk/>
            <pc:sldMk cId="961239872" sldId="1248"/>
            <ac:spMk id="30" creationId="{EADF9EA0-3A2A-4F0A-9C86-FBAB53E9C6C3}"/>
          </ac:spMkLst>
        </pc:spChg>
        <pc:spChg chg="del">
          <ac:chgData name="Nga 2001 Nguyen Thi Hang" userId="4020bbce22ac959d" providerId="LiveId" clId="{4DBA1209-9D4C-40D2-8389-99444821027D}" dt="2020-10-26T09:53:30.312" v="46"/>
          <ac:spMkLst>
            <pc:docMk/>
            <pc:sldMk cId="961239872" sldId="1248"/>
            <ac:spMk id="32" creationId="{A30A2C81-7CE8-4A85-9E15-548E7F466F4A}"/>
          </ac:spMkLst>
        </pc:spChg>
        <pc:graphicFrameChg chg="mod modGraphic">
          <ac:chgData name="Nga 2001 Nguyen Thi Hang" userId="4020bbce22ac959d" providerId="LiveId" clId="{4DBA1209-9D4C-40D2-8389-99444821027D}" dt="2020-10-26T09:58:37.229" v="493" actId="14734"/>
          <ac:graphicFrameMkLst>
            <pc:docMk/>
            <pc:sldMk cId="961239872" sldId="1248"/>
            <ac:graphicFrameMk id="6" creationId="{BD21F31D-E237-481F-BFC3-96943BE9BAD4}"/>
          </ac:graphicFrameMkLst>
        </pc:graphicFrameChg>
        <pc:picChg chg="add mod">
          <ac:chgData name="Nga 2001 Nguyen Thi Hang" userId="4020bbce22ac959d" providerId="LiveId" clId="{4DBA1209-9D4C-40D2-8389-99444821027D}" dt="2020-10-26T15:01:09.254" v="5849" actId="1076"/>
          <ac:picMkLst>
            <pc:docMk/>
            <pc:sldMk cId="961239872" sldId="1248"/>
            <ac:picMk id="4" creationId="{96732CC0-7D6B-4AE3-B347-DB4639C5CE23}"/>
          </ac:picMkLst>
        </pc:picChg>
      </pc:sldChg>
      <pc:sldChg chg="modSp add mod">
        <pc:chgData name="Nga 2001 Nguyen Thi Hang" userId="4020bbce22ac959d" providerId="LiveId" clId="{4DBA1209-9D4C-40D2-8389-99444821027D}" dt="2020-10-26T09:57:52.472" v="491" actId="20577"/>
        <pc:sldMkLst>
          <pc:docMk/>
          <pc:sldMk cId="1218866013" sldId="1309"/>
        </pc:sldMkLst>
        <pc:spChg chg="mod">
          <ac:chgData name="Nga 2001 Nguyen Thi Hang" userId="4020bbce22ac959d" providerId="LiveId" clId="{4DBA1209-9D4C-40D2-8389-99444821027D}" dt="2020-10-26T09:57:52.472" v="491" actId="20577"/>
          <ac:spMkLst>
            <pc:docMk/>
            <pc:sldMk cId="1218866013" sldId="1309"/>
            <ac:spMk id="4" creationId="{00000000-0000-0000-0000-000000000000}"/>
          </ac:spMkLst>
        </pc:spChg>
      </pc:sldChg>
      <pc:sldChg chg="delSp add del setBg delDesignElem">
        <pc:chgData name="Nga 2001 Nguyen Thi Hang" userId="4020bbce22ac959d" providerId="LiveId" clId="{4DBA1209-9D4C-40D2-8389-99444821027D}" dt="2020-10-26T09:52:12.505" v="36" actId="47"/>
        <pc:sldMkLst>
          <pc:docMk/>
          <pc:sldMk cId="2464213367" sldId="1524"/>
        </pc:sldMkLst>
        <pc:spChg chg="del">
          <ac:chgData name="Nga 2001 Nguyen Thi Hang" userId="4020bbce22ac959d" providerId="LiveId" clId="{4DBA1209-9D4C-40D2-8389-99444821027D}" dt="2020-10-26T09:43:21.829" v="30"/>
          <ac:spMkLst>
            <pc:docMk/>
            <pc:sldMk cId="2464213367" sldId="1524"/>
            <ac:spMk id="10" creationId="{59A309A7-1751-4ABE-A3C1-EEC40366AD89}"/>
          </ac:spMkLst>
        </pc:spChg>
        <pc:spChg chg="del">
          <ac:chgData name="Nga 2001 Nguyen Thi Hang" userId="4020bbce22ac959d" providerId="LiveId" clId="{4DBA1209-9D4C-40D2-8389-99444821027D}" dt="2020-10-26T09:43:21.829" v="30"/>
          <ac:spMkLst>
            <pc:docMk/>
            <pc:sldMk cId="2464213367" sldId="1524"/>
            <ac:spMk id="12" creationId="{967D8EB6-EAE1-4F9C-B398-83321E287204}"/>
          </ac:spMkLst>
        </pc:spChg>
      </pc:sldChg>
      <pc:sldChg chg="add">
        <pc:chgData name="Nga 2001 Nguyen Thi Hang" userId="4020bbce22ac959d" providerId="LiveId" clId="{4DBA1209-9D4C-40D2-8389-99444821027D}" dt="2020-10-26T09:51:37.125" v="32"/>
        <pc:sldMkLst>
          <pc:docMk/>
          <pc:sldMk cId="2730495384" sldId="1525"/>
        </pc:sldMkLst>
      </pc:sldChg>
      <pc:sldChg chg="add del">
        <pc:chgData name="Nga 2001 Nguyen Thi Hang" userId="4020bbce22ac959d" providerId="LiveId" clId="{4DBA1209-9D4C-40D2-8389-99444821027D}" dt="2020-10-26T11:44:45.581" v="2819" actId="47"/>
        <pc:sldMkLst>
          <pc:docMk/>
          <pc:sldMk cId="2124830621" sldId="1546"/>
        </pc:sldMkLst>
      </pc:sldChg>
      <pc:sldChg chg="delSp add del setBg delDesignElem">
        <pc:chgData name="Nga 2001 Nguyen Thi Hang" userId="4020bbce22ac959d" providerId="LiveId" clId="{4DBA1209-9D4C-40D2-8389-99444821027D}" dt="2020-10-26T11:44:48.168" v="2823" actId="47"/>
        <pc:sldMkLst>
          <pc:docMk/>
          <pc:sldMk cId="42101090" sldId="1547"/>
        </pc:sldMkLst>
        <pc:spChg chg="del">
          <ac:chgData name="Nga 2001 Nguyen Thi Hang" userId="4020bbce22ac959d" providerId="LiveId" clId="{4DBA1209-9D4C-40D2-8389-99444821027D}" dt="2020-10-26T10:49:05.991" v="1168"/>
          <ac:spMkLst>
            <pc:docMk/>
            <pc:sldMk cId="42101090" sldId="1547"/>
            <ac:spMk id="28" creationId="{6166C6D1-23AC-49C4-BA07-238E4E9F8CEB}"/>
          </ac:spMkLst>
        </pc:spChg>
        <pc:spChg chg="del">
          <ac:chgData name="Nga 2001 Nguyen Thi Hang" userId="4020bbce22ac959d" providerId="LiveId" clId="{4DBA1209-9D4C-40D2-8389-99444821027D}" dt="2020-10-26T10:49:05.991" v="1168"/>
          <ac:spMkLst>
            <pc:docMk/>
            <pc:sldMk cId="42101090" sldId="1547"/>
            <ac:spMk id="30" creationId="{75169340-65CE-40F2-B3C8-B9D474178A18}"/>
          </ac:spMkLst>
        </pc:spChg>
        <pc:spChg chg="del">
          <ac:chgData name="Nga 2001 Nguyen Thi Hang" userId="4020bbce22ac959d" providerId="LiveId" clId="{4DBA1209-9D4C-40D2-8389-99444821027D}" dt="2020-10-26T10:49:05.991" v="1168"/>
          <ac:spMkLst>
            <pc:docMk/>
            <pc:sldMk cId="42101090" sldId="1547"/>
            <ac:spMk id="32" creationId="{2A8B9026-04DF-499B-A388-67FCB7435E5F}"/>
          </ac:spMkLst>
        </pc:spChg>
        <pc:spChg chg="del">
          <ac:chgData name="Nga 2001 Nguyen Thi Hang" userId="4020bbce22ac959d" providerId="LiveId" clId="{4DBA1209-9D4C-40D2-8389-99444821027D}" dt="2020-10-26T10:49:05.991" v="1168"/>
          <ac:spMkLst>
            <pc:docMk/>
            <pc:sldMk cId="42101090" sldId="1547"/>
            <ac:spMk id="34" creationId="{05CC4153-3F0D-4F4C-8F12-E8FC3FA40AEE}"/>
          </ac:spMkLst>
        </pc:spChg>
        <pc:spChg chg="del">
          <ac:chgData name="Nga 2001 Nguyen Thi Hang" userId="4020bbce22ac959d" providerId="LiveId" clId="{4DBA1209-9D4C-40D2-8389-99444821027D}" dt="2020-10-26T10:49:05.991" v="1168"/>
          <ac:spMkLst>
            <pc:docMk/>
            <pc:sldMk cId="42101090" sldId="1547"/>
            <ac:spMk id="36" creationId="{1C091803-41C2-48E0-9228-5148460C7479}"/>
          </ac:spMkLst>
        </pc:spChg>
        <pc:spChg chg="del">
          <ac:chgData name="Nga 2001 Nguyen Thi Hang" userId="4020bbce22ac959d" providerId="LiveId" clId="{4DBA1209-9D4C-40D2-8389-99444821027D}" dt="2020-10-26T10:49:05.991" v="1168"/>
          <ac:spMkLst>
            <pc:docMk/>
            <pc:sldMk cId="42101090" sldId="1547"/>
            <ac:spMk id="38" creationId="{2656D4A3-B550-45B7-A4A3-7E1E528901D9}"/>
          </ac:spMkLst>
        </pc:spChg>
      </pc:sldChg>
      <pc:sldChg chg="addSp delSp modSp add mod setBg delDesignElem">
        <pc:chgData name="Nga 2001 Nguyen Thi Hang" userId="4020bbce22ac959d" providerId="LiveId" clId="{4DBA1209-9D4C-40D2-8389-99444821027D}" dt="2020-10-26T09:52:56.329" v="44" actId="14100"/>
        <pc:sldMkLst>
          <pc:docMk/>
          <pc:sldMk cId="4012307117" sldId="1572"/>
        </pc:sldMkLst>
        <pc:spChg chg="mod">
          <ac:chgData name="Nga 2001 Nguyen Thi Hang" userId="4020bbce22ac959d" providerId="LiveId" clId="{4DBA1209-9D4C-40D2-8389-99444821027D}" dt="2020-10-26T09:52:56.329" v="44" actId="14100"/>
          <ac:spMkLst>
            <pc:docMk/>
            <pc:sldMk cId="4012307117" sldId="1572"/>
            <ac:spMk id="5" creationId="{CF010A51-3730-43B5-8E8B-9EC664246516}"/>
          </ac:spMkLst>
        </pc:spChg>
        <pc:spChg chg="add">
          <ac:chgData name="Nga 2001 Nguyen Thi Hang" userId="4020bbce22ac959d" providerId="LiveId" clId="{4DBA1209-9D4C-40D2-8389-99444821027D}" dt="2020-10-26T09:52:02.432" v="34" actId="26606"/>
          <ac:spMkLst>
            <pc:docMk/>
            <pc:sldMk cId="4012307117" sldId="1572"/>
            <ac:spMk id="9" creationId="{4038CB10-1F5C-4D54-9DF7-12586DE5B007}"/>
          </ac:spMkLst>
        </pc:spChg>
        <pc:spChg chg="add">
          <ac:chgData name="Nga 2001 Nguyen Thi Hang" userId="4020bbce22ac959d" providerId="LiveId" clId="{4DBA1209-9D4C-40D2-8389-99444821027D}" dt="2020-10-26T09:52:02.432" v="34" actId="26606"/>
          <ac:spMkLst>
            <pc:docMk/>
            <pc:sldMk cId="4012307117" sldId="1572"/>
            <ac:spMk id="10" creationId="{73ED6512-6858-4552-B699-9A97FE9A4EA2}"/>
          </ac:spMkLst>
        </pc:spChg>
        <pc:spChg chg="del">
          <ac:chgData name="Nga 2001 Nguyen Thi Hang" userId="4020bbce22ac959d" providerId="LiveId" clId="{4DBA1209-9D4C-40D2-8389-99444821027D}" dt="2020-10-26T09:51:37.125" v="32"/>
          <ac:spMkLst>
            <pc:docMk/>
            <pc:sldMk cId="4012307117" sldId="1572"/>
            <ac:spMk id="12" creationId="{4038CB10-1F5C-4D54-9DF7-12586DE5B007}"/>
          </ac:spMkLst>
        </pc:spChg>
        <pc:spChg chg="del">
          <ac:chgData name="Nga 2001 Nguyen Thi Hang" userId="4020bbce22ac959d" providerId="LiveId" clId="{4DBA1209-9D4C-40D2-8389-99444821027D}" dt="2020-10-26T09:51:37.125" v="32"/>
          <ac:spMkLst>
            <pc:docMk/>
            <pc:sldMk cId="4012307117" sldId="1572"/>
            <ac:spMk id="14" creationId="{73ED6512-6858-4552-B699-9A97FE9A4EA2}"/>
          </ac:spMkLst>
        </pc:spChg>
      </pc:sldChg>
      <pc:sldChg chg="addSp delSp modSp new mod">
        <pc:chgData name="Nga 2001 Nguyen Thi Hang" userId="4020bbce22ac959d" providerId="LiveId" clId="{4DBA1209-9D4C-40D2-8389-99444821027D}" dt="2020-10-26T10:36:29.643" v="864" actId="14100"/>
        <pc:sldMkLst>
          <pc:docMk/>
          <pc:sldMk cId="1917377891" sldId="1573"/>
        </pc:sldMkLst>
        <pc:spChg chg="mod">
          <ac:chgData name="Nga 2001 Nguyen Thi Hang" userId="4020bbce22ac959d" providerId="LiveId" clId="{4DBA1209-9D4C-40D2-8389-99444821027D}" dt="2020-10-26T10:16:17.990" v="542" actId="122"/>
          <ac:spMkLst>
            <pc:docMk/>
            <pc:sldMk cId="1917377891" sldId="1573"/>
            <ac:spMk id="2" creationId="{B6E4EEFA-B5EE-4A24-92C9-C6E54754C8C4}"/>
          </ac:spMkLst>
        </pc:spChg>
        <pc:spChg chg="mod">
          <ac:chgData name="Nga 2001 Nguyen Thi Hang" userId="4020bbce22ac959d" providerId="LiveId" clId="{4DBA1209-9D4C-40D2-8389-99444821027D}" dt="2020-10-26T10:18:36.132" v="852" actId="2710"/>
          <ac:spMkLst>
            <pc:docMk/>
            <pc:sldMk cId="1917377891" sldId="1573"/>
            <ac:spMk id="3" creationId="{42DB48B5-9651-4076-B865-B384F96A0C93}"/>
          </ac:spMkLst>
        </pc:spChg>
        <pc:picChg chg="add del mod">
          <ac:chgData name="Nga 2001 Nguyen Thi Hang" userId="4020bbce22ac959d" providerId="LiveId" clId="{4DBA1209-9D4C-40D2-8389-99444821027D}" dt="2020-10-26T10:35:42.806" v="861" actId="478"/>
          <ac:picMkLst>
            <pc:docMk/>
            <pc:sldMk cId="1917377891" sldId="1573"/>
            <ac:picMk id="4" creationId="{796CCBD6-E863-4EDE-B59B-3EA46497D734}"/>
          </ac:picMkLst>
        </pc:picChg>
        <pc:picChg chg="add mod">
          <ac:chgData name="Nga 2001 Nguyen Thi Hang" userId="4020bbce22ac959d" providerId="LiveId" clId="{4DBA1209-9D4C-40D2-8389-99444821027D}" dt="2020-10-26T10:20:55.431" v="860" actId="1076"/>
          <ac:picMkLst>
            <pc:docMk/>
            <pc:sldMk cId="1917377891" sldId="1573"/>
            <ac:picMk id="5" creationId="{DF83D501-9EAB-4264-85ED-C5A9BE617516}"/>
          </ac:picMkLst>
        </pc:picChg>
        <pc:picChg chg="add mod">
          <ac:chgData name="Nga 2001 Nguyen Thi Hang" userId="4020bbce22ac959d" providerId="LiveId" clId="{4DBA1209-9D4C-40D2-8389-99444821027D}" dt="2020-10-26T10:36:29.643" v="864" actId="14100"/>
          <ac:picMkLst>
            <pc:docMk/>
            <pc:sldMk cId="1917377891" sldId="1573"/>
            <ac:picMk id="6" creationId="{6EC4982E-DAC5-42A0-A704-7CBB11037028}"/>
          </ac:picMkLst>
        </pc:picChg>
      </pc:sldChg>
      <pc:sldChg chg="addSp delSp modSp new mod">
        <pc:chgData name="Nga 2001 Nguyen Thi Hang" userId="4020bbce22ac959d" providerId="LiveId" clId="{4DBA1209-9D4C-40D2-8389-99444821027D}" dt="2020-10-28T15:06:00.712" v="5899" actId="20577"/>
        <pc:sldMkLst>
          <pc:docMk/>
          <pc:sldMk cId="96924" sldId="1574"/>
        </pc:sldMkLst>
        <pc:spChg chg="mod">
          <ac:chgData name="Nga 2001 Nguyen Thi Hang" userId="4020bbce22ac959d" providerId="LiveId" clId="{4DBA1209-9D4C-40D2-8389-99444821027D}" dt="2020-10-28T15:06:00.712" v="5899" actId="20577"/>
          <ac:spMkLst>
            <pc:docMk/>
            <pc:sldMk cId="96924" sldId="1574"/>
            <ac:spMk id="2" creationId="{BC5B7B66-2066-43C6-B1F1-3B2A2CEB2FC9}"/>
          </ac:spMkLst>
        </pc:spChg>
        <pc:spChg chg="mod">
          <ac:chgData name="Nga 2001 Nguyen Thi Hang" userId="4020bbce22ac959d" providerId="LiveId" clId="{4DBA1209-9D4C-40D2-8389-99444821027D}" dt="2020-10-26T10:41:08.097" v="1048" actId="20577"/>
          <ac:spMkLst>
            <pc:docMk/>
            <pc:sldMk cId="96924" sldId="1574"/>
            <ac:spMk id="3" creationId="{74A0C2AC-29E4-493C-B05F-ACAE1FA36E20}"/>
          </ac:spMkLst>
        </pc:spChg>
        <pc:picChg chg="add mod">
          <ac:chgData name="Nga 2001 Nguyen Thi Hang" userId="4020bbce22ac959d" providerId="LiveId" clId="{4DBA1209-9D4C-40D2-8389-99444821027D}" dt="2020-10-26T10:44:17.716" v="1052" actId="14100"/>
          <ac:picMkLst>
            <pc:docMk/>
            <pc:sldMk cId="96924" sldId="1574"/>
            <ac:picMk id="4" creationId="{ECE2AF01-07DB-4C51-AF7D-3EE6CB2AF28E}"/>
          </ac:picMkLst>
        </pc:picChg>
        <pc:picChg chg="add mod">
          <ac:chgData name="Nga 2001 Nguyen Thi Hang" userId="4020bbce22ac959d" providerId="LiveId" clId="{4DBA1209-9D4C-40D2-8389-99444821027D}" dt="2020-10-26T15:00:52.158" v="5845" actId="1076"/>
          <ac:picMkLst>
            <pc:docMk/>
            <pc:sldMk cId="96924" sldId="1574"/>
            <ac:picMk id="6" creationId="{877FCB85-4A98-449B-B0CC-0A8FC401301C}"/>
          </ac:picMkLst>
        </pc:picChg>
        <pc:picChg chg="add del mod">
          <ac:chgData name="Nga 2001 Nguyen Thi Hang" userId="4020bbce22ac959d" providerId="LiveId" clId="{4DBA1209-9D4C-40D2-8389-99444821027D}" dt="2020-10-26T10:40:23.983" v="1014" actId="478"/>
          <ac:picMkLst>
            <pc:docMk/>
            <pc:sldMk cId="96924" sldId="1574"/>
            <ac:picMk id="1026" creationId="{1EA58BE9-06AD-49F6-96D8-29B806B22A8D}"/>
          </ac:picMkLst>
        </pc:picChg>
      </pc:sldChg>
      <pc:sldChg chg="addSp delSp modSp new mod">
        <pc:chgData name="Nga 2001 Nguyen Thi Hang" userId="4020bbce22ac959d" providerId="LiveId" clId="{4DBA1209-9D4C-40D2-8389-99444821027D}" dt="2020-10-26T15:00:35.006" v="5841" actId="1076"/>
        <pc:sldMkLst>
          <pc:docMk/>
          <pc:sldMk cId="2725295451" sldId="1575"/>
        </pc:sldMkLst>
        <pc:spChg chg="mod">
          <ac:chgData name="Nga 2001 Nguyen Thi Hang" userId="4020bbce22ac959d" providerId="LiveId" clId="{4DBA1209-9D4C-40D2-8389-99444821027D}" dt="2020-10-26T13:10:10.436" v="5105" actId="404"/>
          <ac:spMkLst>
            <pc:docMk/>
            <pc:sldMk cId="2725295451" sldId="1575"/>
            <ac:spMk id="2" creationId="{F8434A2C-F805-4541-96F8-51A6D876EE3B}"/>
          </ac:spMkLst>
        </pc:spChg>
        <pc:spChg chg="del">
          <ac:chgData name="Nga 2001 Nguyen Thi Hang" userId="4020bbce22ac959d" providerId="LiveId" clId="{4DBA1209-9D4C-40D2-8389-99444821027D}" dt="2020-10-26T10:49:26.666" v="1169"/>
          <ac:spMkLst>
            <pc:docMk/>
            <pc:sldMk cId="2725295451" sldId="1575"/>
            <ac:spMk id="3" creationId="{463DFC2B-DE84-4ED9-9308-4202F752ADF2}"/>
          </ac:spMkLst>
        </pc:spChg>
        <pc:spChg chg="add mod">
          <ac:chgData name="Nga 2001 Nguyen Thi Hang" userId="4020bbce22ac959d" providerId="LiveId" clId="{4DBA1209-9D4C-40D2-8389-99444821027D}" dt="2020-10-26T13:09:59.533" v="5073" actId="1076"/>
          <ac:spMkLst>
            <pc:docMk/>
            <pc:sldMk cId="2725295451" sldId="1575"/>
            <ac:spMk id="4" creationId="{B61BCA3F-FBC0-4167-BB31-A3B395525E31}"/>
          </ac:spMkLst>
        </pc:spChg>
        <pc:picChg chg="add mod">
          <ac:chgData name="Nga 2001 Nguyen Thi Hang" userId="4020bbce22ac959d" providerId="LiveId" clId="{4DBA1209-9D4C-40D2-8389-99444821027D}" dt="2020-10-26T15:00:35.006" v="5841" actId="1076"/>
          <ac:picMkLst>
            <pc:docMk/>
            <pc:sldMk cId="2725295451" sldId="1575"/>
            <ac:picMk id="6" creationId="{0D7FDB1D-6E3B-474C-85AD-E46DC5CC729D}"/>
          </ac:picMkLst>
        </pc:picChg>
      </pc:sldChg>
      <pc:sldChg chg="addSp delSp modSp add del mod modAnim modNotesTx">
        <pc:chgData name="Nga 2001 Nguyen Thi Hang" userId="4020bbce22ac959d" providerId="LiveId" clId="{4DBA1209-9D4C-40D2-8389-99444821027D}" dt="2020-10-26T10:56:40.994" v="1585" actId="47"/>
        <pc:sldMkLst>
          <pc:docMk/>
          <pc:sldMk cId="2180084141" sldId="1576"/>
        </pc:sldMkLst>
        <pc:spChg chg="mod">
          <ac:chgData name="Nga 2001 Nguyen Thi Hang" userId="4020bbce22ac959d" providerId="LiveId" clId="{4DBA1209-9D4C-40D2-8389-99444821027D}" dt="2020-10-26T10:54:51.874" v="1525" actId="20577"/>
          <ac:spMkLst>
            <pc:docMk/>
            <pc:sldMk cId="2180084141" sldId="1576"/>
            <ac:spMk id="8" creationId="{C648F758-E41F-41EE-AB9C-3965E72B4D30}"/>
          </ac:spMkLst>
        </pc:spChg>
        <pc:spChg chg="del mod">
          <ac:chgData name="Nga 2001 Nguyen Thi Hang" userId="4020bbce22ac959d" providerId="LiveId" clId="{4DBA1209-9D4C-40D2-8389-99444821027D}" dt="2020-10-26T10:55:30.976" v="1566" actId="21"/>
          <ac:spMkLst>
            <pc:docMk/>
            <pc:sldMk cId="2180084141" sldId="1576"/>
            <ac:spMk id="23" creationId="{00000000-0000-0000-0000-000000000000}"/>
          </ac:spMkLst>
        </pc:spChg>
        <pc:picChg chg="del">
          <ac:chgData name="Nga 2001 Nguyen Thi Hang" userId="4020bbce22ac959d" providerId="LiveId" clId="{4DBA1209-9D4C-40D2-8389-99444821027D}" dt="2020-10-26T10:52:40.985" v="1498" actId="478"/>
          <ac:picMkLst>
            <pc:docMk/>
            <pc:sldMk cId="2180084141" sldId="1576"/>
            <ac:picMk id="2" creationId="{61ADFFE7-1702-4344-AE06-43F69B20087D}"/>
          </ac:picMkLst>
        </pc:picChg>
        <pc:picChg chg="add del mod">
          <ac:chgData name="Nga 2001 Nguyen Thi Hang" userId="4020bbce22ac959d" providerId="LiveId" clId="{4DBA1209-9D4C-40D2-8389-99444821027D}" dt="2020-10-26T10:55:30.976" v="1566" actId="21"/>
          <ac:picMkLst>
            <pc:docMk/>
            <pc:sldMk cId="2180084141" sldId="1576"/>
            <ac:picMk id="6146" creationId="{397CD71B-820D-4524-A002-1180894E0237}"/>
          </ac:picMkLst>
        </pc:picChg>
      </pc:sldChg>
      <pc:sldChg chg="addSp delSp modSp new mod setBg delAnim modAnim setClrOvrMap modNotesTx">
        <pc:chgData name="Nga 2001 Nguyen Thi Hang" userId="4020bbce22ac959d" providerId="LiveId" clId="{4DBA1209-9D4C-40D2-8389-99444821027D}" dt="2020-10-26T11:32:23.309" v="2517" actId="404"/>
        <pc:sldMkLst>
          <pc:docMk/>
          <pc:sldMk cId="1801333830" sldId="1577"/>
        </pc:sldMkLst>
        <pc:spChg chg="mod">
          <ac:chgData name="Nga 2001 Nguyen Thi Hang" userId="4020bbce22ac959d" providerId="LiveId" clId="{4DBA1209-9D4C-40D2-8389-99444821027D}" dt="2020-10-26T11:28:40.417" v="2460" actId="1076"/>
          <ac:spMkLst>
            <pc:docMk/>
            <pc:sldMk cId="1801333830" sldId="1577"/>
            <ac:spMk id="2" creationId="{66830694-D27E-497E-9B1F-C00F5DED8D0B}"/>
          </ac:spMkLst>
        </pc:spChg>
        <pc:spChg chg="mod ord">
          <ac:chgData name="Nga 2001 Nguyen Thi Hang" userId="4020bbce22ac959d" providerId="LiveId" clId="{4DBA1209-9D4C-40D2-8389-99444821027D}" dt="2020-10-26T11:32:23.309" v="2517" actId="404"/>
          <ac:spMkLst>
            <pc:docMk/>
            <pc:sldMk cId="1801333830" sldId="1577"/>
            <ac:spMk id="3" creationId="{5692CA1D-634C-4EAC-A49D-FF69F5BCCD91}"/>
          </ac:spMkLst>
        </pc:spChg>
        <pc:spChg chg="add del mod">
          <ac:chgData name="Nga 2001 Nguyen Thi Hang" userId="4020bbce22ac959d" providerId="LiveId" clId="{4DBA1209-9D4C-40D2-8389-99444821027D}" dt="2020-10-26T10:56:16.277" v="1582"/>
          <ac:spMkLst>
            <pc:docMk/>
            <pc:sldMk cId="1801333830" sldId="1577"/>
            <ac:spMk id="4" creationId="{3B7CF270-B6ED-47BA-BF8E-09430EDC5878}"/>
          </ac:spMkLst>
        </pc:spChg>
        <pc:spChg chg="add">
          <ac:chgData name="Nga 2001 Nguyen Thi Hang" userId="4020bbce22ac959d" providerId="LiveId" clId="{4DBA1209-9D4C-40D2-8389-99444821027D}" dt="2020-10-26T11:28:37.222" v="2459" actId="26606"/>
          <ac:spMkLst>
            <pc:docMk/>
            <pc:sldMk cId="1801333830" sldId="1577"/>
            <ac:spMk id="11" creationId="{DCFD1A13-2B88-47B7-AAE9-AD6F3296EE2F}"/>
          </ac:spMkLst>
        </pc:spChg>
        <pc:spChg chg="add">
          <ac:chgData name="Nga 2001 Nguyen Thi Hang" userId="4020bbce22ac959d" providerId="LiveId" clId="{4DBA1209-9D4C-40D2-8389-99444821027D}" dt="2020-10-26T11:28:37.222" v="2459" actId="26606"/>
          <ac:spMkLst>
            <pc:docMk/>
            <pc:sldMk cId="1801333830" sldId="1577"/>
            <ac:spMk id="13" creationId="{F5CE4102-C93A-420A-98A7-5A7DD0C5C5B1}"/>
          </ac:spMkLst>
        </pc:spChg>
        <pc:picChg chg="add mod">
          <ac:chgData name="Nga 2001 Nguyen Thi Hang" userId="4020bbce22ac959d" providerId="LiveId" clId="{4DBA1209-9D4C-40D2-8389-99444821027D}" dt="2020-10-26T11:28:37.222" v="2459" actId="26606"/>
          <ac:picMkLst>
            <pc:docMk/>
            <pc:sldMk cId="1801333830" sldId="1577"/>
            <ac:picMk id="5" creationId="{D11FCD12-E27A-4582-AE1B-6B4D001BE990}"/>
          </ac:picMkLst>
        </pc:picChg>
        <pc:picChg chg="add mod">
          <ac:chgData name="Nga 2001 Nguyen Thi Hang" userId="4020bbce22ac959d" providerId="LiveId" clId="{4DBA1209-9D4C-40D2-8389-99444821027D}" dt="2020-10-26T11:28:37.222" v="2459" actId="26606"/>
          <ac:picMkLst>
            <pc:docMk/>
            <pc:sldMk cId="1801333830" sldId="1577"/>
            <ac:picMk id="6" creationId="{EE0E35D3-0D34-461B-8E4F-D537826B694E}"/>
          </ac:picMkLst>
        </pc:picChg>
      </pc:sldChg>
      <pc:sldChg chg="addSp delSp modSp add mod setBg setClrOvrMap modNotesTx">
        <pc:chgData name="Nga 2001 Nguyen Thi Hang" userId="4020bbce22ac959d" providerId="LiveId" clId="{4DBA1209-9D4C-40D2-8389-99444821027D}" dt="2020-10-26T15:01:29.510" v="5851" actId="1076"/>
        <pc:sldMkLst>
          <pc:docMk/>
          <pc:sldMk cId="2925997922" sldId="1578"/>
        </pc:sldMkLst>
        <pc:spChg chg="mod">
          <ac:chgData name="Nga 2001 Nguyen Thi Hang" userId="4020bbce22ac959d" providerId="LiveId" clId="{4DBA1209-9D4C-40D2-8389-99444821027D}" dt="2020-10-26T11:29:22.617" v="2468" actId="1076"/>
          <ac:spMkLst>
            <pc:docMk/>
            <pc:sldMk cId="2925997922" sldId="1578"/>
            <ac:spMk id="2" creationId="{66830694-D27E-497E-9B1F-C00F5DED8D0B}"/>
          </ac:spMkLst>
        </pc:spChg>
        <pc:spChg chg="del">
          <ac:chgData name="Nga 2001 Nguyen Thi Hang" userId="4020bbce22ac959d" providerId="LiveId" clId="{4DBA1209-9D4C-40D2-8389-99444821027D}" dt="2020-10-26T10:57:11.892" v="1597" actId="478"/>
          <ac:spMkLst>
            <pc:docMk/>
            <pc:sldMk cId="2925997922" sldId="1578"/>
            <ac:spMk id="3" creationId="{5692CA1D-634C-4EAC-A49D-FF69F5BCCD91}"/>
          </ac:spMkLst>
        </pc:spChg>
        <pc:spChg chg="add mod">
          <ac:chgData name="Nga 2001 Nguyen Thi Hang" userId="4020bbce22ac959d" providerId="LiveId" clId="{4DBA1209-9D4C-40D2-8389-99444821027D}" dt="2020-10-26T11:30:07.549" v="2487" actId="27636"/>
          <ac:spMkLst>
            <pc:docMk/>
            <pc:sldMk cId="2925997922" sldId="1578"/>
            <ac:spMk id="7" creationId="{C1976251-8C6B-4E80-8BB0-1CC0C74C363C}"/>
          </ac:spMkLst>
        </pc:spChg>
        <pc:spChg chg="add">
          <ac:chgData name="Nga 2001 Nguyen Thi Hang" userId="4020bbce22ac959d" providerId="LiveId" clId="{4DBA1209-9D4C-40D2-8389-99444821027D}" dt="2020-10-26T11:29:19.056" v="2467" actId="26606"/>
          <ac:spMkLst>
            <pc:docMk/>
            <pc:sldMk cId="2925997922" sldId="1578"/>
            <ac:spMk id="12" creationId="{CF62D2A7-8207-488C-9F46-316BA81A16C8}"/>
          </ac:spMkLst>
        </pc:spChg>
        <pc:spChg chg="add">
          <ac:chgData name="Nga 2001 Nguyen Thi Hang" userId="4020bbce22ac959d" providerId="LiveId" clId="{4DBA1209-9D4C-40D2-8389-99444821027D}" dt="2020-10-26T11:29:19.056" v="2467" actId="26606"/>
          <ac:spMkLst>
            <pc:docMk/>
            <pc:sldMk cId="2925997922" sldId="1578"/>
            <ac:spMk id="14" creationId="{52AC6D7F-F068-4E11-BB06-F601D89BB980}"/>
          </ac:spMkLst>
        </pc:spChg>
        <pc:picChg chg="del">
          <ac:chgData name="Nga 2001 Nguyen Thi Hang" userId="4020bbce22ac959d" providerId="LiveId" clId="{4DBA1209-9D4C-40D2-8389-99444821027D}" dt="2020-10-26T11:00:51.691" v="1603" actId="478"/>
          <ac:picMkLst>
            <pc:docMk/>
            <pc:sldMk cId="2925997922" sldId="1578"/>
            <ac:picMk id="5" creationId="{D11FCD12-E27A-4582-AE1B-6B4D001BE990}"/>
          </ac:picMkLst>
        </pc:picChg>
        <pc:picChg chg="mod ord">
          <ac:chgData name="Nga 2001 Nguyen Thi Hang" userId="4020bbce22ac959d" providerId="LiveId" clId="{4DBA1209-9D4C-40D2-8389-99444821027D}" dt="2020-10-26T11:29:19.056" v="2467" actId="26606"/>
          <ac:picMkLst>
            <pc:docMk/>
            <pc:sldMk cId="2925997922" sldId="1578"/>
            <ac:picMk id="6" creationId="{EE0E35D3-0D34-461B-8E4F-D537826B694E}"/>
          </ac:picMkLst>
        </pc:picChg>
        <pc:picChg chg="add mod">
          <ac:chgData name="Nga 2001 Nguyen Thi Hang" userId="4020bbce22ac959d" providerId="LiveId" clId="{4DBA1209-9D4C-40D2-8389-99444821027D}" dt="2020-10-26T15:01:29.510" v="5851" actId="1076"/>
          <ac:picMkLst>
            <pc:docMk/>
            <pc:sldMk cId="2925997922" sldId="1578"/>
            <ac:picMk id="9" creationId="{739D199C-8D77-4EFB-A271-C8494E1C5151}"/>
          </ac:picMkLst>
        </pc:picChg>
      </pc:sldChg>
      <pc:sldChg chg="add del">
        <pc:chgData name="Nga 2001 Nguyen Thi Hang" userId="4020bbce22ac959d" providerId="LiveId" clId="{4DBA1209-9D4C-40D2-8389-99444821027D}" dt="2020-10-26T11:44:32.477" v="2815" actId="47"/>
        <pc:sldMkLst>
          <pc:docMk/>
          <pc:sldMk cId="4240115570" sldId="1579"/>
        </pc:sldMkLst>
      </pc:sldChg>
      <pc:sldChg chg="addSp delSp modSp add mod setBg setClrOvrMap modNotesTx">
        <pc:chgData name="Nga 2001 Nguyen Thi Hang" userId="4020bbce22ac959d" providerId="LiveId" clId="{4DBA1209-9D4C-40D2-8389-99444821027D}" dt="2020-10-26T11:48:53.086" v="2845" actId="20577"/>
        <pc:sldMkLst>
          <pc:docMk/>
          <pc:sldMk cId="1360262155" sldId="1580"/>
        </pc:sldMkLst>
        <pc:spChg chg="mod">
          <ac:chgData name="Nga 2001 Nguyen Thi Hang" userId="4020bbce22ac959d" providerId="LiveId" clId="{4DBA1209-9D4C-40D2-8389-99444821027D}" dt="2020-10-26T11:43:32.536" v="2772" actId="1076"/>
          <ac:spMkLst>
            <pc:docMk/>
            <pc:sldMk cId="1360262155" sldId="1580"/>
            <ac:spMk id="2" creationId="{66830694-D27E-497E-9B1F-C00F5DED8D0B}"/>
          </ac:spMkLst>
        </pc:spChg>
        <pc:spChg chg="mod ord">
          <ac:chgData name="Nga 2001 Nguyen Thi Hang" userId="4020bbce22ac959d" providerId="LiveId" clId="{4DBA1209-9D4C-40D2-8389-99444821027D}" dt="2020-10-26T11:43:44.219" v="2777" actId="2710"/>
          <ac:spMkLst>
            <pc:docMk/>
            <pc:sldMk cId="1360262155" sldId="1580"/>
            <ac:spMk id="3" creationId="{5692CA1D-634C-4EAC-A49D-FF69F5BCCD91}"/>
          </ac:spMkLst>
        </pc:spChg>
        <pc:spChg chg="add">
          <ac:chgData name="Nga 2001 Nguyen Thi Hang" userId="4020bbce22ac959d" providerId="LiveId" clId="{4DBA1209-9D4C-40D2-8389-99444821027D}" dt="2020-10-26T11:43:29.239" v="2771" actId="26606"/>
          <ac:spMkLst>
            <pc:docMk/>
            <pc:sldMk cId="1360262155" sldId="1580"/>
            <ac:spMk id="71" creationId="{DCFD1A13-2B88-47B7-AAE9-AD6F3296EE2F}"/>
          </ac:spMkLst>
        </pc:spChg>
        <pc:spChg chg="add">
          <ac:chgData name="Nga 2001 Nguyen Thi Hang" userId="4020bbce22ac959d" providerId="LiveId" clId="{4DBA1209-9D4C-40D2-8389-99444821027D}" dt="2020-10-26T11:43:29.239" v="2771" actId="26606"/>
          <ac:spMkLst>
            <pc:docMk/>
            <pc:sldMk cId="1360262155" sldId="1580"/>
            <ac:spMk id="73" creationId="{F5CE4102-C93A-420A-98A7-5A7DD0C5C5B1}"/>
          </ac:spMkLst>
        </pc:spChg>
        <pc:picChg chg="del">
          <ac:chgData name="Nga 2001 Nguyen Thi Hang" userId="4020bbce22ac959d" providerId="LiveId" clId="{4DBA1209-9D4C-40D2-8389-99444821027D}" dt="2020-10-26T11:43:24.613" v="2768" actId="478"/>
          <ac:picMkLst>
            <pc:docMk/>
            <pc:sldMk cId="1360262155" sldId="1580"/>
            <ac:picMk id="5" creationId="{D11FCD12-E27A-4582-AE1B-6B4D001BE990}"/>
          </ac:picMkLst>
        </pc:picChg>
        <pc:picChg chg="mod ord">
          <ac:chgData name="Nga 2001 Nguyen Thi Hang" userId="4020bbce22ac959d" providerId="LiveId" clId="{4DBA1209-9D4C-40D2-8389-99444821027D}" dt="2020-10-26T11:43:29.239" v="2771" actId="26606"/>
          <ac:picMkLst>
            <pc:docMk/>
            <pc:sldMk cId="1360262155" sldId="1580"/>
            <ac:picMk id="6" creationId="{EE0E35D3-0D34-461B-8E4F-D537826B694E}"/>
          </ac:picMkLst>
        </pc:picChg>
        <pc:picChg chg="add mod">
          <ac:chgData name="Nga 2001 Nguyen Thi Hang" userId="4020bbce22ac959d" providerId="LiveId" clId="{4DBA1209-9D4C-40D2-8389-99444821027D}" dt="2020-10-26T11:43:29.239" v="2771" actId="26606"/>
          <ac:picMkLst>
            <pc:docMk/>
            <pc:sldMk cId="1360262155" sldId="1580"/>
            <ac:picMk id="15362" creationId="{2DA39466-5C7C-4675-9EF4-7E9204250F69}"/>
          </ac:picMkLst>
        </pc:picChg>
      </pc:sldChg>
      <pc:sldChg chg="addSp delSp modSp add mod setBg modNotesTx">
        <pc:chgData name="Nga 2001 Nguyen Thi Hang" userId="4020bbce22ac959d" providerId="LiveId" clId="{4DBA1209-9D4C-40D2-8389-99444821027D}" dt="2020-10-26T11:44:29.795" v="2814" actId="20577"/>
        <pc:sldMkLst>
          <pc:docMk/>
          <pc:sldMk cId="484544059" sldId="1581"/>
        </pc:sldMkLst>
        <pc:spChg chg="mod">
          <ac:chgData name="Nga 2001 Nguyen Thi Hang" userId="4020bbce22ac959d" providerId="LiveId" clId="{4DBA1209-9D4C-40D2-8389-99444821027D}" dt="2020-10-26T11:41:26.230" v="2731" actId="1076"/>
          <ac:spMkLst>
            <pc:docMk/>
            <pc:sldMk cId="484544059" sldId="1581"/>
            <ac:spMk id="2" creationId="{66830694-D27E-497E-9B1F-C00F5DED8D0B}"/>
          </ac:spMkLst>
        </pc:spChg>
        <pc:spChg chg="mod">
          <ac:chgData name="Nga 2001 Nguyen Thi Hang" userId="4020bbce22ac959d" providerId="LiveId" clId="{4DBA1209-9D4C-40D2-8389-99444821027D}" dt="2020-10-26T11:44:29.795" v="2814" actId="20577"/>
          <ac:spMkLst>
            <pc:docMk/>
            <pc:sldMk cId="484544059" sldId="1581"/>
            <ac:spMk id="3" creationId="{5692CA1D-634C-4EAC-A49D-FF69F5BCCD91}"/>
          </ac:spMkLst>
        </pc:spChg>
        <pc:spChg chg="add">
          <ac:chgData name="Nga 2001 Nguyen Thi Hang" userId="4020bbce22ac959d" providerId="LiveId" clId="{4DBA1209-9D4C-40D2-8389-99444821027D}" dt="2020-10-26T11:41:11.254" v="2727" actId="26606"/>
          <ac:spMkLst>
            <pc:docMk/>
            <pc:sldMk cId="484544059" sldId="1581"/>
            <ac:spMk id="75" creationId="{247AB924-1B87-43FC-B7C7-B112D5C51A0E}"/>
          </ac:spMkLst>
        </pc:spChg>
        <pc:picChg chg="del">
          <ac:chgData name="Nga 2001 Nguyen Thi Hang" userId="4020bbce22ac959d" providerId="LiveId" clId="{4DBA1209-9D4C-40D2-8389-99444821027D}" dt="2020-10-26T11:39:03.207" v="2722" actId="478"/>
          <ac:picMkLst>
            <pc:docMk/>
            <pc:sldMk cId="484544059" sldId="1581"/>
            <ac:picMk id="5" creationId="{D11FCD12-E27A-4582-AE1B-6B4D001BE990}"/>
          </ac:picMkLst>
        </pc:picChg>
        <pc:picChg chg="mod ord">
          <ac:chgData name="Nga 2001 Nguyen Thi Hang" userId="4020bbce22ac959d" providerId="LiveId" clId="{4DBA1209-9D4C-40D2-8389-99444821027D}" dt="2020-10-26T11:41:11.254" v="2727" actId="26606"/>
          <ac:picMkLst>
            <pc:docMk/>
            <pc:sldMk cId="484544059" sldId="1581"/>
            <ac:picMk id="6" creationId="{EE0E35D3-0D34-461B-8E4F-D537826B694E}"/>
          </ac:picMkLst>
        </pc:picChg>
        <pc:picChg chg="add mod ord">
          <ac:chgData name="Nga 2001 Nguyen Thi Hang" userId="4020bbce22ac959d" providerId="LiveId" clId="{4DBA1209-9D4C-40D2-8389-99444821027D}" dt="2020-10-26T11:41:23.654" v="2730" actId="1076"/>
          <ac:picMkLst>
            <pc:docMk/>
            <pc:sldMk cId="484544059" sldId="1581"/>
            <ac:picMk id="14338" creationId="{CC3FAC95-5E97-485F-A67C-99BE86D74135}"/>
          </ac:picMkLst>
        </pc:picChg>
        <pc:picChg chg="add mod">
          <ac:chgData name="Nga 2001 Nguyen Thi Hang" userId="4020bbce22ac959d" providerId="LiveId" clId="{4DBA1209-9D4C-40D2-8389-99444821027D}" dt="2020-10-26T11:41:21.774" v="2729" actId="1076"/>
          <ac:picMkLst>
            <pc:docMk/>
            <pc:sldMk cId="484544059" sldId="1581"/>
            <ac:picMk id="14340" creationId="{793451C1-80E2-4842-86E7-8029113BA7AF}"/>
          </ac:picMkLst>
        </pc:picChg>
        <pc:cxnChg chg="add">
          <ac:chgData name="Nga 2001 Nguyen Thi Hang" userId="4020bbce22ac959d" providerId="LiveId" clId="{4DBA1209-9D4C-40D2-8389-99444821027D}" dt="2020-10-26T11:41:11.254" v="2727" actId="26606"/>
          <ac:cxnSpMkLst>
            <pc:docMk/>
            <pc:sldMk cId="484544059" sldId="1581"/>
            <ac:cxnSpMk id="73" creationId="{99AE2756-0FC4-4155-83E7-58AAAB63E757}"/>
          </ac:cxnSpMkLst>
        </pc:cxnChg>
        <pc:cxnChg chg="add">
          <ac:chgData name="Nga 2001 Nguyen Thi Hang" userId="4020bbce22ac959d" providerId="LiveId" clId="{4DBA1209-9D4C-40D2-8389-99444821027D}" dt="2020-10-26T11:41:11.254" v="2727" actId="26606"/>
          <ac:cxnSpMkLst>
            <pc:docMk/>
            <pc:sldMk cId="484544059" sldId="1581"/>
            <ac:cxnSpMk id="77" creationId="{818DC98F-4057-4645-B948-F604F39A9CFE}"/>
          </ac:cxnSpMkLst>
        </pc:cxnChg>
        <pc:cxnChg chg="add">
          <ac:chgData name="Nga 2001 Nguyen Thi Hang" userId="4020bbce22ac959d" providerId="LiveId" clId="{4DBA1209-9D4C-40D2-8389-99444821027D}" dt="2020-10-26T11:41:11.254" v="2727" actId="26606"/>
          <ac:cxnSpMkLst>
            <pc:docMk/>
            <pc:sldMk cId="484544059" sldId="1581"/>
            <ac:cxnSpMk id="79" creationId="{DAD2B705-4A9B-408D-AA80-4F41045E09DE}"/>
          </ac:cxnSpMkLst>
        </pc:cxnChg>
      </pc:sldChg>
      <pc:sldChg chg="addSp delSp modSp add mod setBg setClrOvrMap modNotesTx">
        <pc:chgData name="Nga 2001 Nguyen Thi Hang" userId="4020bbce22ac959d" providerId="LiveId" clId="{4DBA1209-9D4C-40D2-8389-99444821027D}" dt="2020-10-26T11:44:24.043" v="2810" actId="20577"/>
        <pc:sldMkLst>
          <pc:docMk/>
          <pc:sldMk cId="864724796" sldId="1582"/>
        </pc:sldMkLst>
        <pc:spChg chg="mod">
          <ac:chgData name="Nga 2001 Nguyen Thi Hang" userId="4020bbce22ac959d" providerId="LiveId" clId="{4DBA1209-9D4C-40D2-8389-99444821027D}" dt="2020-10-26T11:37:40.327" v="2642" actId="1076"/>
          <ac:spMkLst>
            <pc:docMk/>
            <pc:sldMk cId="864724796" sldId="1582"/>
            <ac:spMk id="2" creationId="{66830694-D27E-497E-9B1F-C00F5DED8D0B}"/>
          </ac:spMkLst>
        </pc:spChg>
        <pc:spChg chg="mod ord">
          <ac:chgData name="Nga 2001 Nguyen Thi Hang" userId="4020bbce22ac959d" providerId="LiveId" clId="{4DBA1209-9D4C-40D2-8389-99444821027D}" dt="2020-10-26T11:44:24.043" v="2810" actId="20577"/>
          <ac:spMkLst>
            <pc:docMk/>
            <pc:sldMk cId="864724796" sldId="1582"/>
            <ac:spMk id="3" creationId="{5692CA1D-634C-4EAC-A49D-FF69F5BCCD91}"/>
          </ac:spMkLst>
        </pc:spChg>
        <pc:spChg chg="add">
          <ac:chgData name="Nga 2001 Nguyen Thi Hang" userId="4020bbce22ac959d" providerId="LiveId" clId="{4DBA1209-9D4C-40D2-8389-99444821027D}" dt="2020-10-26T11:37:36.725" v="2641" actId="26606"/>
          <ac:spMkLst>
            <pc:docMk/>
            <pc:sldMk cId="864724796" sldId="1582"/>
            <ac:spMk id="71" creationId="{C62225A2-D3F0-45D1-9C47-B10375316553}"/>
          </ac:spMkLst>
        </pc:spChg>
        <pc:spChg chg="add">
          <ac:chgData name="Nga 2001 Nguyen Thi Hang" userId="4020bbce22ac959d" providerId="LiveId" clId="{4DBA1209-9D4C-40D2-8389-99444821027D}" dt="2020-10-26T11:37:36.725" v="2641" actId="26606"/>
          <ac:spMkLst>
            <pc:docMk/>
            <pc:sldMk cId="864724796" sldId="1582"/>
            <ac:spMk id="73" creationId="{1B9FBFA8-6AF4-4091-9C8B-DEC6D89338F0}"/>
          </ac:spMkLst>
        </pc:spChg>
        <pc:picChg chg="del">
          <ac:chgData name="Nga 2001 Nguyen Thi Hang" userId="4020bbce22ac959d" providerId="LiveId" clId="{4DBA1209-9D4C-40D2-8389-99444821027D}" dt="2020-10-26T11:36:31.166" v="2572" actId="478"/>
          <ac:picMkLst>
            <pc:docMk/>
            <pc:sldMk cId="864724796" sldId="1582"/>
            <ac:picMk id="5" creationId="{D11FCD12-E27A-4582-AE1B-6B4D001BE990}"/>
          </ac:picMkLst>
        </pc:picChg>
        <pc:picChg chg="mod">
          <ac:chgData name="Nga 2001 Nguyen Thi Hang" userId="4020bbce22ac959d" providerId="LiveId" clId="{4DBA1209-9D4C-40D2-8389-99444821027D}" dt="2020-10-26T11:37:36.725" v="2641" actId="26606"/>
          <ac:picMkLst>
            <pc:docMk/>
            <pc:sldMk cId="864724796" sldId="1582"/>
            <ac:picMk id="6" creationId="{EE0E35D3-0D34-461B-8E4F-D537826B694E}"/>
          </ac:picMkLst>
        </pc:picChg>
        <pc:picChg chg="add mod">
          <ac:chgData name="Nga 2001 Nguyen Thi Hang" userId="4020bbce22ac959d" providerId="LiveId" clId="{4DBA1209-9D4C-40D2-8389-99444821027D}" dt="2020-10-26T11:37:36.725" v="2641" actId="26606"/>
          <ac:picMkLst>
            <pc:docMk/>
            <pc:sldMk cId="864724796" sldId="1582"/>
            <ac:picMk id="13314" creationId="{5B402CE6-93EC-49DE-9977-FF4B6FE96001}"/>
          </ac:picMkLst>
        </pc:picChg>
      </pc:sldChg>
      <pc:sldChg chg="addSp delSp modSp add mod setBg setClrOvrMap modNotesTx">
        <pc:chgData name="Nga 2001 Nguyen Thi Hang" userId="4020bbce22ac959d" providerId="LiveId" clId="{4DBA1209-9D4C-40D2-8389-99444821027D}" dt="2020-10-26T11:44:12.619" v="2807" actId="20577"/>
        <pc:sldMkLst>
          <pc:docMk/>
          <pc:sldMk cId="2156047133" sldId="1583"/>
        </pc:sldMkLst>
        <pc:spChg chg="mod">
          <ac:chgData name="Nga 2001 Nguyen Thi Hang" userId="4020bbce22ac959d" providerId="LiveId" clId="{4DBA1209-9D4C-40D2-8389-99444821027D}" dt="2020-10-26T11:22:26.687" v="2366" actId="1076"/>
          <ac:spMkLst>
            <pc:docMk/>
            <pc:sldMk cId="2156047133" sldId="1583"/>
            <ac:spMk id="2" creationId="{66830694-D27E-497E-9B1F-C00F5DED8D0B}"/>
          </ac:spMkLst>
        </pc:spChg>
        <pc:spChg chg="mod ord">
          <ac:chgData name="Nga 2001 Nguyen Thi Hang" userId="4020bbce22ac959d" providerId="LiveId" clId="{4DBA1209-9D4C-40D2-8389-99444821027D}" dt="2020-10-26T11:44:06.182" v="2783" actId="20577"/>
          <ac:spMkLst>
            <pc:docMk/>
            <pc:sldMk cId="2156047133" sldId="1583"/>
            <ac:spMk id="3" creationId="{5692CA1D-634C-4EAC-A49D-FF69F5BCCD91}"/>
          </ac:spMkLst>
        </pc:spChg>
        <pc:spChg chg="add">
          <ac:chgData name="Nga 2001 Nguyen Thi Hang" userId="4020bbce22ac959d" providerId="LiveId" clId="{4DBA1209-9D4C-40D2-8389-99444821027D}" dt="2020-10-26T11:22:03.396" v="2357" actId="26606"/>
          <ac:spMkLst>
            <pc:docMk/>
            <pc:sldMk cId="2156047133" sldId="1583"/>
            <ac:spMk id="71" creationId="{2EEE8F11-3582-44B7-9869-F2D26D7DD9D4}"/>
          </ac:spMkLst>
        </pc:spChg>
        <pc:spChg chg="add">
          <ac:chgData name="Nga 2001 Nguyen Thi Hang" userId="4020bbce22ac959d" providerId="LiveId" clId="{4DBA1209-9D4C-40D2-8389-99444821027D}" dt="2020-10-26T11:22:03.396" v="2357" actId="26606"/>
          <ac:spMkLst>
            <pc:docMk/>
            <pc:sldMk cId="2156047133" sldId="1583"/>
            <ac:spMk id="73" creationId="{2141F1CC-6A53-4BCF-9127-AABB52E2497E}"/>
          </ac:spMkLst>
        </pc:spChg>
        <pc:spChg chg="add">
          <ac:chgData name="Nga 2001 Nguyen Thi Hang" userId="4020bbce22ac959d" providerId="LiveId" clId="{4DBA1209-9D4C-40D2-8389-99444821027D}" dt="2020-10-26T11:22:03.396" v="2357" actId="26606"/>
          <ac:spMkLst>
            <pc:docMk/>
            <pc:sldMk cId="2156047133" sldId="1583"/>
            <ac:spMk id="75" creationId="{C20C2C41-D9A8-45BE-9E21-91268EC186D8}"/>
          </ac:spMkLst>
        </pc:spChg>
        <pc:spChg chg="add">
          <ac:chgData name="Nga 2001 Nguyen Thi Hang" userId="4020bbce22ac959d" providerId="LiveId" clId="{4DBA1209-9D4C-40D2-8389-99444821027D}" dt="2020-10-26T11:22:03.396" v="2357" actId="26606"/>
          <ac:spMkLst>
            <pc:docMk/>
            <pc:sldMk cId="2156047133" sldId="1583"/>
            <ac:spMk id="77" creationId="{561B2B49-7142-4CA8-A929-4671548E6A5A}"/>
          </ac:spMkLst>
        </pc:spChg>
        <pc:spChg chg="add">
          <ac:chgData name="Nga 2001 Nguyen Thi Hang" userId="4020bbce22ac959d" providerId="LiveId" clId="{4DBA1209-9D4C-40D2-8389-99444821027D}" dt="2020-10-26T11:22:03.396" v="2357" actId="26606"/>
          <ac:spMkLst>
            <pc:docMk/>
            <pc:sldMk cId="2156047133" sldId="1583"/>
            <ac:spMk id="79" creationId="{B38B1FC8-38BF-4066-8F4A-12EEC1C1AF64}"/>
          </ac:spMkLst>
        </pc:spChg>
        <pc:spChg chg="add">
          <ac:chgData name="Nga 2001 Nguyen Thi Hang" userId="4020bbce22ac959d" providerId="LiveId" clId="{4DBA1209-9D4C-40D2-8389-99444821027D}" dt="2020-10-26T11:22:03.396" v="2357" actId="26606"/>
          <ac:spMkLst>
            <pc:docMk/>
            <pc:sldMk cId="2156047133" sldId="1583"/>
            <ac:spMk id="81" creationId="{178B4B56-5CC4-4608-A9A9-996108D35B5B}"/>
          </ac:spMkLst>
        </pc:spChg>
        <pc:picChg chg="add del mod">
          <ac:chgData name="Nga 2001 Nguyen Thi Hang" userId="4020bbce22ac959d" providerId="LiveId" clId="{4DBA1209-9D4C-40D2-8389-99444821027D}" dt="2020-10-26T11:20:40.649" v="2352" actId="21"/>
          <ac:picMkLst>
            <pc:docMk/>
            <pc:sldMk cId="2156047133" sldId="1583"/>
            <ac:picMk id="4" creationId="{A63FE401-C884-4779-864F-83E7F728B77E}"/>
          </ac:picMkLst>
        </pc:picChg>
        <pc:picChg chg="del">
          <ac:chgData name="Nga 2001 Nguyen Thi Hang" userId="4020bbce22ac959d" providerId="LiveId" clId="{4DBA1209-9D4C-40D2-8389-99444821027D}" dt="2020-10-26T11:18:12.360" v="2347" actId="478"/>
          <ac:picMkLst>
            <pc:docMk/>
            <pc:sldMk cId="2156047133" sldId="1583"/>
            <ac:picMk id="5" creationId="{D11FCD12-E27A-4582-AE1B-6B4D001BE990}"/>
          </ac:picMkLst>
        </pc:picChg>
        <pc:picChg chg="mod">
          <ac:chgData name="Nga 2001 Nguyen Thi Hang" userId="4020bbce22ac959d" providerId="LiveId" clId="{4DBA1209-9D4C-40D2-8389-99444821027D}" dt="2020-10-26T11:22:03.396" v="2357" actId="26606"/>
          <ac:picMkLst>
            <pc:docMk/>
            <pc:sldMk cId="2156047133" sldId="1583"/>
            <ac:picMk id="6" creationId="{EE0E35D3-0D34-461B-8E4F-D537826B694E}"/>
          </ac:picMkLst>
        </pc:picChg>
        <pc:picChg chg="add mod">
          <ac:chgData name="Nga 2001 Nguyen Thi Hang" userId="4020bbce22ac959d" providerId="LiveId" clId="{4DBA1209-9D4C-40D2-8389-99444821027D}" dt="2020-10-26T11:22:03.396" v="2357" actId="26606"/>
          <ac:picMkLst>
            <pc:docMk/>
            <pc:sldMk cId="2156047133" sldId="1583"/>
            <ac:picMk id="7" creationId="{810D543D-FAE5-4823-92F6-BC170C1E86AF}"/>
          </ac:picMkLst>
        </pc:picChg>
        <pc:picChg chg="add mod ord">
          <ac:chgData name="Nga 2001 Nguyen Thi Hang" userId="4020bbce22ac959d" providerId="LiveId" clId="{4DBA1209-9D4C-40D2-8389-99444821027D}" dt="2020-10-26T11:22:03.396" v="2357" actId="26606"/>
          <ac:picMkLst>
            <pc:docMk/>
            <pc:sldMk cId="2156047133" sldId="1583"/>
            <ac:picMk id="12290" creationId="{AC9FB9DD-696C-40F5-B59A-3077A0DC12C5}"/>
          </ac:picMkLst>
        </pc:picChg>
      </pc:sldChg>
      <pc:sldChg chg="addSp delSp modSp add mod setBg setClrOvrMap modNotesTx">
        <pc:chgData name="Nga 2001 Nguyen Thi Hang" userId="4020bbce22ac959d" providerId="LiveId" clId="{4DBA1209-9D4C-40D2-8389-99444821027D}" dt="2020-10-26T11:43:57.127" v="2780" actId="20577"/>
        <pc:sldMkLst>
          <pc:docMk/>
          <pc:sldMk cId="1651586137" sldId="1584"/>
        </pc:sldMkLst>
        <pc:spChg chg="mod">
          <ac:chgData name="Nga 2001 Nguyen Thi Hang" userId="4020bbce22ac959d" providerId="LiveId" clId="{4DBA1209-9D4C-40D2-8389-99444821027D}" dt="2020-10-26T11:23:16.864" v="2378" actId="1076"/>
          <ac:spMkLst>
            <pc:docMk/>
            <pc:sldMk cId="1651586137" sldId="1584"/>
            <ac:spMk id="2" creationId="{66830694-D27E-497E-9B1F-C00F5DED8D0B}"/>
          </ac:spMkLst>
        </pc:spChg>
        <pc:spChg chg="mod ord">
          <ac:chgData name="Nga 2001 Nguyen Thi Hang" userId="4020bbce22ac959d" providerId="LiveId" clId="{4DBA1209-9D4C-40D2-8389-99444821027D}" dt="2020-10-26T11:43:57.127" v="2780" actId="20577"/>
          <ac:spMkLst>
            <pc:docMk/>
            <pc:sldMk cId="1651586137" sldId="1584"/>
            <ac:spMk id="3" creationId="{5692CA1D-634C-4EAC-A49D-FF69F5BCCD91}"/>
          </ac:spMkLst>
        </pc:spChg>
        <pc:spChg chg="add">
          <ac:chgData name="Nga 2001 Nguyen Thi Hang" userId="4020bbce22ac959d" providerId="LiveId" clId="{4DBA1209-9D4C-40D2-8389-99444821027D}" dt="2020-10-26T11:23:13.660" v="2377" actId="26606"/>
          <ac:spMkLst>
            <pc:docMk/>
            <pc:sldMk cId="1651586137" sldId="1584"/>
            <ac:spMk id="11" creationId="{DCFD1A13-2B88-47B7-AAE9-AD6F3296EE2F}"/>
          </ac:spMkLst>
        </pc:spChg>
        <pc:spChg chg="add">
          <ac:chgData name="Nga 2001 Nguyen Thi Hang" userId="4020bbce22ac959d" providerId="LiveId" clId="{4DBA1209-9D4C-40D2-8389-99444821027D}" dt="2020-10-26T11:23:13.660" v="2377" actId="26606"/>
          <ac:spMkLst>
            <pc:docMk/>
            <pc:sldMk cId="1651586137" sldId="1584"/>
            <ac:spMk id="13" creationId="{F5CE4102-C93A-420A-98A7-5A7DD0C5C5B1}"/>
          </ac:spMkLst>
        </pc:spChg>
        <pc:picChg chg="add mod">
          <ac:chgData name="Nga 2001 Nguyen Thi Hang" userId="4020bbce22ac959d" providerId="LiveId" clId="{4DBA1209-9D4C-40D2-8389-99444821027D}" dt="2020-10-26T11:23:13.660" v="2377" actId="26606"/>
          <ac:picMkLst>
            <pc:docMk/>
            <pc:sldMk cId="1651586137" sldId="1584"/>
            <ac:picMk id="4" creationId="{3706170A-1A8E-496A-AEED-A43CED1C00B8}"/>
          </ac:picMkLst>
        </pc:picChg>
        <pc:picChg chg="del">
          <ac:chgData name="Nga 2001 Nguyen Thi Hang" userId="4020bbce22ac959d" providerId="LiveId" clId="{4DBA1209-9D4C-40D2-8389-99444821027D}" dt="2020-10-26T11:11:32.369" v="1789" actId="478"/>
          <ac:picMkLst>
            <pc:docMk/>
            <pc:sldMk cId="1651586137" sldId="1584"/>
            <ac:picMk id="5" creationId="{D11FCD12-E27A-4582-AE1B-6B4D001BE990}"/>
          </ac:picMkLst>
        </pc:picChg>
        <pc:picChg chg="mod ord">
          <ac:chgData name="Nga 2001 Nguyen Thi Hang" userId="4020bbce22ac959d" providerId="LiveId" clId="{4DBA1209-9D4C-40D2-8389-99444821027D}" dt="2020-10-26T11:23:13.660" v="2377" actId="26606"/>
          <ac:picMkLst>
            <pc:docMk/>
            <pc:sldMk cId="1651586137" sldId="1584"/>
            <ac:picMk id="6" creationId="{EE0E35D3-0D34-461B-8E4F-D537826B694E}"/>
          </ac:picMkLst>
        </pc:picChg>
      </pc:sldChg>
      <pc:sldChg chg="addSp delSp modSp add mod setBg setClrOvrMap modNotesTx">
        <pc:chgData name="Nga 2001 Nguyen Thi Hang" userId="4020bbce22ac959d" providerId="LiveId" clId="{4DBA1209-9D4C-40D2-8389-99444821027D}" dt="2020-10-26T11:25:24.073" v="2425" actId="1076"/>
        <pc:sldMkLst>
          <pc:docMk/>
          <pc:sldMk cId="3054658715" sldId="1585"/>
        </pc:sldMkLst>
        <pc:spChg chg="mod">
          <ac:chgData name="Nga 2001 Nguyen Thi Hang" userId="4020bbce22ac959d" providerId="LiveId" clId="{4DBA1209-9D4C-40D2-8389-99444821027D}" dt="2020-10-26T11:23:52.777" v="2387" actId="1076"/>
          <ac:spMkLst>
            <pc:docMk/>
            <pc:sldMk cId="3054658715" sldId="1585"/>
            <ac:spMk id="2" creationId="{66830694-D27E-497E-9B1F-C00F5DED8D0B}"/>
          </ac:spMkLst>
        </pc:spChg>
        <pc:spChg chg="mod">
          <ac:chgData name="Nga 2001 Nguyen Thi Hang" userId="4020bbce22ac959d" providerId="LiveId" clId="{4DBA1209-9D4C-40D2-8389-99444821027D}" dt="2020-10-26T11:25:24.073" v="2425" actId="1076"/>
          <ac:spMkLst>
            <pc:docMk/>
            <pc:sldMk cId="3054658715" sldId="1585"/>
            <ac:spMk id="3" creationId="{5692CA1D-634C-4EAC-A49D-FF69F5BCCD91}"/>
          </ac:spMkLst>
        </pc:spChg>
        <pc:spChg chg="add">
          <ac:chgData name="Nga 2001 Nguyen Thi Hang" userId="4020bbce22ac959d" providerId="LiveId" clId="{4DBA1209-9D4C-40D2-8389-99444821027D}" dt="2020-10-26T11:23:49.429" v="2386" actId="26606"/>
          <ac:spMkLst>
            <pc:docMk/>
            <pc:sldMk cId="3054658715" sldId="1585"/>
            <ac:spMk id="11" creationId="{C62225A2-D3F0-45D1-9C47-B10375316553}"/>
          </ac:spMkLst>
        </pc:spChg>
        <pc:spChg chg="add">
          <ac:chgData name="Nga 2001 Nguyen Thi Hang" userId="4020bbce22ac959d" providerId="LiveId" clId="{4DBA1209-9D4C-40D2-8389-99444821027D}" dt="2020-10-26T11:23:49.429" v="2386" actId="26606"/>
          <ac:spMkLst>
            <pc:docMk/>
            <pc:sldMk cId="3054658715" sldId="1585"/>
            <ac:spMk id="13" creationId="{1B9FBFA8-6AF4-4091-9C8B-DEC6D89338F0}"/>
          </ac:spMkLst>
        </pc:spChg>
        <pc:picChg chg="add mod">
          <ac:chgData name="Nga 2001 Nguyen Thi Hang" userId="4020bbce22ac959d" providerId="LiveId" clId="{4DBA1209-9D4C-40D2-8389-99444821027D}" dt="2020-10-26T11:23:49.429" v="2386" actId="26606"/>
          <ac:picMkLst>
            <pc:docMk/>
            <pc:sldMk cId="3054658715" sldId="1585"/>
            <ac:picMk id="4" creationId="{66FA48AD-109B-412A-921F-15AF3F084258}"/>
          </ac:picMkLst>
        </pc:picChg>
        <pc:picChg chg="del mod">
          <ac:chgData name="Nga 2001 Nguyen Thi Hang" userId="4020bbce22ac959d" providerId="LiveId" clId="{4DBA1209-9D4C-40D2-8389-99444821027D}" dt="2020-10-26T11:09:03.190" v="1762" actId="478"/>
          <ac:picMkLst>
            <pc:docMk/>
            <pc:sldMk cId="3054658715" sldId="1585"/>
            <ac:picMk id="5" creationId="{D11FCD12-E27A-4582-AE1B-6B4D001BE990}"/>
          </ac:picMkLst>
        </pc:picChg>
        <pc:picChg chg="mod">
          <ac:chgData name="Nga 2001 Nguyen Thi Hang" userId="4020bbce22ac959d" providerId="LiveId" clId="{4DBA1209-9D4C-40D2-8389-99444821027D}" dt="2020-10-26T11:23:49.429" v="2386" actId="26606"/>
          <ac:picMkLst>
            <pc:docMk/>
            <pc:sldMk cId="3054658715" sldId="1585"/>
            <ac:picMk id="6" creationId="{EE0E35D3-0D34-461B-8E4F-D537826B694E}"/>
          </ac:picMkLst>
        </pc:picChg>
      </pc:sldChg>
      <pc:sldChg chg="addSp delSp modSp add mod setBg setClrOvrMap modNotesTx">
        <pc:chgData name="Nga 2001 Nguyen Thi Hang" userId="4020bbce22ac959d" providerId="LiveId" clId="{4DBA1209-9D4C-40D2-8389-99444821027D}" dt="2020-10-26T11:26:20.171" v="2445" actId="403"/>
        <pc:sldMkLst>
          <pc:docMk/>
          <pc:sldMk cId="504918132" sldId="1586"/>
        </pc:sldMkLst>
        <pc:spChg chg="mod">
          <ac:chgData name="Nga 2001 Nguyen Thi Hang" userId="4020bbce22ac959d" providerId="LiveId" clId="{4DBA1209-9D4C-40D2-8389-99444821027D}" dt="2020-10-26T11:25:42.753" v="2427" actId="1076"/>
          <ac:spMkLst>
            <pc:docMk/>
            <pc:sldMk cId="504918132" sldId="1586"/>
            <ac:spMk id="2" creationId="{66830694-D27E-497E-9B1F-C00F5DED8D0B}"/>
          </ac:spMkLst>
        </pc:spChg>
        <pc:spChg chg="mod ord">
          <ac:chgData name="Nga 2001 Nguyen Thi Hang" userId="4020bbce22ac959d" providerId="LiveId" clId="{4DBA1209-9D4C-40D2-8389-99444821027D}" dt="2020-10-26T11:26:20.171" v="2445" actId="403"/>
          <ac:spMkLst>
            <pc:docMk/>
            <pc:sldMk cId="504918132" sldId="1586"/>
            <ac:spMk id="3" creationId="{5692CA1D-634C-4EAC-A49D-FF69F5BCCD91}"/>
          </ac:spMkLst>
        </pc:spChg>
        <pc:spChg chg="add">
          <ac:chgData name="Nga 2001 Nguyen Thi Hang" userId="4020bbce22ac959d" providerId="LiveId" clId="{4DBA1209-9D4C-40D2-8389-99444821027D}" dt="2020-10-26T11:25:39.492" v="2426" actId="26606"/>
          <ac:spMkLst>
            <pc:docMk/>
            <pc:sldMk cId="504918132" sldId="1586"/>
            <ac:spMk id="11" creationId="{DCFD1A13-2B88-47B7-AAE9-AD6F3296EE2F}"/>
          </ac:spMkLst>
        </pc:spChg>
        <pc:spChg chg="add">
          <ac:chgData name="Nga 2001 Nguyen Thi Hang" userId="4020bbce22ac959d" providerId="LiveId" clId="{4DBA1209-9D4C-40D2-8389-99444821027D}" dt="2020-10-26T11:25:39.492" v="2426" actId="26606"/>
          <ac:spMkLst>
            <pc:docMk/>
            <pc:sldMk cId="504918132" sldId="1586"/>
            <ac:spMk id="13" creationId="{F5CE4102-C93A-420A-98A7-5A7DD0C5C5B1}"/>
          </ac:spMkLst>
        </pc:spChg>
        <pc:picChg chg="add mod">
          <ac:chgData name="Nga 2001 Nguyen Thi Hang" userId="4020bbce22ac959d" providerId="LiveId" clId="{4DBA1209-9D4C-40D2-8389-99444821027D}" dt="2020-10-26T11:25:39.492" v="2426" actId="26606"/>
          <ac:picMkLst>
            <pc:docMk/>
            <pc:sldMk cId="504918132" sldId="1586"/>
            <ac:picMk id="4" creationId="{7A3BEB82-9238-4B02-ABF0-053C774A1967}"/>
          </ac:picMkLst>
        </pc:picChg>
        <pc:picChg chg="del mod">
          <ac:chgData name="Nga 2001 Nguyen Thi Hang" userId="4020bbce22ac959d" providerId="LiveId" clId="{4DBA1209-9D4C-40D2-8389-99444821027D}" dt="2020-10-26T11:06:58.215" v="1722" actId="478"/>
          <ac:picMkLst>
            <pc:docMk/>
            <pc:sldMk cId="504918132" sldId="1586"/>
            <ac:picMk id="5" creationId="{D11FCD12-E27A-4582-AE1B-6B4D001BE990}"/>
          </ac:picMkLst>
        </pc:picChg>
        <pc:picChg chg="mod ord">
          <ac:chgData name="Nga 2001 Nguyen Thi Hang" userId="4020bbce22ac959d" providerId="LiveId" clId="{4DBA1209-9D4C-40D2-8389-99444821027D}" dt="2020-10-26T11:25:39.492" v="2426" actId="26606"/>
          <ac:picMkLst>
            <pc:docMk/>
            <pc:sldMk cId="504918132" sldId="1586"/>
            <ac:picMk id="6" creationId="{EE0E35D3-0D34-461B-8E4F-D537826B694E}"/>
          </ac:picMkLst>
        </pc:picChg>
      </pc:sldChg>
      <pc:sldChg chg="addSp delSp modSp add mod setBg setClrOvrMap modNotesTx">
        <pc:chgData name="Nga 2001 Nguyen Thi Hang" userId="4020bbce22ac959d" providerId="LiveId" clId="{4DBA1209-9D4C-40D2-8389-99444821027D}" dt="2020-10-26T11:27:15.144" v="2458" actId="1076"/>
        <pc:sldMkLst>
          <pc:docMk/>
          <pc:sldMk cId="3243026192" sldId="1587"/>
        </pc:sldMkLst>
        <pc:spChg chg="mod">
          <ac:chgData name="Nga 2001 Nguyen Thi Hang" userId="4020bbce22ac959d" providerId="LiveId" clId="{4DBA1209-9D4C-40D2-8389-99444821027D}" dt="2020-10-26T11:26:45.249" v="2447" actId="1076"/>
          <ac:spMkLst>
            <pc:docMk/>
            <pc:sldMk cId="3243026192" sldId="1587"/>
            <ac:spMk id="2" creationId="{66830694-D27E-497E-9B1F-C00F5DED8D0B}"/>
          </ac:spMkLst>
        </pc:spChg>
        <pc:spChg chg="mod ord">
          <ac:chgData name="Nga 2001 Nguyen Thi Hang" userId="4020bbce22ac959d" providerId="LiveId" clId="{4DBA1209-9D4C-40D2-8389-99444821027D}" dt="2020-10-26T11:27:15.144" v="2458" actId="1076"/>
          <ac:spMkLst>
            <pc:docMk/>
            <pc:sldMk cId="3243026192" sldId="1587"/>
            <ac:spMk id="3" creationId="{5692CA1D-634C-4EAC-A49D-FF69F5BCCD91}"/>
          </ac:spMkLst>
        </pc:spChg>
        <pc:spChg chg="add">
          <ac:chgData name="Nga 2001 Nguyen Thi Hang" userId="4020bbce22ac959d" providerId="LiveId" clId="{4DBA1209-9D4C-40D2-8389-99444821027D}" dt="2020-10-26T11:26:41.770" v="2446" actId="26606"/>
          <ac:spMkLst>
            <pc:docMk/>
            <pc:sldMk cId="3243026192" sldId="1587"/>
            <ac:spMk id="11" creationId="{DCFD1A13-2B88-47B7-AAE9-AD6F3296EE2F}"/>
          </ac:spMkLst>
        </pc:spChg>
        <pc:spChg chg="add">
          <ac:chgData name="Nga 2001 Nguyen Thi Hang" userId="4020bbce22ac959d" providerId="LiveId" clId="{4DBA1209-9D4C-40D2-8389-99444821027D}" dt="2020-10-26T11:26:41.770" v="2446" actId="26606"/>
          <ac:spMkLst>
            <pc:docMk/>
            <pc:sldMk cId="3243026192" sldId="1587"/>
            <ac:spMk id="13" creationId="{F5CE4102-C93A-420A-98A7-5A7DD0C5C5B1}"/>
          </ac:spMkLst>
        </pc:spChg>
        <pc:picChg chg="add mod">
          <ac:chgData name="Nga 2001 Nguyen Thi Hang" userId="4020bbce22ac959d" providerId="LiveId" clId="{4DBA1209-9D4C-40D2-8389-99444821027D}" dt="2020-10-26T11:26:41.770" v="2446" actId="26606"/>
          <ac:picMkLst>
            <pc:docMk/>
            <pc:sldMk cId="3243026192" sldId="1587"/>
            <ac:picMk id="4" creationId="{AF0AA31E-966B-4554-A31D-91F9054F1E8E}"/>
          </ac:picMkLst>
        </pc:picChg>
        <pc:picChg chg="del">
          <ac:chgData name="Nga 2001 Nguyen Thi Hang" userId="4020bbce22ac959d" providerId="LiveId" clId="{4DBA1209-9D4C-40D2-8389-99444821027D}" dt="2020-10-26T11:04:50.831" v="1676" actId="478"/>
          <ac:picMkLst>
            <pc:docMk/>
            <pc:sldMk cId="3243026192" sldId="1587"/>
            <ac:picMk id="5" creationId="{D11FCD12-E27A-4582-AE1B-6B4D001BE990}"/>
          </ac:picMkLst>
        </pc:picChg>
        <pc:picChg chg="mod ord">
          <ac:chgData name="Nga 2001 Nguyen Thi Hang" userId="4020bbce22ac959d" providerId="LiveId" clId="{4DBA1209-9D4C-40D2-8389-99444821027D}" dt="2020-10-26T11:26:41.770" v="2446" actId="26606"/>
          <ac:picMkLst>
            <pc:docMk/>
            <pc:sldMk cId="3243026192" sldId="1587"/>
            <ac:picMk id="6" creationId="{EE0E35D3-0D34-461B-8E4F-D537826B694E}"/>
          </ac:picMkLst>
        </pc:picChg>
      </pc:sldChg>
      <pc:sldChg chg="addSp delSp modSp add del mod modNotesTx">
        <pc:chgData name="Nga 2001 Nguyen Thi Hang" userId="4020bbce22ac959d" providerId="LiveId" clId="{4DBA1209-9D4C-40D2-8389-99444821027D}" dt="2020-10-26T11:32:00.327" v="2505" actId="47"/>
        <pc:sldMkLst>
          <pc:docMk/>
          <pc:sldMk cId="3049757380" sldId="1588"/>
        </pc:sldMkLst>
        <pc:spChg chg="del mod">
          <ac:chgData name="Nga 2001 Nguyen Thi Hang" userId="4020bbce22ac959d" providerId="LiveId" clId="{4DBA1209-9D4C-40D2-8389-99444821027D}" dt="2020-10-26T11:31:21.887" v="2492" actId="21"/>
          <ac:spMkLst>
            <pc:docMk/>
            <pc:sldMk cId="3049757380" sldId="1588"/>
            <ac:spMk id="3" creationId="{5692CA1D-634C-4EAC-A49D-FF69F5BCCD91}"/>
          </ac:spMkLst>
        </pc:spChg>
        <pc:spChg chg="add mod">
          <ac:chgData name="Nga 2001 Nguyen Thi Hang" userId="4020bbce22ac959d" providerId="LiveId" clId="{4DBA1209-9D4C-40D2-8389-99444821027D}" dt="2020-10-26T11:31:21.887" v="2492" actId="21"/>
          <ac:spMkLst>
            <pc:docMk/>
            <pc:sldMk cId="3049757380" sldId="1588"/>
            <ac:spMk id="4" creationId="{7A030ABB-2F52-43A5-BC28-72CDBD53A455}"/>
          </ac:spMkLst>
        </pc:spChg>
        <pc:picChg chg="del mod">
          <ac:chgData name="Nga 2001 Nguyen Thi Hang" userId="4020bbce22ac959d" providerId="LiveId" clId="{4DBA1209-9D4C-40D2-8389-99444821027D}" dt="2020-10-26T11:03:43.879" v="1645" actId="478"/>
          <ac:picMkLst>
            <pc:docMk/>
            <pc:sldMk cId="3049757380" sldId="1588"/>
            <ac:picMk id="5" creationId="{D11FCD12-E27A-4582-AE1B-6B4D001BE990}"/>
          </ac:picMkLst>
        </pc:picChg>
        <pc:picChg chg="add del mod">
          <ac:chgData name="Nga 2001 Nguyen Thi Hang" userId="4020bbce22ac959d" providerId="LiveId" clId="{4DBA1209-9D4C-40D2-8389-99444821027D}" dt="2020-10-26T11:31:21.887" v="2492" actId="21"/>
          <ac:picMkLst>
            <pc:docMk/>
            <pc:sldMk cId="3049757380" sldId="1588"/>
            <ac:picMk id="7170" creationId="{C5CE38E0-13A4-4432-8147-10468D09691D}"/>
          </ac:picMkLst>
        </pc:picChg>
      </pc:sldChg>
      <pc:sldChg chg="addSp delSp modSp add mod setBg setClrOvrMap delDesignElem">
        <pc:chgData name="Nga 2001 Nguyen Thi Hang" userId="4020bbce22ac959d" providerId="LiveId" clId="{4DBA1209-9D4C-40D2-8389-99444821027D}" dt="2020-10-26T11:31:49.401" v="2504" actId="2710"/>
        <pc:sldMkLst>
          <pc:docMk/>
          <pc:sldMk cId="3351037618" sldId="1589"/>
        </pc:sldMkLst>
        <pc:spChg chg="mod">
          <ac:chgData name="Nga 2001 Nguyen Thi Hang" userId="4020bbce22ac959d" providerId="LiveId" clId="{4DBA1209-9D4C-40D2-8389-99444821027D}" dt="2020-10-26T11:31:35.352" v="2496" actId="1076"/>
          <ac:spMkLst>
            <pc:docMk/>
            <pc:sldMk cId="3351037618" sldId="1589"/>
            <ac:spMk id="2" creationId="{66830694-D27E-497E-9B1F-C00F5DED8D0B}"/>
          </ac:spMkLst>
        </pc:spChg>
        <pc:spChg chg="add mod">
          <ac:chgData name="Nga 2001 Nguyen Thi Hang" userId="4020bbce22ac959d" providerId="LiveId" clId="{4DBA1209-9D4C-40D2-8389-99444821027D}" dt="2020-10-26T11:31:49.401" v="2504" actId="2710"/>
          <ac:spMkLst>
            <pc:docMk/>
            <pc:sldMk cId="3351037618" sldId="1589"/>
            <ac:spMk id="4" creationId="{90923EFA-1D31-4A64-856E-8293AE8202F9}"/>
          </ac:spMkLst>
        </pc:spChg>
        <pc:spChg chg="del mod">
          <ac:chgData name="Nga 2001 Nguyen Thi Hang" userId="4020bbce22ac959d" providerId="LiveId" clId="{4DBA1209-9D4C-40D2-8389-99444821027D}" dt="2020-10-26T11:31:25.211" v="2493" actId="478"/>
          <ac:spMkLst>
            <pc:docMk/>
            <pc:sldMk cId="3351037618" sldId="1589"/>
            <ac:spMk id="7" creationId="{C1976251-8C6B-4E80-8BB0-1CC0C74C363C}"/>
          </ac:spMkLst>
        </pc:spChg>
        <pc:spChg chg="add del">
          <ac:chgData name="Nga 2001 Nguyen Thi Hang" userId="4020bbce22ac959d" providerId="LiveId" clId="{4DBA1209-9D4C-40D2-8389-99444821027D}" dt="2020-10-26T11:31:31.935" v="2495" actId="26606"/>
          <ac:spMkLst>
            <pc:docMk/>
            <pc:sldMk cId="3351037618" sldId="1589"/>
            <ac:spMk id="9" creationId="{CF62D2A7-8207-488C-9F46-316BA81A16C8}"/>
          </ac:spMkLst>
        </pc:spChg>
        <pc:spChg chg="add del">
          <ac:chgData name="Nga 2001 Nguyen Thi Hang" userId="4020bbce22ac959d" providerId="LiveId" clId="{4DBA1209-9D4C-40D2-8389-99444821027D}" dt="2020-10-26T11:31:31.935" v="2495" actId="26606"/>
          <ac:spMkLst>
            <pc:docMk/>
            <pc:sldMk cId="3351037618" sldId="1589"/>
            <ac:spMk id="10" creationId="{52AC6D7F-F068-4E11-BB06-F601D89BB980}"/>
          </ac:spMkLst>
        </pc:spChg>
        <pc:spChg chg="add del mod">
          <ac:chgData name="Nga 2001 Nguyen Thi Hang" userId="4020bbce22ac959d" providerId="LiveId" clId="{4DBA1209-9D4C-40D2-8389-99444821027D}" dt="2020-10-26T11:31:31.935" v="2495" actId="26606"/>
          <ac:spMkLst>
            <pc:docMk/>
            <pc:sldMk cId="3351037618" sldId="1589"/>
            <ac:spMk id="11" creationId="{A281A214-BA14-4D7B-A65E-D543A886B065}"/>
          </ac:spMkLst>
        </pc:spChg>
        <pc:spChg chg="del">
          <ac:chgData name="Nga 2001 Nguyen Thi Hang" userId="4020bbce22ac959d" providerId="LiveId" clId="{4DBA1209-9D4C-40D2-8389-99444821027D}" dt="2020-10-26T11:30:53.694" v="2489"/>
          <ac:spMkLst>
            <pc:docMk/>
            <pc:sldMk cId="3351037618" sldId="1589"/>
            <ac:spMk id="12" creationId="{CF62D2A7-8207-488C-9F46-316BA81A16C8}"/>
          </ac:spMkLst>
        </pc:spChg>
        <pc:spChg chg="del">
          <ac:chgData name="Nga 2001 Nguyen Thi Hang" userId="4020bbce22ac959d" providerId="LiveId" clId="{4DBA1209-9D4C-40D2-8389-99444821027D}" dt="2020-10-26T11:30:53.694" v="2489"/>
          <ac:spMkLst>
            <pc:docMk/>
            <pc:sldMk cId="3351037618" sldId="1589"/>
            <ac:spMk id="14" creationId="{52AC6D7F-F068-4E11-BB06-F601D89BB980}"/>
          </ac:spMkLst>
        </pc:spChg>
        <pc:spChg chg="add">
          <ac:chgData name="Nga 2001 Nguyen Thi Hang" userId="4020bbce22ac959d" providerId="LiveId" clId="{4DBA1209-9D4C-40D2-8389-99444821027D}" dt="2020-10-26T11:31:31.935" v="2495" actId="26606"/>
          <ac:spMkLst>
            <pc:docMk/>
            <pc:sldMk cId="3351037618" sldId="1589"/>
            <ac:spMk id="18" creationId="{DCFD1A13-2B88-47B7-AAE9-AD6F3296EE2F}"/>
          </ac:spMkLst>
        </pc:spChg>
        <pc:spChg chg="add">
          <ac:chgData name="Nga 2001 Nguyen Thi Hang" userId="4020bbce22ac959d" providerId="LiveId" clId="{4DBA1209-9D4C-40D2-8389-99444821027D}" dt="2020-10-26T11:31:31.935" v="2495" actId="26606"/>
          <ac:spMkLst>
            <pc:docMk/>
            <pc:sldMk cId="3351037618" sldId="1589"/>
            <ac:spMk id="20" creationId="{F5CE4102-C93A-420A-98A7-5A7DD0C5C5B1}"/>
          </ac:spMkLst>
        </pc:spChg>
        <pc:picChg chg="mod">
          <ac:chgData name="Nga 2001 Nguyen Thi Hang" userId="4020bbce22ac959d" providerId="LiveId" clId="{4DBA1209-9D4C-40D2-8389-99444821027D}" dt="2020-10-26T11:31:31.935" v="2495" actId="26606"/>
          <ac:picMkLst>
            <pc:docMk/>
            <pc:sldMk cId="3351037618" sldId="1589"/>
            <ac:picMk id="6" creationId="{EE0E35D3-0D34-461B-8E4F-D537826B694E}"/>
          </ac:picMkLst>
        </pc:picChg>
        <pc:picChg chg="add mod ord">
          <ac:chgData name="Nga 2001 Nguyen Thi Hang" userId="4020bbce22ac959d" providerId="LiveId" clId="{4DBA1209-9D4C-40D2-8389-99444821027D}" dt="2020-10-26T11:31:31.935" v="2495" actId="26606"/>
          <ac:picMkLst>
            <pc:docMk/>
            <pc:sldMk cId="3351037618" sldId="1589"/>
            <ac:picMk id="13" creationId="{ECB2DE06-0125-44F6-8E1D-C0797D2FEF4B}"/>
          </ac:picMkLst>
        </pc:picChg>
      </pc:sldChg>
      <pc:sldChg chg="addSp delSp modSp new mod setBg setClrOvrMap">
        <pc:chgData name="Nga 2001 Nguyen Thi Hang" userId="4020bbce22ac959d" providerId="LiveId" clId="{4DBA1209-9D4C-40D2-8389-99444821027D}" dt="2020-10-26T15:01:59.526" v="5853" actId="1076"/>
        <pc:sldMkLst>
          <pc:docMk/>
          <pc:sldMk cId="616181741" sldId="1590"/>
        </pc:sldMkLst>
        <pc:spChg chg="mod">
          <ac:chgData name="Nga 2001 Nguyen Thi Hang" userId="4020bbce22ac959d" providerId="LiveId" clId="{4DBA1209-9D4C-40D2-8389-99444821027D}" dt="2020-10-26T13:07:38.480" v="5014" actId="122"/>
          <ac:spMkLst>
            <pc:docMk/>
            <pc:sldMk cId="616181741" sldId="1590"/>
            <ac:spMk id="2" creationId="{AF349E9D-3971-4A8A-8785-72B008340E2F}"/>
          </ac:spMkLst>
        </pc:spChg>
        <pc:spChg chg="add del">
          <ac:chgData name="Nga 2001 Nguyen Thi Hang" userId="4020bbce22ac959d" providerId="LiveId" clId="{4DBA1209-9D4C-40D2-8389-99444821027D}" dt="2020-10-26T12:26:20.933" v="3724" actId="26606"/>
          <ac:spMkLst>
            <pc:docMk/>
            <pc:sldMk cId="616181741" sldId="1590"/>
            <ac:spMk id="3" creationId="{E0C13F86-60F8-4DF5-AACE-EA500558064F}"/>
          </ac:spMkLst>
        </pc:spChg>
        <pc:picChg chg="add mod">
          <ac:chgData name="Nga 2001 Nguyen Thi Hang" userId="4020bbce22ac959d" providerId="LiveId" clId="{4DBA1209-9D4C-40D2-8389-99444821027D}" dt="2020-10-26T12:26:28.355" v="3725" actId="14100"/>
          <ac:picMkLst>
            <pc:docMk/>
            <pc:sldMk cId="616181741" sldId="1590"/>
            <ac:picMk id="5" creationId="{24C8285C-B8F4-4121-B992-D3143914B4E1}"/>
          </ac:picMkLst>
        </pc:picChg>
        <pc:picChg chg="add mod">
          <ac:chgData name="Nga 2001 Nguyen Thi Hang" userId="4020bbce22ac959d" providerId="LiveId" clId="{4DBA1209-9D4C-40D2-8389-99444821027D}" dt="2020-10-26T15:01:59.526" v="5853" actId="1076"/>
          <ac:picMkLst>
            <pc:docMk/>
            <pc:sldMk cId="616181741" sldId="1590"/>
            <ac:picMk id="7" creationId="{0E8CDB2E-3D00-4CD9-A05F-8B7B4A08DA61}"/>
          </ac:picMkLst>
        </pc:picChg>
      </pc:sldChg>
      <pc:sldChg chg="addSp delSp modSp new mod setBg">
        <pc:chgData name="Nga 2001 Nguyen Thi Hang" userId="4020bbce22ac959d" providerId="LiveId" clId="{4DBA1209-9D4C-40D2-8389-99444821027D}" dt="2020-10-26T12:22:34.785" v="3596" actId="26606"/>
        <pc:sldMkLst>
          <pc:docMk/>
          <pc:sldMk cId="2455231598" sldId="1591"/>
        </pc:sldMkLst>
        <pc:spChg chg="del">
          <ac:chgData name="Nga 2001 Nguyen Thi Hang" userId="4020bbce22ac959d" providerId="LiveId" clId="{4DBA1209-9D4C-40D2-8389-99444821027D}" dt="2020-10-26T12:14:16.669" v="3324" actId="478"/>
          <ac:spMkLst>
            <pc:docMk/>
            <pc:sldMk cId="2455231598" sldId="1591"/>
            <ac:spMk id="2" creationId="{CBA1C1F5-0279-4AF1-B7E7-DF3AEB9C48C3}"/>
          </ac:spMkLst>
        </pc:spChg>
        <pc:spChg chg="del">
          <ac:chgData name="Nga 2001 Nguyen Thi Hang" userId="4020bbce22ac959d" providerId="LiveId" clId="{4DBA1209-9D4C-40D2-8389-99444821027D}" dt="2020-10-26T12:14:09.038" v="3323" actId="478"/>
          <ac:spMkLst>
            <pc:docMk/>
            <pc:sldMk cId="2455231598" sldId="1591"/>
            <ac:spMk id="3" creationId="{BEB74D1D-8E2F-4A44-AAB4-C00FBE6BF78C}"/>
          </ac:spMkLst>
        </pc:spChg>
        <pc:spChg chg="add del mod">
          <ac:chgData name="Nga 2001 Nguyen Thi Hang" userId="4020bbce22ac959d" providerId="LiveId" clId="{4DBA1209-9D4C-40D2-8389-99444821027D}" dt="2020-10-26T12:04:27.279" v="3057" actId="478"/>
          <ac:spMkLst>
            <pc:docMk/>
            <pc:sldMk cId="2455231598" sldId="1591"/>
            <ac:spMk id="5" creationId="{20AB8B5E-DC5C-42E6-8E61-DEBE8D96AB33}"/>
          </ac:spMkLst>
        </pc:spChg>
        <pc:spChg chg="add del mod">
          <ac:chgData name="Nga 2001 Nguyen Thi Hang" userId="4020bbce22ac959d" providerId="LiveId" clId="{4DBA1209-9D4C-40D2-8389-99444821027D}" dt="2020-10-26T12:04:27.279" v="3057" actId="478"/>
          <ac:spMkLst>
            <pc:docMk/>
            <pc:sldMk cId="2455231598" sldId="1591"/>
            <ac:spMk id="6" creationId="{08808DCC-49AC-4BBB-8B83-FAC20285868D}"/>
          </ac:spMkLst>
        </pc:spChg>
        <pc:spChg chg="add del mod">
          <ac:chgData name="Nga 2001 Nguyen Thi Hang" userId="4020bbce22ac959d" providerId="LiveId" clId="{4DBA1209-9D4C-40D2-8389-99444821027D}" dt="2020-10-26T12:12:49.776" v="3308" actId="21"/>
          <ac:spMkLst>
            <pc:docMk/>
            <pc:sldMk cId="2455231598" sldId="1591"/>
            <ac:spMk id="7" creationId="{937DC8E6-1D3E-40DD-98B4-DAB6DB615A63}"/>
          </ac:spMkLst>
        </pc:spChg>
        <pc:spChg chg="add del mod">
          <ac:chgData name="Nga 2001 Nguyen Thi Hang" userId="4020bbce22ac959d" providerId="LiveId" clId="{4DBA1209-9D4C-40D2-8389-99444821027D}" dt="2020-10-26T12:08:15.261" v="3161" actId="478"/>
          <ac:spMkLst>
            <pc:docMk/>
            <pc:sldMk cId="2455231598" sldId="1591"/>
            <ac:spMk id="8" creationId="{652B9211-F1E3-4B9F-8D66-318B711EAF2C}"/>
          </ac:spMkLst>
        </pc:spChg>
        <pc:spChg chg="add del mod">
          <ac:chgData name="Nga 2001 Nguyen Thi Hang" userId="4020bbce22ac959d" providerId="LiveId" clId="{4DBA1209-9D4C-40D2-8389-99444821027D}" dt="2020-10-26T12:08:45.161" v="3169" actId="478"/>
          <ac:spMkLst>
            <pc:docMk/>
            <pc:sldMk cId="2455231598" sldId="1591"/>
            <ac:spMk id="9" creationId="{5C3BC4BC-2C7B-41C4-8E73-43DF8AF45E7C}"/>
          </ac:spMkLst>
        </pc:spChg>
        <pc:spChg chg="add del mod">
          <ac:chgData name="Nga 2001 Nguyen Thi Hang" userId="4020bbce22ac959d" providerId="LiveId" clId="{4DBA1209-9D4C-40D2-8389-99444821027D}" dt="2020-10-26T12:08:46.924" v="3170" actId="478"/>
          <ac:spMkLst>
            <pc:docMk/>
            <pc:sldMk cId="2455231598" sldId="1591"/>
            <ac:spMk id="10" creationId="{C1EB6FAC-1BE7-4422-910F-8A2D9F919688}"/>
          </ac:spMkLst>
        </pc:spChg>
        <pc:spChg chg="add del mod">
          <ac:chgData name="Nga 2001 Nguyen Thi Hang" userId="4020bbce22ac959d" providerId="LiveId" clId="{4DBA1209-9D4C-40D2-8389-99444821027D}" dt="2020-10-26T12:08:48.196" v="3171" actId="478"/>
          <ac:spMkLst>
            <pc:docMk/>
            <pc:sldMk cId="2455231598" sldId="1591"/>
            <ac:spMk id="11" creationId="{9B249ADA-1A4D-4839-850F-6F0C22968E18}"/>
          </ac:spMkLst>
        </pc:spChg>
        <pc:spChg chg="add del mod">
          <ac:chgData name="Nga 2001 Nguyen Thi Hang" userId="4020bbce22ac959d" providerId="LiveId" clId="{4DBA1209-9D4C-40D2-8389-99444821027D}" dt="2020-10-26T12:08:49.121" v="3172" actId="478"/>
          <ac:spMkLst>
            <pc:docMk/>
            <pc:sldMk cId="2455231598" sldId="1591"/>
            <ac:spMk id="12" creationId="{67147AC8-E4A1-4CB7-8C64-61786CF8A47A}"/>
          </ac:spMkLst>
        </pc:spChg>
        <pc:spChg chg="add del mod">
          <ac:chgData name="Nga 2001 Nguyen Thi Hang" userId="4020bbce22ac959d" providerId="LiveId" clId="{4DBA1209-9D4C-40D2-8389-99444821027D}" dt="2020-10-26T12:12:49.776" v="3308" actId="21"/>
          <ac:spMkLst>
            <pc:docMk/>
            <pc:sldMk cId="2455231598" sldId="1591"/>
            <ac:spMk id="13" creationId="{2A6E1A68-FC1D-42BE-A61E-6568F1B7055D}"/>
          </ac:spMkLst>
        </pc:spChg>
        <pc:spChg chg="add del mod">
          <ac:chgData name="Nga 2001 Nguyen Thi Hang" userId="4020bbce22ac959d" providerId="LiveId" clId="{4DBA1209-9D4C-40D2-8389-99444821027D}" dt="2020-10-26T12:12:49.776" v="3308" actId="21"/>
          <ac:spMkLst>
            <pc:docMk/>
            <pc:sldMk cId="2455231598" sldId="1591"/>
            <ac:spMk id="14" creationId="{94B248A0-5C35-44EA-83DB-9FC8F91D7D99}"/>
          </ac:spMkLst>
        </pc:spChg>
        <pc:spChg chg="add del mod">
          <ac:chgData name="Nga 2001 Nguyen Thi Hang" userId="4020bbce22ac959d" providerId="LiveId" clId="{4DBA1209-9D4C-40D2-8389-99444821027D}" dt="2020-10-26T12:12:49.776" v="3308" actId="21"/>
          <ac:spMkLst>
            <pc:docMk/>
            <pc:sldMk cId="2455231598" sldId="1591"/>
            <ac:spMk id="15" creationId="{2A21F3D4-498C-4286-AF1A-3F4DEA877C90}"/>
          </ac:spMkLst>
        </pc:spChg>
        <pc:spChg chg="add del mod">
          <ac:chgData name="Nga 2001 Nguyen Thi Hang" userId="4020bbce22ac959d" providerId="LiveId" clId="{4DBA1209-9D4C-40D2-8389-99444821027D}" dt="2020-10-26T12:12:49.776" v="3308" actId="21"/>
          <ac:spMkLst>
            <pc:docMk/>
            <pc:sldMk cId="2455231598" sldId="1591"/>
            <ac:spMk id="16" creationId="{0DF2759C-141B-49FF-AB4E-FA92A5D12856}"/>
          </ac:spMkLst>
        </pc:spChg>
        <pc:spChg chg="add del mod">
          <ac:chgData name="Nga 2001 Nguyen Thi Hang" userId="4020bbce22ac959d" providerId="LiveId" clId="{4DBA1209-9D4C-40D2-8389-99444821027D}" dt="2020-10-26T12:12:49.776" v="3308" actId="21"/>
          <ac:spMkLst>
            <pc:docMk/>
            <pc:sldMk cId="2455231598" sldId="1591"/>
            <ac:spMk id="27" creationId="{59DB6532-6FBB-4D0F-8DD1-D9D0A615502A}"/>
          </ac:spMkLst>
        </pc:spChg>
        <pc:spChg chg="add del mod">
          <ac:chgData name="Nga 2001 Nguyen Thi Hang" userId="4020bbce22ac959d" providerId="LiveId" clId="{4DBA1209-9D4C-40D2-8389-99444821027D}" dt="2020-10-26T12:12:49.776" v="3308" actId="21"/>
          <ac:spMkLst>
            <pc:docMk/>
            <pc:sldMk cId="2455231598" sldId="1591"/>
            <ac:spMk id="28" creationId="{CD1BCC15-9EAD-4782-A88B-13452B7804B1}"/>
          </ac:spMkLst>
        </pc:spChg>
        <pc:spChg chg="add del mod">
          <ac:chgData name="Nga 2001 Nguyen Thi Hang" userId="4020bbce22ac959d" providerId="LiveId" clId="{4DBA1209-9D4C-40D2-8389-99444821027D}" dt="2020-10-26T12:11:21.398" v="3243" actId="478"/>
          <ac:spMkLst>
            <pc:docMk/>
            <pc:sldMk cId="2455231598" sldId="1591"/>
            <ac:spMk id="29" creationId="{FF1620CB-5888-4792-BBA1-7DE92F4CFEFB}"/>
          </ac:spMkLst>
        </pc:spChg>
        <pc:spChg chg="add del mod">
          <ac:chgData name="Nga 2001 Nguyen Thi Hang" userId="4020bbce22ac959d" providerId="LiveId" clId="{4DBA1209-9D4C-40D2-8389-99444821027D}" dt="2020-10-26T12:15:29.002" v="3369" actId="21"/>
          <ac:spMkLst>
            <pc:docMk/>
            <pc:sldMk cId="2455231598" sldId="1591"/>
            <ac:spMk id="32" creationId="{FC906FDA-E97A-4B2A-B124-CA4D35BAB945}"/>
          </ac:spMkLst>
        </pc:spChg>
        <pc:spChg chg="add del">
          <ac:chgData name="Nga 2001 Nguyen Thi Hang" userId="4020bbce22ac959d" providerId="LiveId" clId="{4DBA1209-9D4C-40D2-8389-99444821027D}" dt="2020-10-26T12:13:48.100" v="3318" actId="478"/>
          <ac:spMkLst>
            <pc:docMk/>
            <pc:sldMk cId="2455231598" sldId="1591"/>
            <ac:spMk id="33" creationId="{332E4808-8F48-4184-A38A-F566E64EAC03}"/>
          </ac:spMkLst>
        </pc:spChg>
        <pc:spChg chg="add del mod">
          <ac:chgData name="Nga 2001 Nguyen Thi Hang" userId="4020bbce22ac959d" providerId="LiveId" clId="{4DBA1209-9D4C-40D2-8389-99444821027D}" dt="2020-10-26T12:15:29.002" v="3369" actId="21"/>
          <ac:spMkLst>
            <pc:docMk/>
            <pc:sldMk cId="2455231598" sldId="1591"/>
            <ac:spMk id="36" creationId="{CC200EDC-3999-4857-BCB5-1F14641DFF20}"/>
          </ac:spMkLst>
        </pc:spChg>
        <pc:spChg chg="add del mod">
          <ac:chgData name="Nga 2001 Nguyen Thi Hang" userId="4020bbce22ac959d" providerId="LiveId" clId="{4DBA1209-9D4C-40D2-8389-99444821027D}" dt="2020-10-26T12:15:29.002" v="3369" actId="21"/>
          <ac:spMkLst>
            <pc:docMk/>
            <pc:sldMk cId="2455231598" sldId="1591"/>
            <ac:spMk id="37" creationId="{F938A0FB-C141-49EC-AB4F-70A85408862C}"/>
          </ac:spMkLst>
        </pc:spChg>
        <pc:spChg chg="add del mod">
          <ac:chgData name="Nga 2001 Nguyen Thi Hang" userId="4020bbce22ac959d" providerId="LiveId" clId="{4DBA1209-9D4C-40D2-8389-99444821027D}" dt="2020-10-26T12:15:29.002" v="3369" actId="21"/>
          <ac:spMkLst>
            <pc:docMk/>
            <pc:sldMk cId="2455231598" sldId="1591"/>
            <ac:spMk id="39" creationId="{54CD473F-B670-4572-85A7-5A0F1CE3F528}"/>
          </ac:spMkLst>
        </pc:spChg>
        <pc:spChg chg="add del mod">
          <ac:chgData name="Nga 2001 Nguyen Thi Hang" userId="4020bbce22ac959d" providerId="LiveId" clId="{4DBA1209-9D4C-40D2-8389-99444821027D}" dt="2020-10-26T12:22:18.617" v="3593" actId="21"/>
          <ac:spMkLst>
            <pc:docMk/>
            <pc:sldMk cId="2455231598" sldId="1591"/>
            <ac:spMk id="45" creationId="{E23E6E6D-9E7F-4EFA-A461-4F15704A4DC1}"/>
          </ac:spMkLst>
        </pc:spChg>
        <pc:spChg chg="add del mod">
          <ac:chgData name="Nga 2001 Nguyen Thi Hang" userId="4020bbce22ac959d" providerId="LiveId" clId="{4DBA1209-9D4C-40D2-8389-99444821027D}" dt="2020-10-26T12:22:18.617" v="3593" actId="21"/>
          <ac:spMkLst>
            <pc:docMk/>
            <pc:sldMk cId="2455231598" sldId="1591"/>
            <ac:spMk id="46" creationId="{9769B4D4-1324-4CA6-8228-1E1AB79B6F9E}"/>
          </ac:spMkLst>
        </pc:spChg>
        <pc:spChg chg="add del mod">
          <ac:chgData name="Nga 2001 Nguyen Thi Hang" userId="4020bbce22ac959d" providerId="LiveId" clId="{4DBA1209-9D4C-40D2-8389-99444821027D}" dt="2020-10-26T12:22:18.617" v="3593" actId="21"/>
          <ac:spMkLst>
            <pc:docMk/>
            <pc:sldMk cId="2455231598" sldId="1591"/>
            <ac:spMk id="47" creationId="{68EE3CF6-741C-438D-9C73-C9695AA27821}"/>
          </ac:spMkLst>
        </pc:spChg>
        <pc:spChg chg="add del mod">
          <ac:chgData name="Nga 2001 Nguyen Thi Hang" userId="4020bbce22ac959d" providerId="LiveId" clId="{4DBA1209-9D4C-40D2-8389-99444821027D}" dt="2020-10-26T12:22:18.617" v="3593" actId="21"/>
          <ac:spMkLst>
            <pc:docMk/>
            <pc:sldMk cId="2455231598" sldId="1591"/>
            <ac:spMk id="48" creationId="{582FB2F0-7EA0-45B9-9E82-FBA50C521917}"/>
          </ac:spMkLst>
        </pc:spChg>
        <pc:spChg chg="add del mod">
          <ac:chgData name="Nga 2001 Nguyen Thi Hang" userId="4020bbce22ac959d" providerId="LiveId" clId="{4DBA1209-9D4C-40D2-8389-99444821027D}" dt="2020-10-26T12:22:18.617" v="3593" actId="21"/>
          <ac:spMkLst>
            <pc:docMk/>
            <pc:sldMk cId="2455231598" sldId="1591"/>
            <ac:spMk id="49" creationId="{777275C9-A237-488F-99B4-8E91BC141FDA}"/>
          </ac:spMkLst>
        </pc:spChg>
        <pc:spChg chg="add del mod">
          <ac:chgData name="Nga 2001 Nguyen Thi Hang" userId="4020bbce22ac959d" providerId="LiveId" clId="{4DBA1209-9D4C-40D2-8389-99444821027D}" dt="2020-10-26T12:22:18.617" v="3593" actId="21"/>
          <ac:spMkLst>
            <pc:docMk/>
            <pc:sldMk cId="2455231598" sldId="1591"/>
            <ac:spMk id="51" creationId="{72FA9243-C937-41C3-BCF8-FFFB59B454D1}"/>
          </ac:spMkLst>
        </pc:spChg>
        <pc:spChg chg="add del mod">
          <ac:chgData name="Nga 2001 Nguyen Thi Hang" userId="4020bbce22ac959d" providerId="LiveId" clId="{4DBA1209-9D4C-40D2-8389-99444821027D}" dt="2020-10-26T12:22:18.617" v="3593" actId="21"/>
          <ac:spMkLst>
            <pc:docMk/>
            <pc:sldMk cId="2455231598" sldId="1591"/>
            <ac:spMk id="53" creationId="{06E4E41A-7358-4A33-8B58-E37B57E0BA04}"/>
          </ac:spMkLst>
        </pc:spChg>
        <pc:spChg chg="add del mod">
          <ac:chgData name="Nga 2001 Nguyen Thi Hang" userId="4020bbce22ac959d" providerId="LiveId" clId="{4DBA1209-9D4C-40D2-8389-99444821027D}" dt="2020-10-26T12:22:18.617" v="3593" actId="21"/>
          <ac:spMkLst>
            <pc:docMk/>
            <pc:sldMk cId="2455231598" sldId="1591"/>
            <ac:spMk id="55" creationId="{5BF61C2C-84C7-4F1A-B5DE-264BD4C08E1B}"/>
          </ac:spMkLst>
        </pc:spChg>
        <pc:spChg chg="add del mod">
          <ac:chgData name="Nga 2001 Nguyen Thi Hang" userId="4020bbce22ac959d" providerId="LiveId" clId="{4DBA1209-9D4C-40D2-8389-99444821027D}" dt="2020-10-26T12:22:18.617" v="3593" actId="21"/>
          <ac:spMkLst>
            <pc:docMk/>
            <pc:sldMk cId="2455231598" sldId="1591"/>
            <ac:spMk id="56" creationId="{04BF06B3-98D8-40C9-8964-EB5412B5658B}"/>
          </ac:spMkLst>
        </pc:spChg>
        <pc:spChg chg="add del mod">
          <ac:chgData name="Nga 2001 Nguyen Thi Hang" userId="4020bbce22ac959d" providerId="LiveId" clId="{4DBA1209-9D4C-40D2-8389-99444821027D}" dt="2020-10-26T12:22:18.617" v="3593" actId="21"/>
          <ac:spMkLst>
            <pc:docMk/>
            <pc:sldMk cId="2455231598" sldId="1591"/>
            <ac:spMk id="57" creationId="{FCC436CF-9507-4E88-94D7-7C0CA527E5FE}"/>
          </ac:spMkLst>
        </pc:spChg>
        <pc:spChg chg="add">
          <ac:chgData name="Nga 2001 Nguyen Thi Hang" userId="4020bbce22ac959d" providerId="LiveId" clId="{4DBA1209-9D4C-40D2-8389-99444821027D}" dt="2020-10-26T12:22:34.785" v="3596" actId="26606"/>
          <ac:spMkLst>
            <pc:docMk/>
            <pc:sldMk cId="2455231598" sldId="1591"/>
            <ac:spMk id="63" creationId="{32BC26D8-82FB-445E-AA49-62A77D7C1EE0}"/>
          </ac:spMkLst>
        </pc:spChg>
        <pc:spChg chg="add">
          <ac:chgData name="Nga 2001 Nguyen Thi Hang" userId="4020bbce22ac959d" providerId="LiveId" clId="{4DBA1209-9D4C-40D2-8389-99444821027D}" dt="2020-10-26T12:22:34.785" v="3596" actId="26606"/>
          <ac:spMkLst>
            <pc:docMk/>
            <pc:sldMk cId="2455231598" sldId="1591"/>
            <ac:spMk id="65" creationId="{CB44330D-EA18-4254-AA95-EB49948539B8}"/>
          </ac:spMkLst>
        </pc:spChg>
        <pc:picChg chg="add del mod">
          <ac:chgData name="Nga 2001 Nguyen Thi Hang" userId="4020bbce22ac959d" providerId="LiveId" clId="{4DBA1209-9D4C-40D2-8389-99444821027D}" dt="2020-10-26T12:22:30.538" v="3595" actId="478"/>
          <ac:picMkLst>
            <pc:docMk/>
            <pc:sldMk cId="2455231598" sldId="1591"/>
            <ac:picMk id="4" creationId="{3DA3AF17-F6E3-4A54-B137-292B619EA2B6}"/>
          </ac:picMkLst>
        </pc:picChg>
        <pc:picChg chg="add del mod">
          <ac:chgData name="Nga 2001 Nguyen Thi Hang" userId="4020bbce22ac959d" providerId="LiveId" clId="{4DBA1209-9D4C-40D2-8389-99444821027D}" dt="2020-10-26T12:22:18.617" v="3593" actId="21"/>
          <ac:picMkLst>
            <pc:docMk/>
            <pc:sldMk cId="2455231598" sldId="1591"/>
            <ac:picMk id="30" creationId="{8C58CAD0-DD18-432B-8AD4-AD8C2D878947}"/>
          </ac:picMkLst>
        </pc:picChg>
        <pc:picChg chg="add del mod">
          <ac:chgData name="Nga 2001 Nguyen Thi Hang" userId="4020bbce22ac959d" providerId="LiveId" clId="{4DBA1209-9D4C-40D2-8389-99444821027D}" dt="2020-10-26T12:22:18.617" v="3593" actId="21"/>
          <ac:picMkLst>
            <pc:docMk/>
            <pc:sldMk cId="2455231598" sldId="1591"/>
            <ac:picMk id="31" creationId="{A5B6A8CC-CFC0-479E-B4B5-2B87A59138BF}"/>
          </ac:picMkLst>
        </pc:picChg>
        <pc:picChg chg="add del mod">
          <ac:chgData name="Nga 2001 Nguyen Thi Hang" userId="4020bbce22ac959d" providerId="LiveId" clId="{4DBA1209-9D4C-40D2-8389-99444821027D}" dt="2020-10-26T12:22:18.617" v="3593" actId="21"/>
          <ac:picMkLst>
            <pc:docMk/>
            <pc:sldMk cId="2455231598" sldId="1591"/>
            <ac:picMk id="44" creationId="{A2267DAD-3AE9-4AF5-BAF9-8B0C279408C1}"/>
          </ac:picMkLst>
        </pc:picChg>
        <pc:picChg chg="add mod">
          <ac:chgData name="Nga 2001 Nguyen Thi Hang" userId="4020bbce22ac959d" providerId="LiveId" clId="{4DBA1209-9D4C-40D2-8389-99444821027D}" dt="2020-10-26T12:22:34.785" v="3596" actId="26606"/>
          <ac:picMkLst>
            <pc:docMk/>
            <pc:sldMk cId="2455231598" sldId="1591"/>
            <ac:picMk id="58" creationId="{1E953529-DBB2-4EDB-8D44-8CD3B998D162}"/>
          </ac:picMkLst>
        </pc:picChg>
        <pc:cxnChg chg="add del mod">
          <ac:chgData name="Nga 2001 Nguyen Thi Hang" userId="4020bbce22ac959d" providerId="LiveId" clId="{4DBA1209-9D4C-40D2-8389-99444821027D}" dt="2020-10-26T12:12:49.776" v="3308" actId="21"/>
          <ac:cxnSpMkLst>
            <pc:docMk/>
            <pc:sldMk cId="2455231598" sldId="1591"/>
            <ac:cxnSpMk id="18" creationId="{64CED54B-8300-4DFD-88D9-2F51E0D320DE}"/>
          </ac:cxnSpMkLst>
        </pc:cxnChg>
        <pc:cxnChg chg="add del mod">
          <ac:chgData name="Nga 2001 Nguyen Thi Hang" userId="4020bbce22ac959d" providerId="LiveId" clId="{4DBA1209-9D4C-40D2-8389-99444821027D}" dt="2020-10-26T12:09:21.487" v="3180" actId="478"/>
          <ac:cxnSpMkLst>
            <pc:docMk/>
            <pc:sldMk cId="2455231598" sldId="1591"/>
            <ac:cxnSpMk id="20" creationId="{785961DD-37B0-40FE-92A8-9E5475BC1F6E}"/>
          </ac:cxnSpMkLst>
        </pc:cxnChg>
        <pc:cxnChg chg="add del mod">
          <ac:chgData name="Nga 2001 Nguyen Thi Hang" userId="4020bbce22ac959d" providerId="LiveId" clId="{4DBA1209-9D4C-40D2-8389-99444821027D}" dt="2020-10-26T12:09:22.661" v="3181" actId="478"/>
          <ac:cxnSpMkLst>
            <pc:docMk/>
            <pc:sldMk cId="2455231598" sldId="1591"/>
            <ac:cxnSpMk id="21" creationId="{02F733DC-771D-4DA2-ACF9-F35AF9315622}"/>
          </ac:cxnSpMkLst>
        </pc:cxnChg>
        <pc:cxnChg chg="add del mod">
          <ac:chgData name="Nga 2001 Nguyen Thi Hang" userId="4020bbce22ac959d" providerId="LiveId" clId="{4DBA1209-9D4C-40D2-8389-99444821027D}" dt="2020-10-26T12:12:49.776" v="3308" actId="21"/>
          <ac:cxnSpMkLst>
            <pc:docMk/>
            <pc:sldMk cId="2455231598" sldId="1591"/>
            <ac:cxnSpMk id="22" creationId="{1C0E19C5-28C3-49E7-B64B-5E0314B0A896}"/>
          </ac:cxnSpMkLst>
        </pc:cxnChg>
        <pc:cxnChg chg="add del mod">
          <ac:chgData name="Nga 2001 Nguyen Thi Hang" userId="4020bbce22ac959d" providerId="LiveId" clId="{4DBA1209-9D4C-40D2-8389-99444821027D}" dt="2020-10-26T12:12:49.776" v="3308" actId="21"/>
          <ac:cxnSpMkLst>
            <pc:docMk/>
            <pc:sldMk cId="2455231598" sldId="1591"/>
            <ac:cxnSpMk id="24" creationId="{556056CE-BCAC-4458-A3EF-DE8A4D0463C8}"/>
          </ac:cxnSpMkLst>
        </pc:cxnChg>
        <pc:cxnChg chg="add del mod">
          <ac:chgData name="Nga 2001 Nguyen Thi Hang" userId="4020bbce22ac959d" providerId="LiveId" clId="{4DBA1209-9D4C-40D2-8389-99444821027D}" dt="2020-10-26T12:12:49.776" v="3308" actId="21"/>
          <ac:cxnSpMkLst>
            <pc:docMk/>
            <pc:sldMk cId="2455231598" sldId="1591"/>
            <ac:cxnSpMk id="25" creationId="{94FD80A7-21DD-4A0F-97E0-4DFB9934DF99}"/>
          </ac:cxnSpMkLst>
        </pc:cxnChg>
        <pc:cxnChg chg="add del mod">
          <ac:chgData name="Nga 2001 Nguyen Thi Hang" userId="4020bbce22ac959d" providerId="LiveId" clId="{4DBA1209-9D4C-40D2-8389-99444821027D}" dt="2020-10-26T12:12:49.776" v="3308" actId="21"/>
          <ac:cxnSpMkLst>
            <pc:docMk/>
            <pc:sldMk cId="2455231598" sldId="1591"/>
            <ac:cxnSpMk id="26" creationId="{3D6D9DCC-64CC-48D8-A0FA-4C72CA0D668C}"/>
          </ac:cxnSpMkLst>
        </pc:cxnChg>
        <pc:cxnChg chg="add del mod">
          <ac:chgData name="Nga 2001 Nguyen Thi Hang" userId="4020bbce22ac959d" providerId="LiveId" clId="{4DBA1209-9D4C-40D2-8389-99444821027D}" dt="2020-10-26T12:15:29.002" v="3369" actId="21"/>
          <ac:cxnSpMkLst>
            <pc:docMk/>
            <pc:sldMk cId="2455231598" sldId="1591"/>
            <ac:cxnSpMk id="35" creationId="{15A90245-4917-4C89-AE52-6598A279B8BC}"/>
          </ac:cxnSpMkLst>
        </pc:cxnChg>
        <pc:cxnChg chg="add del mod">
          <ac:chgData name="Nga 2001 Nguyen Thi Hang" userId="4020bbce22ac959d" providerId="LiveId" clId="{4DBA1209-9D4C-40D2-8389-99444821027D}" dt="2020-10-26T12:15:29.002" v="3369" actId="21"/>
          <ac:cxnSpMkLst>
            <pc:docMk/>
            <pc:sldMk cId="2455231598" sldId="1591"/>
            <ac:cxnSpMk id="38" creationId="{758D9DB8-577A-4A15-BE9C-CC1ECED19D9E}"/>
          </ac:cxnSpMkLst>
        </pc:cxnChg>
        <pc:cxnChg chg="add del mod">
          <ac:chgData name="Nga 2001 Nguyen Thi Hang" userId="4020bbce22ac959d" providerId="LiveId" clId="{4DBA1209-9D4C-40D2-8389-99444821027D}" dt="2020-10-26T12:22:18.617" v="3593" actId="21"/>
          <ac:cxnSpMkLst>
            <pc:docMk/>
            <pc:sldMk cId="2455231598" sldId="1591"/>
            <ac:cxnSpMk id="41" creationId="{A7B219EB-5788-4AB2-B8D6-1E9073254DAC}"/>
          </ac:cxnSpMkLst>
        </pc:cxnChg>
        <pc:cxnChg chg="add del mod">
          <ac:chgData name="Nga 2001 Nguyen Thi Hang" userId="4020bbce22ac959d" providerId="LiveId" clId="{4DBA1209-9D4C-40D2-8389-99444821027D}" dt="2020-10-26T12:22:18.617" v="3593" actId="21"/>
          <ac:cxnSpMkLst>
            <pc:docMk/>
            <pc:sldMk cId="2455231598" sldId="1591"/>
            <ac:cxnSpMk id="42" creationId="{C9240AA1-6B2F-44B3-BBA1-BE2EBD6BB4FF}"/>
          </ac:cxnSpMkLst>
        </pc:cxnChg>
      </pc:sldChg>
      <pc:sldChg chg="addSp delSp modSp new mod setBg">
        <pc:chgData name="Nga 2001 Nguyen Thi Hang" userId="4020bbce22ac959d" providerId="LiveId" clId="{4DBA1209-9D4C-40D2-8389-99444821027D}" dt="2020-11-08T02:56:55.345" v="6046" actId="1076"/>
        <pc:sldMkLst>
          <pc:docMk/>
          <pc:sldMk cId="1552520842" sldId="1592"/>
        </pc:sldMkLst>
        <pc:spChg chg="add del mod">
          <ac:chgData name="Nga 2001 Nguyen Thi Hang" userId="4020bbce22ac959d" providerId="LiveId" clId="{4DBA1209-9D4C-40D2-8389-99444821027D}" dt="2020-11-08T02:53:04.264" v="6044" actId="21"/>
          <ac:spMkLst>
            <pc:docMk/>
            <pc:sldMk cId="1552520842" sldId="1592"/>
            <ac:spMk id="2" creationId="{0062F9EB-1030-4980-A086-64F0112FF480}"/>
          </ac:spMkLst>
        </pc:spChg>
        <pc:spChg chg="add mod">
          <ac:chgData name="Nga 2001 Nguyen Thi Hang" userId="4020bbce22ac959d" providerId="LiveId" clId="{4DBA1209-9D4C-40D2-8389-99444821027D}" dt="2020-10-26T11:53:55.250" v="3010" actId="207"/>
          <ac:spMkLst>
            <pc:docMk/>
            <pc:sldMk cId="1552520842" sldId="1592"/>
            <ac:spMk id="4" creationId="{DF6805E6-571A-4C77-BF06-50A6A5A4C4B5}"/>
          </ac:spMkLst>
        </pc:spChg>
        <pc:spChg chg="add">
          <ac:chgData name="Nga 2001 Nguyen Thi Hang" userId="4020bbce22ac959d" providerId="LiveId" clId="{4DBA1209-9D4C-40D2-8389-99444821027D}" dt="2020-10-26T11:50:38.374" v="2851" actId="26606"/>
          <ac:spMkLst>
            <pc:docMk/>
            <pc:sldMk cId="1552520842" sldId="1592"/>
            <ac:spMk id="7" creationId="{69D184B2-2226-4E31-BCCB-444330767440}"/>
          </ac:spMkLst>
        </pc:spChg>
        <pc:spChg chg="add">
          <ac:chgData name="Nga 2001 Nguyen Thi Hang" userId="4020bbce22ac959d" providerId="LiveId" clId="{4DBA1209-9D4C-40D2-8389-99444821027D}" dt="2020-10-26T11:50:38.374" v="2851" actId="26606"/>
          <ac:spMkLst>
            <pc:docMk/>
            <pc:sldMk cId="1552520842" sldId="1592"/>
            <ac:spMk id="9" creationId="{1AC4D4E3-486A-464A-8EC8-D44881097267}"/>
          </ac:spMkLst>
        </pc:spChg>
        <pc:spChg chg="add">
          <ac:chgData name="Nga 2001 Nguyen Thi Hang" userId="4020bbce22ac959d" providerId="LiveId" clId="{4DBA1209-9D4C-40D2-8389-99444821027D}" dt="2020-10-26T11:50:38.374" v="2851" actId="26606"/>
          <ac:spMkLst>
            <pc:docMk/>
            <pc:sldMk cId="1552520842" sldId="1592"/>
            <ac:spMk id="11" creationId="{864DE13E-58EB-4475-B79C-0D4FC651239B}"/>
          </ac:spMkLst>
        </pc:spChg>
        <pc:graphicFrameChg chg="add del mod modGraphic">
          <ac:chgData name="Nga 2001 Nguyen Thi Hang" userId="4020bbce22ac959d" providerId="LiveId" clId="{4DBA1209-9D4C-40D2-8389-99444821027D}" dt="2020-10-26T11:52:40.642" v="2899" actId="478"/>
          <ac:graphicFrameMkLst>
            <pc:docMk/>
            <pc:sldMk cId="1552520842" sldId="1592"/>
            <ac:graphicFrameMk id="2" creationId="{A0A30DA5-E870-49A3-88F5-71864AC817B0}"/>
          </ac:graphicFrameMkLst>
        </pc:graphicFrameChg>
        <pc:picChg chg="add del mod">
          <ac:chgData name="Nga 2001 Nguyen Thi Hang" userId="4020bbce22ac959d" providerId="LiveId" clId="{4DBA1209-9D4C-40D2-8389-99444821027D}" dt="2020-11-08T02:53:04.264" v="6044" actId="21"/>
          <ac:picMkLst>
            <pc:docMk/>
            <pc:sldMk cId="1552520842" sldId="1592"/>
            <ac:picMk id="3" creationId="{C0E2093D-9B7A-4293-8CE2-892EABB645FE}"/>
          </ac:picMkLst>
        </pc:picChg>
        <pc:picChg chg="add mod">
          <ac:chgData name="Nga 2001 Nguyen Thi Hang" userId="4020bbce22ac959d" providerId="LiveId" clId="{4DBA1209-9D4C-40D2-8389-99444821027D}" dt="2020-11-08T02:56:55.345" v="6046" actId="1076"/>
          <ac:picMkLst>
            <pc:docMk/>
            <pc:sldMk cId="1552520842" sldId="1592"/>
            <ac:picMk id="5" creationId="{F068F262-1874-4C94-9460-AADD55F8FD11}"/>
          </ac:picMkLst>
        </pc:picChg>
      </pc:sldChg>
      <pc:sldChg chg="add">
        <pc:chgData name="Nga 2001 Nguyen Thi Hang" userId="4020bbce22ac959d" providerId="LiveId" clId="{4DBA1209-9D4C-40D2-8389-99444821027D}" dt="2020-10-26T11:59:04.154" v="3012"/>
        <pc:sldMkLst>
          <pc:docMk/>
          <pc:sldMk cId="3720308042" sldId="1593"/>
        </pc:sldMkLst>
      </pc:sldChg>
      <pc:sldChg chg="addSp modSp new mod ord">
        <pc:chgData name="Nga 2001 Nguyen Thi Hang" userId="4020bbce22ac959d" providerId="LiveId" clId="{4DBA1209-9D4C-40D2-8389-99444821027D}" dt="2020-10-26T14:59:48.390" v="5831" actId="1076"/>
        <pc:sldMkLst>
          <pc:docMk/>
          <pc:sldMk cId="3684574461" sldId="1594"/>
        </pc:sldMkLst>
        <pc:spChg chg="mod">
          <ac:chgData name="Nga 2001 Nguyen Thi Hang" userId="4020bbce22ac959d" providerId="LiveId" clId="{4DBA1209-9D4C-40D2-8389-99444821027D}" dt="2020-10-26T13:17:18.648" v="5279" actId="122"/>
          <ac:spMkLst>
            <pc:docMk/>
            <pc:sldMk cId="3684574461" sldId="1594"/>
            <ac:spMk id="2" creationId="{035335ED-1F23-4D64-B4C6-71621351FCA0}"/>
          </ac:spMkLst>
        </pc:spChg>
        <pc:picChg chg="add mod">
          <ac:chgData name="Nga 2001 Nguyen Thi Hang" userId="4020bbce22ac959d" providerId="LiveId" clId="{4DBA1209-9D4C-40D2-8389-99444821027D}" dt="2020-10-26T14:59:48.390" v="5831" actId="1076"/>
          <ac:picMkLst>
            <pc:docMk/>
            <pc:sldMk cId="3684574461" sldId="1594"/>
            <ac:picMk id="5" creationId="{ECF8B2B4-9C6F-428E-98BC-52F56117A696}"/>
          </ac:picMkLst>
        </pc:picChg>
      </pc:sldChg>
      <pc:sldChg chg="addSp delSp modSp new mod">
        <pc:chgData name="Nga 2001 Nguyen Thi Hang" userId="4020bbce22ac959d" providerId="LiveId" clId="{4DBA1209-9D4C-40D2-8389-99444821027D}" dt="2020-10-26T15:00:12.118" v="5837" actId="1076"/>
        <pc:sldMkLst>
          <pc:docMk/>
          <pc:sldMk cId="1797690036" sldId="1595"/>
        </pc:sldMkLst>
        <pc:spChg chg="mod">
          <ac:chgData name="Nga 2001 Nguyen Thi Hang" userId="4020bbce22ac959d" providerId="LiveId" clId="{4DBA1209-9D4C-40D2-8389-99444821027D}" dt="2020-10-26T12:44:59.692" v="4279" actId="207"/>
          <ac:spMkLst>
            <pc:docMk/>
            <pc:sldMk cId="1797690036" sldId="1595"/>
            <ac:spMk id="2" creationId="{EC0103C7-FC2B-4D4F-AF80-EFF11804A457}"/>
          </ac:spMkLst>
        </pc:spChg>
        <pc:spChg chg="del">
          <ac:chgData name="Nga 2001 Nguyen Thi Hang" userId="4020bbce22ac959d" providerId="LiveId" clId="{4DBA1209-9D4C-40D2-8389-99444821027D}" dt="2020-10-26T12:44:51.194" v="4258" actId="22"/>
          <ac:spMkLst>
            <pc:docMk/>
            <pc:sldMk cId="1797690036" sldId="1595"/>
            <ac:spMk id="3" creationId="{2639F4C1-F659-486C-BA42-35FD45265034}"/>
          </ac:spMkLst>
        </pc:spChg>
        <pc:spChg chg="add mod">
          <ac:chgData name="Nga 2001 Nguyen Thi Hang" userId="4020bbce22ac959d" providerId="LiveId" clId="{4DBA1209-9D4C-40D2-8389-99444821027D}" dt="2020-10-26T12:46:47.470" v="4461" actId="20577"/>
          <ac:spMkLst>
            <pc:docMk/>
            <pc:sldMk cId="1797690036" sldId="1595"/>
            <ac:spMk id="5" creationId="{C1538E2D-F29F-468C-9BC2-30D8B52CA9A6}"/>
          </ac:spMkLst>
        </pc:spChg>
        <pc:picChg chg="add mod">
          <ac:chgData name="Nga 2001 Nguyen Thi Hang" userId="4020bbce22ac959d" providerId="LiveId" clId="{4DBA1209-9D4C-40D2-8389-99444821027D}" dt="2020-10-26T14:59:11.685" v="5827" actId="1076"/>
          <ac:picMkLst>
            <pc:docMk/>
            <pc:sldMk cId="1797690036" sldId="1595"/>
            <ac:picMk id="7" creationId="{E23C25B8-DDDF-4718-BB16-E584E0B8A949}"/>
          </ac:picMkLst>
        </pc:picChg>
        <pc:picChg chg="add mod">
          <ac:chgData name="Nga 2001 Nguyen Thi Hang" userId="4020bbce22ac959d" providerId="LiveId" clId="{4DBA1209-9D4C-40D2-8389-99444821027D}" dt="2020-10-26T15:00:12.118" v="5837" actId="1076"/>
          <ac:picMkLst>
            <pc:docMk/>
            <pc:sldMk cId="1797690036" sldId="1595"/>
            <ac:picMk id="9" creationId="{294E8073-E047-4F65-8E4A-35FD2A3280CE}"/>
          </ac:picMkLst>
        </pc:picChg>
      </pc:sldChg>
      <pc:sldChg chg="addSp delSp modSp new mod ord setBg">
        <pc:chgData name="Nga 2001 Nguyen Thi Hang" userId="4020bbce22ac959d" providerId="LiveId" clId="{4DBA1209-9D4C-40D2-8389-99444821027D}" dt="2020-10-26T14:57:26.395" v="5821" actId="27614"/>
        <pc:sldMkLst>
          <pc:docMk/>
          <pc:sldMk cId="215298335" sldId="1596"/>
        </pc:sldMkLst>
        <pc:spChg chg="add del mod">
          <ac:chgData name="Nga 2001 Nguyen Thi Hang" userId="4020bbce22ac959d" providerId="LiveId" clId="{4DBA1209-9D4C-40D2-8389-99444821027D}" dt="2020-10-26T12:44:48.532" v="4257" actId="21"/>
          <ac:spMkLst>
            <pc:docMk/>
            <pc:sldMk cId="215298335" sldId="1596"/>
            <ac:spMk id="2" creationId="{DEEE4F66-C272-45EA-A132-2153BB6EF156}"/>
          </ac:spMkLst>
        </pc:spChg>
        <pc:spChg chg="add del">
          <ac:chgData name="Nga 2001 Nguyen Thi Hang" userId="4020bbce22ac959d" providerId="LiveId" clId="{4DBA1209-9D4C-40D2-8389-99444821027D}" dt="2020-10-26T14:57:09.986" v="5815" actId="26606"/>
          <ac:spMkLst>
            <pc:docMk/>
            <pc:sldMk cId="215298335" sldId="1596"/>
            <ac:spMk id="8" creationId="{C3862298-AF85-4572-BED3-52E573EBD410}"/>
          </ac:spMkLst>
        </pc:spChg>
        <pc:spChg chg="add del">
          <ac:chgData name="Nga 2001 Nguyen Thi Hang" userId="4020bbce22ac959d" providerId="LiveId" clId="{4DBA1209-9D4C-40D2-8389-99444821027D}" dt="2020-10-26T14:57:09.986" v="5815" actId="26606"/>
          <ac:spMkLst>
            <pc:docMk/>
            <pc:sldMk cId="215298335" sldId="1596"/>
            <ac:spMk id="10" creationId="{7BE265E6-D012-42B3-A7DE-C8FEED40DBB7}"/>
          </ac:spMkLst>
        </pc:spChg>
        <pc:spChg chg="add del">
          <ac:chgData name="Nga 2001 Nguyen Thi Hang" userId="4020bbce22ac959d" providerId="LiveId" clId="{4DBA1209-9D4C-40D2-8389-99444821027D}" dt="2020-10-26T14:57:09.986" v="5815" actId="26606"/>
          <ac:spMkLst>
            <pc:docMk/>
            <pc:sldMk cId="215298335" sldId="1596"/>
            <ac:spMk id="12" creationId="{6EB9A5AE-0A9C-4EB1-9569-A44D89EFC5BD}"/>
          </ac:spMkLst>
        </pc:spChg>
        <pc:spChg chg="add del">
          <ac:chgData name="Nga 2001 Nguyen Thi Hang" userId="4020bbce22ac959d" providerId="LiveId" clId="{4DBA1209-9D4C-40D2-8389-99444821027D}" dt="2020-10-26T14:57:13.016" v="5817" actId="26606"/>
          <ac:spMkLst>
            <pc:docMk/>
            <pc:sldMk cId="215298335" sldId="1596"/>
            <ac:spMk id="14" creationId="{CA815F2C-4E80-4019-8E59-FAD3F7F8473D}"/>
          </ac:spMkLst>
        </pc:spChg>
        <pc:spChg chg="add del">
          <ac:chgData name="Nga 2001 Nguyen Thi Hang" userId="4020bbce22ac959d" providerId="LiveId" clId="{4DBA1209-9D4C-40D2-8389-99444821027D}" dt="2020-10-26T14:57:17.923" v="5819" actId="26606"/>
          <ac:spMkLst>
            <pc:docMk/>
            <pc:sldMk cId="215298335" sldId="1596"/>
            <ac:spMk id="16" creationId="{B649E800-A5C8-49A0-A453-ED537DA3156A}"/>
          </ac:spMkLst>
        </pc:spChg>
        <pc:spChg chg="add del">
          <ac:chgData name="Nga 2001 Nguyen Thi Hang" userId="4020bbce22ac959d" providerId="LiveId" clId="{4DBA1209-9D4C-40D2-8389-99444821027D}" dt="2020-10-26T14:57:17.923" v="5819" actId="26606"/>
          <ac:spMkLst>
            <pc:docMk/>
            <pc:sldMk cId="215298335" sldId="1596"/>
            <ac:spMk id="17" creationId="{8BA67DD7-B75D-4A30-90A4-EEA9F64AF11B}"/>
          </ac:spMkLst>
        </pc:spChg>
        <pc:spChg chg="add">
          <ac:chgData name="Nga 2001 Nguyen Thi Hang" userId="4020bbce22ac959d" providerId="LiveId" clId="{4DBA1209-9D4C-40D2-8389-99444821027D}" dt="2020-10-26T14:57:17.945" v="5820" actId="26606"/>
          <ac:spMkLst>
            <pc:docMk/>
            <pc:sldMk cId="215298335" sldId="1596"/>
            <ac:spMk id="21" creationId="{C3862298-AF85-4572-BED3-52E573EBD410}"/>
          </ac:spMkLst>
        </pc:spChg>
        <pc:spChg chg="add">
          <ac:chgData name="Nga 2001 Nguyen Thi Hang" userId="4020bbce22ac959d" providerId="LiveId" clId="{4DBA1209-9D4C-40D2-8389-99444821027D}" dt="2020-10-26T14:57:17.945" v="5820" actId="26606"/>
          <ac:spMkLst>
            <pc:docMk/>
            <pc:sldMk cId="215298335" sldId="1596"/>
            <ac:spMk id="22" creationId="{7BE265E6-D012-42B3-A7DE-C8FEED40DBB7}"/>
          </ac:spMkLst>
        </pc:spChg>
        <pc:spChg chg="add">
          <ac:chgData name="Nga 2001 Nguyen Thi Hang" userId="4020bbce22ac959d" providerId="LiveId" clId="{4DBA1209-9D4C-40D2-8389-99444821027D}" dt="2020-10-26T14:57:17.945" v="5820" actId="26606"/>
          <ac:spMkLst>
            <pc:docMk/>
            <pc:sldMk cId="215298335" sldId="1596"/>
            <ac:spMk id="23" creationId="{6EB9A5AE-0A9C-4EB1-9569-A44D89EFC5BD}"/>
          </ac:spMkLst>
        </pc:spChg>
        <pc:grpChg chg="add del">
          <ac:chgData name="Nga 2001 Nguyen Thi Hang" userId="4020bbce22ac959d" providerId="LiveId" clId="{4DBA1209-9D4C-40D2-8389-99444821027D}" dt="2020-10-26T14:57:17.923" v="5819" actId="26606"/>
          <ac:grpSpMkLst>
            <pc:docMk/>
            <pc:sldMk cId="215298335" sldId="1596"/>
            <ac:grpSpMk id="18" creationId="{E8C5FC48-0A3C-4D6D-A0D5-EEE93213DBBE}"/>
          </ac:grpSpMkLst>
        </pc:grpChg>
        <pc:picChg chg="add mod">
          <ac:chgData name="Nga 2001 Nguyen Thi Hang" userId="4020bbce22ac959d" providerId="LiveId" clId="{4DBA1209-9D4C-40D2-8389-99444821027D}" dt="2020-10-26T14:57:26.395" v="5821" actId="27614"/>
          <ac:picMkLst>
            <pc:docMk/>
            <pc:sldMk cId="215298335" sldId="1596"/>
            <ac:picMk id="3" creationId="{04DB5A79-51DD-451E-BF70-8D868FFBC897}"/>
          </ac:picMkLst>
        </pc:picChg>
      </pc:sldChg>
      <pc:sldChg chg="addSp delSp modSp new mod">
        <pc:chgData name="Nga 2001 Nguyen Thi Hang" userId="4020bbce22ac959d" providerId="LiveId" clId="{4DBA1209-9D4C-40D2-8389-99444821027D}" dt="2020-10-26T12:49:35.215" v="4494" actId="207"/>
        <pc:sldMkLst>
          <pc:docMk/>
          <pc:sldMk cId="2559311897" sldId="1597"/>
        </pc:sldMkLst>
        <pc:spChg chg="del">
          <ac:chgData name="Nga 2001 Nguyen Thi Hang" userId="4020bbce22ac959d" providerId="LiveId" clId="{4DBA1209-9D4C-40D2-8389-99444821027D}" dt="2020-10-26T12:48:57.570" v="4467" actId="478"/>
          <ac:spMkLst>
            <pc:docMk/>
            <pc:sldMk cId="2559311897" sldId="1597"/>
            <ac:spMk id="2" creationId="{6EDF27FF-6ED8-4BFD-9C31-5B3A696B2524}"/>
          </ac:spMkLst>
        </pc:spChg>
        <pc:spChg chg="del">
          <ac:chgData name="Nga 2001 Nguyen Thi Hang" userId="4020bbce22ac959d" providerId="LiveId" clId="{4DBA1209-9D4C-40D2-8389-99444821027D}" dt="2020-10-26T12:49:01.403" v="4468" actId="478"/>
          <ac:spMkLst>
            <pc:docMk/>
            <pc:sldMk cId="2559311897" sldId="1597"/>
            <ac:spMk id="3" creationId="{D4F936C2-2696-4F63-92B1-2FA38E6F1D55}"/>
          </ac:spMkLst>
        </pc:spChg>
        <pc:spChg chg="add mod">
          <ac:chgData name="Nga 2001 Nguyen Thi Hang" userId="4020bbce22ac959d" providerId="LiveId" clId="{4DBA1209-9D4C-40D2-8389-99444821027D}" dt="2020-10-26T12:49:15.272" v="4472" actId="14100"/>
          <ac:spMkLst>
            <pc:docMk/>
            <pc:sldMk cId="2559311897" sldId="1597"/>
            <ac:spMk id="5" creationId="{99CD465E-8226-4C48-BF04-6BC4BE5C35C1}"/>
          </ac:spMkLst>
        </pc:spChg>
        <pc:spChg chg="add mod">
          <ac:chgData name="Nga 2001 Nguyen Thi Hang" userId="4020bbce22ac959d" providerId="LiveId" clId="{4DBA1209-9D4C-40D2-8389-99444821027D}" dt="2020-10-26T12:49:15.272" v="4472" actId="14100"/>
          <ac:spMkLst>
            <pc:docMk/>
            <pc:sldMk cId="2559311897" sldId="1597"/>
            <ac:spMk id="9" creationId="{D0E6F524-2197-473A-87B2-30869A8DF452}"/>
          </ac:spMkLst>
        </pc:spChg>
        <pc:spChg chg="add mod">
          <ac:chgData name="Nga 2001 Nguyen Thi Hang" userId="4020bbce22ac959d" providerId="LiveId" clId="{4DBA1209-9D4C-40D2-8389-99444821027D}" dt="2020-10-26T12:49:35.215" v="4494" actId="207"/>
          <ac:spMkLst>
            <pc:docMk/>
            <pc:sldMk cId="2559311897" sldId="1597"/>
            <ac:spMk id="10" creationId="{7B99ED7E-8D8F-4222-8F0C-69D29CE260BD}"/>
          </ac:spMkLst>
        </pc:spChg>
        <pc:picChg chg="add mod">
          <ac:chgData name="Nga 2001 Nguyen Thi Hang" userId="4020bbce22ac959d" providerId="LiveId" clId="{4DBA1209-9D4C-40D2-8389-99444821027D}" dt="2020-10-26T12:49:05.729" v="4470" actId="14100"/>
          <ac:picMkLst>
            <pc:docMk/>
            <pc:sldMk cId="2559311897" sldId="1597"/>
            <ac:picMk id="7" creationId="{2AEA60D1-4603-480C-8F34-B5B9DF4F12D6}"/>
          </ac:picMkLst>
        </pc:picChg>
      </pc:sldChg>
      <pc:sldChg chg="addSp delSp modSp new mod">
        <pc:chgData name="Nga 2001 Nguyen Thi Hang" userId="4020bbce22ac959d" providerId="LiveId" clId="{4DBA1209-9D4C-40D2-8389-99444821027D}" dt="2020-10-26T12:57:02.998" v="4697" actId="12"/>
        <pc:sldMkLst>
          <pc:docMk/>
          <pc:sldMk cId="305469649" sldId="1598"/>
        </pc:sldMkLst>
        <pc:spChg chg="mod">
          <ac:chgData name="Nga 2001 Nguyen Thi Hang" userId="4020bbce22ac959d" providerId="LiveId" clId="{4DBA1209-9D4C-40D2-8389-99444821027D}" dt="2020-10-26T12:50:09.900" v="4514" actId="207"/>
          <ac:spMkLst>
            <pc:docMk/>
            <pc:sldMk cId="305469649" sldId="1598"/>
            <ac:spMk id="2" creationId="{93C98CAC-7676-406E-AE5A-079253F0CE37}"/>
          </ac:spMkLst>
        </pc:spChg>
        <pc:spChg chg="del">
          <ac:chgData name="Nga 2001 Nguyen Thi Hang" userId="4020bbce22ac959d" providerId="LiveId" clId="{4DBA1209-9D4C-40D2-8389-99444821027D}" dt="2020-10-26T12:50:31.753" v="4517" actId="478"/>
          <ac:spMkLst>
            <pc:docMk/>
            <pc:sldMk cId="305469649" sldId="1598"/>
            <ac:spMk id="3" creationId="{3E577D6C-EF2A-49AA-855B-28B734109268}"/>
          </ac:spMkLst>
        </pc:spChg>
        <pc:spChg chg="add mod">
          <ac:chgData name="Nga 2001 Nguyen Thi Hang" userId="4020bbce22ac959d" providerId="LiveId" clId="{4DBA1209-9D4C-40D2-8389-99444821027D}" dt="2020-10-26T12:51:53.276" v="4572" actId="5793"/>
          <ac:spMkLst>
            <pc:docMk/>
            <pc:sldMk cId="305469649" sldId="1598"/>
            <ac:spMk id="4" creationId="{B3C5306A-908A-46EF-8F55-2ECBF1705C1C}"/>
          </ac:spMkLst>
        </pc:spChg>
        <pc:spChg chg="add mod">
          <ac:chgData name="Nga 2001 Nguyen Thi Hang" userId="4020bbce22ac959d" providerId="LiveId" clId="{4DBA1209-9D4C-40D2-8389-99444821027D}" dt="2020-10-26T12:55:39.072" v="4672" actId="21"/>
          <ac:spMkLst>
            <pc:docMk/>
            <pc:sldMk cId="305469649" sldId="1598"/>
            <ac:spMk id="5" creationId="{E5F042C1-2A68-46CF-9111-1D64A0A7239C}"/>
          </ac:spMkLst>
        </pc:spChg>
        <pc:spChg chg="add mod">
          <ac:chgData name="Nga 2001 Nguyen Thi Hang" userId="4020bbce22ac959d" providerId="LiveId" clId="{4DBA1209-9D4C-40D2-8389-99444821027D}" dt="2020-10-26T12:56:32.445" v="4687" actId="21"/>
          <ac:spMkLst>
            <pc:docMk/>
            <pc:sldMk cId="305469649" sldId="1598"/>
            <ac:spMk id="6" creationId="{7195AA21-DB80-4E9F-BCBE-BD4A9804E836}"/>
          </ac:spMkLst>
        </pc:spChg>
        <pc:spChg chg="add mod">
          <ac:chgData name="Nga 2001 Nguyen Thi Hang" userId="4020bbce22ac959d" providerId="LiveId" clId="{4DBA1209-9D4C-40D2-8389-99444821027D}" dt="2020-10-26T12:52:09.717" v="4594" actId="20577"/>
          <ac:spMkLst>
            <pc:docMk/>
            <pc:sldMk cId="305469649" sldId="1598"/>
            <ac:spMk id="7" creationId="{D0C3BEBD-8EB3-44DD-A3C4-5458169C3768}"/>
          </ac:spMkLst>
        </pc:spChg>
        <pc:spChg chg="add mod">
          <ac:chgData name="Nga 2001 Nguyen Thi Hang" userId="4020bbce22ac959d" providerId="LiveId" clId="{4DBA1209-9D4C-40D2-8389-99444821027D}" dt="2020-10-26T12:55:15.313" v="4669" actId="14100"/>
          <ac:spMkLst>
            <pc:docMk/>
            <pc:sldMk cId="305469649" sldId="1598"/>
            <ac:spMk id="9" creationId="{CF6BE258-0C02-4F7D-A46B-F7844B28836D}"/>
          </ac:spMkLst>
        </pc:spChg>
        <pc:spChg chg="add mod">
          <ac:chgData name="Nga 2001 Nguyen Thi Hang" userId="4020bbce22ac959d" providerId="LiveId" clId="{4DBA1209-9D4C-40D2-8389-99444821027D}" dt="2020-10-26T12:55:55.225" v="4680" actId="12"/>
          <ac:spMkLst>
            <pc:docMk/>
            <pc:sldMk cId="305469649" sldId="1598"/>
            <ac:spMk id="11" creationId="{70E631E7-C9D7-46B4-B8BF-00026EB93DC9}"/>
          </ac:spMkLst>
        </pc:spChg>
        <pc:spChg chg="add mod">
          <ac:chgData name="Nga 2001 Nguyen Thi Hang" userId="4020bbce22ac959d" providerId="LiveId" clId="{4DBA1209-9D4C-40D2-8389-99444821027D}" dt="2020-10-26T12:57:02.998" v="4697" actId="12"/>
          <ac:spMkLst>
            <pc:docMk/>
            <pc:sldMk cId="305469649" sldId="1598"/>
            <ac:spMk id="12" creationId="{31011CB3-E649-4D9E-83B8-8B3915F4E3A9}"/>
          </ac:spMkLst>
        </pc:spChg>
        <pc:spChg chg="add mod">
          <ac:chgData name="Nga 2001 Nguyen Thi Hang" userId="4020bbce22ac959d" providerId="LiveId" clId="{4DBA1209-9D4C-40D2-8389-99444821027D}" dt="2020-10-26T12:56:50.113" v="4693" actId="20577"/>
          <ac:spMkLst>
            <pc:docMk/>
            <pc:sldMk cId="305469649" sldId="1598"/>
            <ac:spMk id="13" creationId="{46C95F8E-20F8-4DDA-AC7D-CD19401C8F22}"/>
          </ac:spMkLst>
        </pc:spChg>
      </pc:sldChg>
      <pc:sldChg chg="addSp modSp new mod">
        <pc:chgData name="Nga 2001 Nguyen Thi Hang" userId="4020bbce22ac959d" providerId="LiveId" clId="{4DBA1209-9D4C-40D2-8389-99444821027D}" dt="2020-10-26T13:01:22.783" v="4733" actId="1076"/>
        <pc:sldMkLst>
          <pc:docMk/>
          <pc:sldMk cId="1924630101" sldId="1599"/>
        </pc:sldMkLst>
        <pc:spChg chg="mod">
          <ac:chgData name="Nga 2001 Nguyen Thi Hang" userId="4020bbce22ac959d" providerId="LiveId" clId="{4DBA1209-9D4C-40D2-8389-99444821027D}" dt="2020-10-26T13:01:14.564" v="4730" actId="207"/>
          <ac:spMkLst>
            <pc:docMk/>
            <pc:sldMk cId="1924630101" sldId="1599"/>
            <ac:spMk id="2" creationId="{C4AF83E3-21E7-45D8-BDA2-1F02D9F52EA9}"/>
          </ac:spMkLst>
        </pc:spChg>
        <pc:spChg chg="mod">
          <ac:chgData name="Nga 2001 Nguyen Thi Hang" userId="4020bbce22ac959d" providerId="LiveId" clId="{4DBA1209-9D4C-40D2-8389-99444821027D}" dt="2020-10-26T13:01:02.032" v="4722" actId="1076"/>
          <ac:spMkLst>
            <pc:docMk/>
            <pc:sldMk cId="1924630101" sldId="1599"/>
            <ac:spMk id="3" creationId="{926F5191-A276-4265-8E8D-74143B03E133}"/>
          </ac:spMkLst>
        </pc:spChg>
        <pc:picChg chg="add mod">
          <ac:chgData name="Nga 2001 Nguyen Thi Hang" userId="4020bbce22ac959d" providerId="LiveId" clId="{4DBA1209-9D4C-40D2-8389-99444821027D}" dt="2020-10-26T13:01:22.783" v="4733" actId="1076"/>
          <ac:picMkLst>
            <pc:docMk/>
            <pc:sldMk cId="1924630101" sldId="1599"/>
            <ac:picMk id="5" creationId="{78C6F54B-67B0-4CB8-A768-DC358F630628}"/>
          </ac:picMkLst>
        </pc:picChg>
      </pc:sldChg>
      <pc:sldChg chg="modSp mod">
        <pc:chgData name="Nga 2001 Nguyen Thi Hang" userId="4020bbce22ac959d" providerId="LiveId" clId="{4DBA1209-9D4C-40D2-8389-99444821027D}" dt="2020-10-26T13:03:34.823" v="4771" actId="1076"/>
        <pc:sldMkLst>
          <pc:docMk/>
          <pc:sldMk cId="4152026709" sldId="1600"/>
        </pc:sldMkLst>
        <pc:spChg chg="mod">
          <ac:chgData name="Nga 2001 Nguyen Thi Hang" userId="4020bbce22ac959d" providerId="LiveId" clId="{4DBA1209-9D4C-40D2-8389-99444821027D}" dt="2020-10-26T13:03:34.823" v="4771" actId="1076"/>
          <ac:spMkLst>
            <pc:docMk/>
            <pc:sldMk cId="4152026709" sldId="1600"/>
            <ac:spMk id="4" creationId="{00000000-0000-0000-0000-000000000000}"/>
          </ac:spMkLst>
        </pc:spChg>
      </pc:sldChg>
      <pc:sldChg chg="modSp mod">
        <pc:chgData name="Nga 2001 Nguyen Thi Hang" userId="4020bbce22ac959d" providerId="LiveId" clId="{4DBA1209-9D4C-40D2-8389-99444821027D}" dt="2020-10-26T13:06:48.959" v="4977" actId="1076"/>
        <pc:sldMkLst>
          <pc:docMk/>
          <pc:sldMk cId="2552755761" sldId="1601"/>
        </pc:sldMkLst>
        <pc:spChg chg="mod">
          <ac:chgData name="Nga 2001 Nguyen Thi Hang" userId="4020bbce22ac959d" providerId="LiveId" clId="{4DBA1209-9D4C-40D2-8389-99444821027D}" dt="2020-10-26T13:06:48.959" v="4977" actId="1076"/>
          <ac:spMkLst>
            <pc:docMk/>
            <pc:sldMk cId="2552755761" sldId="1601"/>
            <ac:spMk id="4" creationId="{00000000-0000-0000-0000-000000000000}"/>
          </ac:spMkLst>
        </pc:spChg>
      </pc:sldChg>
      <pc:sldChg chg="addSp modSp new mod ord">
        <pc:chgData name="Nga 2001 Nguyen Thi Hang" userId="4020bbce22ac959d" providerId="LiveId" clId="{4DBA1209-9D4C-40D2-8389-99444821027D}" dt="2020-10-26T15:00:20.598" v="5839" actId="1076"/>
        <pc:sldMkLst>
          <pc:docMk/>
          <pc:sldMk cId="2038507167" sldId="1602"/>
        </pc:sldMkLst>
        <pc:spChg chg="mod">
          <ac:chgData name="Nga 2001 Nguyen Thi Hang" userId="4020bbce22ac959d" providerId="LiveId" clId="{4DBA1209-9D4C-40D2-8389-99444821027D}" dt="2020-10-26T13:07:53.755" v="5021" actId="403"/>
          <ac:spMkLst>
            <pc:docMk/>
            <pc:sldMk cId="2038507167" sldId="1602"/>
            <ac:spMk id="2" creationId="{682B7A65-CD46-4219-B56E-D4BE729A0057}"/>
          </ac:spMkLst>
        </pc:spChg>
        <pc:picChg chg="add mod">
          <ac:chgData name="Nga 2001 Nguyen Thi Hang" userId="4020bbce22ac959d" providerId="LiveId" clId="{4DBA1209-9D4C-40D2-8389-99444821027D}" dt="2020-10-26T15:00:20.598" v="5839" actId="1076"/>
          <ac:picMkLst>
            <pc:docMk/>
            <pc:sldMk cId="2038507167" sldId="1602"/>
            <ac:picMk id="5" creationId="{5130FA68-5E32-4041-A889-2BA210E3448A}"/>
          </ac:picMkLst>
        </pc:picChg>
      </pc:sldChg>
      <pc:sldChg chg="addSp modSp new mod ord">
        <pc:chgData name="Nga 2001 Nguyen Thi Hang" userId="4020bbce22ac959d" providerId="LiveId" clId="{4DBA1209-9D4C-40D2-8389-99444821027D}" dt="2020-11-08T01:48:29.529" v="5903" actId="14100"/>
        <pc:sldMkLst>
          <pc:docMk/>
          <pc:sldMk cId="4029111947" sldId="1603"/>
        </pc:sldMkLst>
        <pc:spChg chg="mod">
          <ac:chgData name="Nga 2001 Nguyen Thi Hang" userId="4020bbce22ac959d" providerId="LiveId" clId="{4DBA1209-9D4C-40D2-8389-99444821027D}" dt="2020-11-08T01:48:29.529" v="5903" actId="14100"/>
          <ac:spMkLst>
            <pc:docMk/>
            <pc:sldMk cId="4029111947" sldId="1603"/>
            <ac:spMk id="2" creationId="{2DECB4FB-F0E1-4CB4-AC85-6FDC450E39DA}"/>
          </ac:spMkLst>
        </pc:spChg>
        <pc:picChg chg="add mod">
          <ac:chgData name="Nga 2001 Nguyen Thi Hang" userId="4020bbce22ac959d" providerId="LiveId" clId="{4DBA1209-9D4C-40D2-8389-99444821027D}" dt="2020-10-26T15:00:57.566" v="5847" actId="1076"/>
          <ac:picMkLst>
            <pc:docMk/>
            <pc:sldMk cId="4029111947" sldId="1603"/>
            <ac:picMk id="5" creationId="{7CC43AE8-929E-432E-B132-4C145EEECA29}"/>
          </ac:picMkLst>
        </pc:picChg>
      </pc:sldChg>
      <pc:sldChg chg="addSp modSp new mod ord">
        <pc:chgData name="Nga 2001 Nguyen Thi Hang" userId="4020bbce22ac959d" providerId="LiveId" clId="{4DBA1209-9D4C-40D2-8389-99444821027D}" dt="2020-10-26T15:00:41.878" v="5843" actId="1076"/>
        <pc:sldMkLst>
          <pc:docMk/>
          <pc:sldMk cId="2695972010" sldId="1604"/>
        </pc:sldMkLst>
        <pc:spChg chg="mod">
          <ac:chgData name="Nga 2001 Nguyen Thi Hang" userId="4020bbce22ac959d" providerId="LiveId" clId="{4DBA1209-9D4C-40D2-8389-99444821027D}" dt="2020-10-26T13:09:40.566" v="5068" actId="122"/>
          <ac:spMkLst>
            <pc:docMk/>
            <pc:sldMk cId="2695972010" sldId="1604"/>
            <ac:spMk id="2" creationId="{B6219FFE-C353-4D18-8516-A2514392E75C}"/>
          </ac:spMkLst>
        </pc:spChg>
        <pc:picChg chg="add mod">
          <ac:chgData name="Nga 2001 Nguyen Thi Hang" userId="4020bbce22ac959d" providerId="LiveId" clId="{4DBA1209-9D4C-40D2-8389-99444821027D}" dt="2020-10-26T15:00:41.878" v="5843" actId="1076"/>
          <ac:picMkLst>
            <pc:docMk/>
            <pc:sldMk cId="2695972010" sldId="1604"/>
            <ac:picMk id="5" creationId="{B26F7C6A-8139-4D5E-9E58-8411F915BA6D}"/>
          </ac:picMkLst>
        </pc:picChg>
      </pc:sldChg>
      <pc:sldChg chg="addSp modSp new mod">
        <pc:chgData name="Nga 2001 Nguyen Thi Hang" userId="4020bbce22ac959d" providerId="LiveId" clId="{4DBA1209-9D4C-40D2-8389-99444821027D}" dt="2020-10-26T14:59:40.150" v="5829" actId="1076"/>
        <pc:sldMkLst>
          <pc:docMk/>
          <pc:sldMk cId="3783720775" sldId="1605"/>
        </pc:sldMkLst>
        <pc:spChg chg="mod">
          <ac:chgData name="Nga 2001 Nguyen Thi Hang" userId="4020bbce22ac959d" providerId="LiveId" clId="{4DBA1209-9D4C-40D2-8389-99444821027D}" dt="2020-10-26T13:12:11.928" v="5147" actId="207"/>
          <ac:spMkLst>
            <pc:docMk/>
            <pc:sldMk cId="3783720775" sldId="1605"/>
            <ac:spMk id="2" creationId="{B0282534-76FA-4D71-B5CF-75BDA7B2B14E}"/>
          </ac:spMkLst>
        </pc:spChg>
        <pc:picChg chg="add mod">
          <ac:chgData name="Nga 2001 Nguyen Thi Hang" userId="4020bbce22ac959d" providerId="LiveId" clId="{4DBA1209-9D4C-40D2-8389-99444821027D}" dt="2020-10-26T13:11:59.295" v="5113" actId="14100"/>
          <ac:picMkLst>
            <pc:docMk/>
            <pc:sldMk cId="3783720775" sldId="1605"/>
            <ac:picMk id="4" creationId="{B2312D1E-3AAC-42AF-9746-D7557D26059B}"/>
          </ac:picMkLst>
        </pc:picChg>
        <pc:picChg chg="add mod">
          <ac:chgData name="Nga 2001 Nguyen Thi Hang" userId="4020bbce22ac959d" providerId="LiveId" clId="{4DBA1209-9D4C-40D2-8389-99444821027D}" dt="2020-10-26T14:59:40.150" v="5829" actId="1076"/>
          <ac:picMkLst>
            <pc:docMk/>
            <pc:sldMk cId="3783720775" sldId="1605"/>
            <ac:picMk id="6" creationId="{8A3A7A9E-92A0-4C7D-8BFE-AFB752060DD2}"/>
          </ac:picMkLst>
        </pc:picChg>
      </pc:sldChg>
      <pc:sldChg chg="addSp modSp new mod">
        <pc:chgData name="Nga 2001 Nguyen Thi Hang" userId="4020bbce22ac959d" providerId="LiveId" clId="{4DBA1209-9D4C-40D2-8389-99444821027D}" dt="2020-10-26T14:59:59.996" v="5835" actId="1076"/>
        <pc:sldMkLst>
          <pc:docMk/>
          <pc:sldMk cId="2972395291" sldId="1606"/>
        </pc:sldMkLst>
        <pc:spChg chg="mod">
          <ac:chgData name="Nga 2001 Nguyen Thi Hang" userId="4020bbce22ac959d" providerId="LiveId" clId="{4DBA1209-9D4C-40D2-8389-99444821027D}" dt="2020-10-26T13:12:27.235" v="5177" actId="207"/>
          <ac:spMkLst>
            <pc:docMk/>
            <pc:sldMk cId="2972395291" sldId="1606"/>
            <ac:spMk id="2" creationId="{43DD143A-2661-4CB3-A5C1-AF17B3533EA2}"/>
          </ac:spMkLst>
        </pc:spChg>
        <pc:picChg chg="add mod">
          <ac:chgData name="Nga 2001 Nguyen Thi Hang" userId="4020bbce22ac959d" providerId="LiveId" clId="{4DBA1209-9D4C-40D2-8389-99444821027D}" dt="2020-10-26T13:14:02.998" v="5179" actId="14100"/>
          <ac:picMkLst>
            <pc:docMk/>
            <pc:sldMk cId="2972395291" sldId="1606"/>
            <ac:picMk id="4" creationId="{E9813629-A32E-4B50-AC80-FBFFD5D12633}"/>
          </ac:picMkLst>
        </pc:picChg>
        <pc:picChg chg="add mod">
          <ac:chgData name="Nga 2001 Nguyen Thi Hang" userId="4020bbce22ac959d" providerId="LiveId" clId="{4DBA1209-9D4C-40D2-8389-99444821027D}" dt="2020-10-26T14:59:59.996" v="5835" actId="1076"/>
          <ac:picMkLst>
            <pc:docMk/>
            <pc:sldMk cId="2972395291" sldId="1606"/>
            <ac:picMk id="6" creationId="{A286EEF3-EC93-4313-8D9E-E6F8AC0F9112}"/>
          </ac:picMkLst>
        </pc:picChg>
      </pc:sldChg>
      <pc:sldChg chg="modSp new mod">
        <pc:chgData name="Nga 2001 Nguyen Thi Hang" userId="4020bbce22ac959d" providerId="LiveId" clId="{4DBA1209-9D4C-40D2-8389-99444821027D}" dt="2020-10-26T13:26:33.305" v="5454" actId="207"/>
        <pc:sldMkLst>
          <pc:docMk/>
          <pc:sldMk cId="2724264969" sldId="1607"/>
        </pc:sldMkLst>
        <pc:spChg chg="mod">
          <ac:chgData name="Nga 2001 Nguyen Thi Hang" userId="4020bbce22ac959d" providerId="LiveId" clId="{4DBA1209-9D4C-40D2-8389-99444821027D}" dt="2020-10-26T13:26:33.305" v="5454" actId="207"/>
          <ac:spMkLst>
            <pc:docMk/>
            <pc:sldMk cId="2724264969" sldId="1607"/>
            <ac:spMk id="2" creationId="{093E3952-2813-4F89-8BFB-D528F936F0C2}"/>
          </ac:spMkLst>
        </pc:spChg>
      </pc:sldChg>
      <pc:sldChg chg="addSp modSp new mod">
        <pc:chgData name="Nga 2001 Nguyen Thi Hang" userId="4020bbce22ac959d" providerId="LiveId" clId="{4DBA1209-9D4C-40D2-8389-99444821027D}" dt="2020-10-26T14:59:54.814" v="5833" actId="1076"/>
        <pc:sldMkLst>
          <pc:docMk/>
          <pc:sldMk cId="3257491273" sldId="1608"/>
        </pc:sldMkLst>
        <pc:picChg chg="add mod">
          <ac:chgData name="Nga 2001 Nguyen Thi Hang" userId="4020bbce22ac959d" providerId="LiveId" clId="{4DBA1209-9D4C-40D2-8389-99444821027D}" dt="2020-10-26T14:59:54.814" v="5833" actId="1076"/>
          <ac:picMkLst>
            <pc:docMk/>
            <pc:sldMk cId="3257491273" sldId="1608"/>
            <ac:picMk id="5" creationId="{E41DE730-3574-416D-9CED-90C348A37E47}"/>
          </ac:picMkLst>
        </pc:picChg>
      </pc:sldChg>
      <pc:sldChg chg="addSp modSp new mod">
        <pc:chgData name="Nga 2001 Nguyen Thi Hang" userId="4020bbce22ac959d" providerId="LiveId" clId="{4DBA1209-9D4C-40D2-8389-99444821027D}" dt="2020-10-26T15:02:10.934" v="5855" actId="1076"/>
        <pc:sldMkLst>
          <pc:docMk/>
          <pc:sldMk cId="2934276252" sldId="1609"/>
        </pc:sldMkLst>
        <pc:picChg chg="add mod">
          <ac:chgData name="Nga 2001 Nguyen Thi Hang" userId="4020bbce22ac959d" providerId="LiveId" clId="{4DBA1209-9D4C-40D2-8389-99444821027D}" dt="2020-10-26T15:02:10.934" v="5855" actId="1076"/>
          <ac:picMkLst>
            <pc:docMk/>
            <pc:sldMk cId="2934276252" sldId="1609"/>
            <ac:picMk id="5" creationId="{4517C18B-68E9-4C12-9644-4B3D4552F6C4}"/>
          </ac:picMkLst>
        </pc:picChg>
      </pc:sldChg>
      <pc:sldChg chg="addSp modSp new mod">
        <pc:chgData name="Nga 2001 Nguyen Thi Hang" userId="4020bbce22ac959d" providerId="LiveId" clId="{4DBA1209-9D4C-40D2-8389-99444821027D}" dt="2020-10-26T13:47:26.365" v="5802" actId="1076"/>
        <pc:sldMkLst>
          <pc:docMk/>
          <pc:sldMk cId="874821101" sldId="1610"/>
        </pc:sldMkLst>
        <pc:spChg chg="mod">
          <ac:chgData name="Nga 2001 Nguyen Thi Hang" userId="4020bbce22ac959d" providerId="LiveId" clId="{4DBA1209-9D4C-40D2-8389-99444821027D}" dt="2020-10-26T13:27:07.050" v="5476" actId="207"/>
          <ac:spMkLst>
            <pc:docMk/>
            <pc:sldMk cId="874821101" sldId="1610"/>
            <ac:spMk id="2" creationId="{7ACA4740-905A-43A0-9E98-2DCA5111821F}"/>
          </ac:spMkLst>
        </pc:spChg>
        <pc:spChg chg="mod">
          <ac:chgData name="Nga 2001 Nguyen Thi Hang" userId="4020bbce22ac959d" providerId="LiveId" clId="{4DBA1209-9D4C-40D2-8389-99444821027D}" dt="2020-10-26T13:47:12.277" v="5797" actId="14100"/>
          <ac:spMkLst>
            <pc:docMk/>
            <pc:sldMk cId="874821101" sldId="1610"/>
            <ac:spMk id="3" creationId="{DE471B32-789E-4613-96E9-F9EE55097147}"/>
          </ac:spMkLst>
        </pc:spChg>
        <pc:picChg chg="add mod">
          <ac:chgData name="Nga 2001 Nguyen Thi Hang" userId="4020bbce22ac959d" providerId="LiveId" clId="{4DBA1209-9D4C-40D2-8389-99444821027D}" dt="2020-10-26T13:47:26.365" v="5802" actId="1076"/>
          <ac:picMkLst>
            <pc:docMk/>
            <pc:sldMk cId="874821101" sldId="1610"/>
            <ac:picMk id="4" creationId="{86F62130-812C-483A-BD06-84852A32F4C2}"/>
          </ac:picMkLst>
        </pc:picChg>
      </pc:sldChg>
    </pc:docChg>
  </pc:docChgLst>
  <pc:docChgLst>
    <pc:chgData name="Nga 2001 Nguyen Thi Hang" userId="4020bbce22ac959d" providerId="LiveId" clId="{3F261FF6-A75C-4027-A041-AB309BBA46D1}"/>
    <pc:docChg chg="undo custSel addSld delSld modSld sldOrd">
      <pc:chgData name="Nga 2001 Nguyen Thi Hang" userId="4020bbce22ac959d" providerId="LiveId" clId="{3F261FF6-A75C-4027-A041-AB309BBA46D1}" dt="2020-11-21T08:18:32.998" v="2163" actId="47"/>
      <pc:docMkLst>
        <pc:docMk/>
      </pc:docMkLst>
      <pc:sldChg chg="delSp modSp mod">
        <pc:chgData name="Nga 2001 Nguyen Thi Hang" userId="4020bbce22ac959d" providerId="LiveId" clId="{3F261FF6-A75C-4027-A041-AB309BBA46D1}" dt="2020-11-20T08:46:50.268" v="13"/>
        <pc:sldMkLst>
          <pc:docMk/>
          <pc:sldMk cId="852022055" sldId="257"/>
        </pc:sldMkLst>
        <pc:spChg chg="mod">
          <ac:chgData name="Nga 2001 Nguyen Thi Hang" userId="4020bbce22ac959d" providerId="LiveId" clId="{3F261FF6-A75C-4027-A041-AB309BBA46D1}" dt="2020-11-20T08:46:42.602" v="10" actId="20577"/>
          <ac:spMkLst>
            <pc:docMk/>
            <pc:sldMk cId="852022055" sldId="257"/>
            <ac:spMk id="5" creationId="{FDE79EE9-D8DD-4E95-9E09-FE281BF19626}"/>
          </ac:spMkLst>
        </pc:spChg>
        <pc:spChg chg="del mod">
          <ac:chgData name="Nga 2001 Nguyen Thi Hang" userId="4020bbce22ac959d" providerId="LiveId" clId="{3F261FF6-A75C-4027-A041-AB309BBA46D1}" dt="2020-11-20T08:46:50.268" v="13"/>
          <ac:spMkLst>
            <pc:docMk/>
            <pc:sldMk cId="852022055" sldId="257"/>
            <ac:spMk id="6" creationId="{00000000-0000-0000-0000-000000000000}"/>
          </ac:spMkLst>
        </pc:spChg>
      </pc:sldChg>
      <pc:sldChg chg="del">
        <pc:chgData name="Nga 2001 Nguyen Thi Hang" userId="4020bbce22ac959d" providerId="LiveId" clId="{3F261FF6-A75C-4027-A041-AB309BBA46D1}" dt="2020-11-20T16:25:26.284" v="1371" actId="47"/>
        <pc:sldMkLst>
          <pc:docMk/>
          <pc:sldMk cId="0" sldId="261"/>
        </pc:sldMkLst>
      </pc:sldChg>
      <pc:sldChg chg="add del">
        <pc:chgData name="Nga 2001 Nguyen Thi Hang" userId="4020bbce22ac959d" providerId="LiveId" clId="{3F261FF6-A75C-4027-A041-AB309BBA46D1}" dt="2020-11-21T07:39:41.228" v="1386"/>
        <pc:sldMkLst>
          <pc:docMk/>
          <pc:sldMk cId="630830385" sldId="310"/>
        </pc:sldMkLst>
      </pc:sldChg>
      <pc:sldChg chg="add setBg">
        <pc:chgData name="Nga 2001 Nguyen Thi Hang" userId="4020bbce22ac959d" providerId="LiveId" clId="{3F261FF6-A75C-4027-A041-AB309BBA46D1}" dt="2020-11-21T08:15:41.171" v="2147"/>
        <pc:sldMkLst>
          <pc:docMk/>
          <pc:sldMk cId="0" sldId="510"/>
        </pc:sldMkLst>
      </pc:sldChg>
      <pc:sldChg chg="add del">
        <pc:chgData name="Nga 2001 Nguyen Thi Hang" userId="4020bbce22ac959d" providerId="LiveId" clId="{3F261FF6-A75C-4027-A041-AB309BBA46D1}" dt="2020-11-21T07:44:09.089" v="1424" actId="47"/>
        <pc:sldMkLst>
          <pc:docMk/>
          <pc:sldMk cId="0" sldId="511"/>
        </pc:sldMkLst>
      </pc:sldChg>
      <pc:sldChg chg="add setBg">
        <pc:chgData name="Nga 2001 Nguyen Thi Hang" userId="4020bbce22ac959d" providerId="LiveId" clId="{3F261FF6-A75C-4027-A041-AB309BBA46D1}" dt="2020-11-21T08:17:02.708" v="2148"/>
        <pc:sldMkLst>
          <pc:docMk/>
          <pc:sldMk cId="0" sldId="512"/>
        </pc:sldMkLst>
      </pc:sldChg>
      <pc:sldChg chg="add setBg">
        <pc:chgData name="Nga 2001 Nguyen Thi Hang" userId="4020bbce22ac959d" providerId="LiveId" clId="{3F261FF6-A75C-4027-A041-AB309BBA46D1}" dt="2020-11-21T08:17:02.708" v="2148"/>
        <pc:sldMkLst>
          <pc:docMk/>
          <pc:sldMk cId="0" sldId="514"/>
        </pc:sldMkLst>
      </pc:sldChg>
      <pc:sldChg chg="del">
        <pc:chgData name="Nga 2001 Nguyen Thi Hang" userId="4020bbce22ac959d" providerId="LiveId" clId="{3F261FF6-A75C-4027-A041-AB309BBA46D1}" dt="2020-11-20T16:25:24.221" v="1370" actId="47"/>
        <pc:sldMkLst>
          <pc:docMk/>
          <pc:sldMk cId="1092390834" sldId="518"/>
        </pc:sldMkLst>
      </pc:sldChg>
      <pc:sldChg chg="add del">
        <pc:chgData name="Nga 2001 Nguyen Thi Hang" userId="4020bbce22ac959d" providerId="LiveId" clId="{3F261FF6-A75C-4027-A041-AB309BBA46D1}" dt="2020-11-21T07:44:08.585" v="1423" actId="47"/>
        <pc:sldMkLst>
          <pc:docMk/>
          <pc:sldMk cId="0" sldId="657"/>
        </pc:sldMkLst>
      </pc:sldChg>
      <pc:sldChg chg="add del">
        <pc:chgData name="Nga 2001 Nguyen Thi Hang" userId="4020bbce22ac959d" providerId="LiveId" clId="{3F261FF6-A75C-4027-A041-AB309BBA46D1}" dt="2020-11-21T07:44:08.341" v="1422" actId="47"/>
        <pc:sldMkLst>
          <pc:docMk/>
          <pc:sldMk cId="0" sldId="658"/>
        </pc:sldMkLst>
      </pc:sldChg>
      <pc:sldChg chg="add setBg">
        <pc:chgData name="Nga 2001 Nguyen Thi Hang" userId="4020bbce22ac959d" providerId="LiveId" clId="{3F261FF6-A75C-4027-A041-AB309BBA46D1}" dt="2020-11-21T08:15:41.171" v="2147"/>
        <pc:sldMkLst>
          <pc:docMk/>
          <pc:sldMk cId="0" sldId="660"/>
        </pc:sldMkLst>
      </pc:sldChg>
      <pc:sldChg chg="add">
        <pc:chgData name="Nga 2001 Nguyen Thi Hang" userId="4020bbce22ac959d" providerId="LiveId" clId="{3F261FF6-A75C-4027-A041-AB309BBA46D1}" dt="2020-11-21T08:15:41.171" v="2147"/>
        <pc:sldMkLst>
          <pc:docMk/>
          <pc:sldMk cId="0" sldId="664"/>
        </pc:sldMkLst>
      </pc:sldChg>
      <pc:sldChg chg="add setBg">
        <pc:chgData name="Nga 2001 Nguyen Thi Hang" userId="4020bbce22ac959d" providerId="LiveId" clId="{3F261FF6-A75C-4027-A041-AB309BBA46D1}" dt="2020-11-21T08:15:41.171" v="2147"/>
        <pc:sldMkLst>
          <pc:docMk/>
          <pc:sldMk cId="0" sldId="665"/>
        </pc:sldMkLst>
      </pc:sldChg>
      <pc:sldChg chg="add setBg">
        <pc:chgData name="Nga 2001 Nguyen Thi Hang" userId="4020bbce22ac959d" providerId="LiveId" clId="{3F261FF6-A75C-4027-A041-AB309BBA46D1}" dt="2020-11-21T08:15:41.171" v="2147"/>
        <pc:sldMkLst>
          <pc:docMk/>
          <pc:sldMk cId="0" sldId="666"/>
        </pc:sldMkLst>
      </pc:sldChg>
      <pc:sldChg chg="modSp add del mod">
        <pc:chgData name="Nga 2001 Nguyen Thi Hang" userId="4020bbce22ac959d" providerId="LiveId" clId="{3F261FF6-A75C-4027-A041-AB309BBA46D1}" dt="2020-11-21T08:17:40.325" v="2151" actId="47"/>
        <pc:sldMkLst>
          <pc:docMk/>
          <pc:sldMk cId="0" sldId="693"/>
        </pc:sldMkLst>
        <pc:spChg chg="mod">
          <ac:chgData name="Nga 2001 Nguyen Thi Hang" userId="4020bbce22ac959d" providerId="LiveId" clId="{3F261FF6-A75C-4027-A041-AB309BBA46D1}" dt="2020-11-21T08:17:18.692" v="2150" actId="207"/>
          <ac:spMkLst>
            <pc:docMk/>
            <pc:sldMk cId="0" sldId="693"/>
            <ac:spMk id="64515" creationId="{5C131A86-A755-41FC-9065-52D5E33DD1EE}"/>
          </ac:spMkLst>
        </pc:spChg>
        <pc:spChg chg="mod">
          <ac:chgData name="Nga 2001 Nguyen Thi Hang" userId="4020bbce22ac959d" providerId="LiveId" clId="{3F261FF6-A75C-4027-A041-AB309BBA46D1}" dt="2020-11-21T08:17:02.708" v="2148"/>
          <ac:spMkLst>
            <pc:docMk/>
            <pc:sldMk cId="0" sldId="693"/>
            <ac:spMk id="64516" creationId="{D017FCD5-24A5-4995-A93B-AEA2CC0F4AC2}"/>
          </ac:spMkLst>
        </pc:spChg>
      </pc:sldChg>
      <pc:sldChg chg="add del ord setBg">
        <pc:chgData name="Nga 2001 Nguyen Thi Hang" userId="4020bbce22ac959d" providerId="LiveId" clId="{3F261FF6-A75C-4027-A041-AB309BBA46D1}" dt="2020-11-21T08:18:04.219" v="2162" actId="20578"/>
        <pc:sldMkLst>
          <pc:docMk/>
          <pc:sldMk cId="0" sldId="695"/>
        </pc:sldMkLst>
      </pc:sldChg>
      <pc:sldChg chg="addSp delSp modSp add mod">
        <pc:chgData name="Nga 2001 Nguyen Thi Hang" userId="4020bbce22ac959d" providerId="LiveId" clId="{3F261FF6-A75C-4027-A041-AB309BBA46D1}" dt="2020-11-20T08:56:00.104" v="420" actId="1076"/>
        <pc:sldMkLst>
          <pc:docMk/>
          <pc:sldMk cId="0" sldId="937"/>
        </pc:sldMkLst>
        <pc:spChg chg="del">
          <ac:chgData name="Nga 2001 Nguyen Thi Hang" userId="4020bbce22ac959d" providerId="LiveId" clId="{3F261FF6-A75C-4027-A041-AB309BBA46D1}" dt="2020-11-20T08:55:49.248" v="418" actId="478"/>
          <ac:spMkLst>
            <pc:docMk/>
            <pc:sldMk cId="0" sldId="937"/>
            <ac:spMk id="37890" creationId="{46296E11-E1F5-48C1-B32C-2600CEFB1B3E}"/>
          </ac:spMkLst>
        </pc:spChg>
        <pc:spChg chg="mod">
          <ac:chgData name="Nga 2001 Nguyen Thi Hang" userId="4020bbce22ac959d" providerId="LiveId" clId="{3F261FF6-A75C-4027-A041-AB309BBA46D1}" dt="2020-11-20T08:56:00.104" v="420" actId="1076"/>
          <ac:spMkLst>
            <pc:docMk/>
            <pc:sldMk cId="0" sldId="937"/>
            <ac:spMk id="37894" creationId="{527B6788-BE7B-4093-8A2F-5178D815519B}"/>
          </ac:spMkLst>
        </pc:spChg>
        <pc:spChg chg="mod topLvl">
          <ac:chgData name="Nga 2001 Nguyen Thi Hang" userId="4020bbce22ac959d" providerId="LiveId" clId="{3F261FF6-A75C-4027-A041-AB309BBA46D1}" dt="2020-11-20T08:56:00.104" v="420" actId="1076"/>
          <ac:spMkLst>
            <pc:docMk/>
            <pc:sldMk cId="0" sldId="937"/>
            <ac:spMk id="37896" creationId="{35E70480-CAC4-45B3-A81A-D54F6AF744BB}"/>
          </ac:spMkLst>
        </pc:spChg>
        <pc:spChg chg="mod topLvl">
          <ac:chgData name="Nga 2001 Nguyen Thi Hang" userId="4020bbce22ac959d" providerId="LiveId" clId="{3F261FF6-A75C-4027-A041-AB309BBA46D1}" dt="2020-11-20T08:56:00.104" v="420" actId="1076"/>
          <ac:spMkLst>
            <pc:docMk/>
            <pc:sldMk cId="0" sldId="937"/>
            <ac:spMk id="37898" creationId="{FB068FF4-3216-4162-BDCE-F9FB7E2BDE75}"/>
          </ac:spMkLst>
        </pc:spChg>
        <pc:spChg chg="mod topLvl">
          <ac:chgData name="Nga 2001 Nguyen Thi Hang" userId="4020bbce22ac959d" providerId="LiveId" clId="{3F261FF6-A75C-4027-A041-AB309BBA46D1}" dt="2020-11-20T08:56:00.104" v="420" actId="1076"/>
          <ac:spMkLst>
            <pc:docMk/>
            <pc:sldMk cId="0" sldId="937"/>
            <ac:spMk id="37900" creationId="{04815D27-486B-4F0B-85C3-05846252117C}"/>
          </ac:spMkLst>
        </pc:spChg>
        <pc:spChg chg="mod topLvl">
          <ac:chgData name="Nga 2001 Nguyen Thi Hang" userId="4020bbce22ac959d" providerId="LiveId" clId="{3F261FF6-A75C-4027-A041-AB309BBA46D1}" dt="2020-11-20T08:56:00.104" v="420" actId="1076"/>
          <ac:spMkLst>
            <pc:docMk/>
            <pc:sldMk cId="0" sldId="937"/>
            <ac:spMk id="37902" creationId="{1DEF5130-B9F9-4538-B3B5-A767D522B514}"/>
          </ac:spMkLst>
        </pc:spChg>
        <pc:grpChg chg="add mod">
          <ac:chgData name="Nga 2001 Nguyen Thi Hang" userId="4020bbce22ac959d" providerId="LiveId" clId="{3F261FF6-A75C-4027-A041-AB309BBA46D1}" dt="2020-11-20T08:56:00.104" v="420" actId="1076"/>
          <ac:grpSpMkLst>
            <pc:docMk/>
            <pc:sldMk cId="0" sldId="937"/>
            <ac:grpSpMk id="2" creationId="{D31D650B-85E5-4DD6-A5C1-E4E005FE09F0}"/>
          </ac:grpSpMkLst>
        </pc:grpChg>
        <pc:grpChg chg="add mod">
          <ac:chgData name="Nga 2001 Nguyen Thi Hang" userId="4020bbce22ac959d" providerId="LiveId" clId="{3F261FF6-A75C-4027-A041-AB309BBA46D1}" dt="2020-11-20T08:56:00.104" v="420" actId="1076"/>
          <ac:grpSpMkLst>
            <pc:docMk/>
            <pc:sldMk cId="0" sldId="937"/>
            <ac:grpSpMk id="3" creationId="{F92C1F8D-BA03-4657-AA1C-B6E6D90E515A}"/>
          </ac:grpSpMkLst>
        </pc:grpChg>
        <pc:grpChg chg="add mod">
          <ac:chgData name="Nga 2001 Nguyen Thi Hang" userId="4020bbce22ac959d" providerId="LiveId" clId="{3F261FF6-A75C-4027-A041-AB309BBA46D1}" dt="2020-11-20T08:56:00.104" v="420" actId="1076"/>
          <ac:grpSpMkLst>
            <pc:docMk/>
            <pc:sldMk cId="0" sldId="937"/>
            <ac:grpSpMk id="4" creationId="{9A6BEB4C-170E-4362-BD55-03F74F4E4992}"/>
          </ac:grpSpMkLst>
        </pc:grpChg>
        <pc:grpChg chg="add mod">
          <ac:chgData name="Nga 2001 Nguyen Thi Hang" userId="4020bbce22ac959d" providerId="LiveId" clId="{3F261FF6-A75C-4027-A041-AB309BBA46D1}" dt="2020-11-20T08:56:00.104" v="420" actId="1076"/>
          <ac:grpSpMkLst>
            <pc:docMk/>
            <pc:sldMk cId="0" sldId="937"/>
            <ac:grpSpMk id="5" creationId="{4DED3723-795E-4418-8682-42EB673258BA}"/>
          </ac:grpSpMkLst>
        </pc:grpChg>
        <pc:grpChg chg="del mod">
          <ac:chgData name="Nga 2001 Nguyen Thi Hang" userId="4020bbce22ac959d" providerId="LiveId" clId="{3F261FF6-A75C-4027-A041-AB309BBA46D1}" dt="2020-11-20T08:55:37.397" v="416" actId="165"/>
          <ac:grpSpMkLst>
            <pc:docMk/>
            <pc:sldMk cId="0" sldId="937"/>
            <ac:grpSpMk id="37891" creationId="{9ACC71D5-CAB8-43DA-8968-BD0B9C519348}"/>
          </ac:grpSpMkLst>
        </pc:grpChg>
        <pc:grpChg chg="del mod">
          <ac:chgData name="Nga 2001 Nguyen Thi Hang" userId="4020bbce22ac959d" providerId="LiveId" clId="{3F261FF6-A75C-4027-A041-AB309BBA46D1}" dt="2020-11-20T08:55:37.397" v="416" actId="165"/>
          <ac:grpSpMkLst>
            <pc:docMk/>
            <pc:sldMk cId="0" sldId="937"/>
            <ac:grpSpMk id="37892" creationId="{0506D67D-4161-428B-8094-1B5AA40D3DC0}"/>
          </ac:grpSpMkLst>
        </pc:grpChg>
        <pc:grpChg chg="del">
          <ac:chgData name="Nga 2001 Nguyen Thi Hang" userId="4020bbce22ac959d" providerId="LiveId" clId="{3F261FF6-A75C-4027-A041-AB309BBA46D1}" dt="2020-11-20T08:55:37.397" v="416" actId="165"/>
          <ac:grpSpMkLst>
            <pc:docMk/>
            <pc:sldMk cId="0" sldId="937"/>
            <ac:grpSpMk id="37895" creationId="{B5DB5706-C95B-42E3-8BA5-241B6D768F0E}"/>
          </ac:grpSpMkLst>
        </pc:grpChg>
        <pc:picChg chg="add del mod">
          <ac:chgData name="Nga 2001 Nguyen Thi Hang" userId="4020bbce22ac959d" providerId="LiveId" clId="{3F261FF6-A75C-4027-A041-AB309BBA46D1}" dt="2020-11-20T08:56:00.104" v="420" actId="1076"/>
          <ac:picMkLst>
            <pc:docMk/>
            <pc:sldMk cId="0" sldId="937"/>
            <ac:picMk id="37893" creationId="{570AF17C-ECF5-4789-BAD6-1B9FD299791D}"/>
          </ac:picMkLst>
        </pc:picChg>
        <pc:picChg chg="mod topLvl">
          <ac:chgData name="Nga 2001 Nguyen Thi Hang" userId="4020bbce22ac959d" providerId="LiveId" clId="{3F261FF6-A75C-4027-A041-AB309BBA46D1}" dt="2020-11-20T08:56:00.104" v="420" actId="1076"/>
          <ac:picMkLst>
            <pc:docMk/>
            <pc:sldMk cId="0" sldId="937"/>
            <ac:picMk id="37897" creationId="{2C8B971A-C0FB-4B8A-B3F7-356394B70CD6}"/>
          </ac:picMkLst>
        </pc:picChg>
        <pc:picChg chg="mod topLvl">
          <ac:chgData name="Nga 2001 Nguyen Thi Hang" userId="4020bbce22ac959d" providerId="LiveId" clId="{3F261FF6-A75C-4027-A041-AB309BBA46D1}" dt="2020-11-20T08:56:00.104" v="420" actId="1076"/>
          <ac:picMkLst>
            <pc:docMk/>
            <pc:sldMk cId="0" sldId="937"/>
            <ac:picMk id="37899" creationId="{75E4D049-52DF-4E86-8269-68D9B501919A}"/>
          </ac:picMkLst>
        </pc:picChg>
        <pc:picChg chg="mod topLvl">
          <ac:chgData name="Nga 2001 Nguyen Thi Hang" userId="4020bbce22ac959d" providerId="LiveId" clId="{3F261FF6-A75C-4027-A041-AB309BBA46D1}" dt="2020-11-20T08:56:00.104" v="420" actId="1076"/>
          <ac:picMkLst>
            <pc:docMk/>
            <pc:sldMk cId="0" sldId="937"/>
            <ac:picMk id="37901" creationId="{0363B1A5-3FF7-42B5-9977-0F2E7EE755EB}"/>
          </ac:picMkLst>
        </pc:picChg>
      </pc:sldChg>
      <pc:sldChg chg="addSp delSp modSp add del mod setBg delDesignElem">
        <pc:chgData name="Nga 2001 Nguyen Thi Hang" userId="4020bbce22ac959d" providerId="LiveId" clId="{3F261FF6-A75C-4027-A041-AB309BBA46D1}" dt="2020-11-21T07:43:41.869" v="1414" actId="207"/>
        <pc:sldMkLst>
          <pc:docMk/>
          <pc:sldMk cId="961239872" sldId="1248"/>
        </pc:sldMkLst>
        <pc:spChg chg="del mod">
          <ac:chgData name="Nga 2001 Nguyen Thi Hang" userId="4020bbce22ac959d" providerId="LiveId" clId="{3F261FF6-A75C-4027-A041-AB309BBA46D1}" dt="2020-11-21T07:40:28.313" v="1388" actId="21"/>
          <ac:spMkLst>
            <pc:docMk/>
            <pc:sldMk cId="961239872" sldId="1248"/>
            <ac:spMk id="2" creationId="{00000000-0000-0000-0000-000000000000}"/>
          </ac:spMkLst>
        </pc:spChg>
        <pc:spChg chg="add del mod">
          <ac:chgData name="Nga 2001 Nguyen Thi Hang" userId="4020bbce22ac959d" providerId="LiveId" clId="{3F261FF6-A75C-4027-A041-AB309BBA46D1}" dt="2020-11-21T07:40:31.978" v="1389" actId="478"/>
          <ac:spMkLst>
            <pc:docMk/>
            <pc:sldMk cId="961239872" sldId="1248"/>
            <ac:spMk id="5" creationId="{85005A93-B734-4C83-99DA-CB72B2FBD5C8}"/>
          </ac:spMkLst>
        </pc:spChg>
        <pc:spChg chg="add mod">
          <ac:chgData name="Nga 2001 Nguyen Thi Hang" userId="4020bbce22ac959d" providerId="LiveId" clId="{3F261FF6-A75C-4027-A041-AB309BBA46D1}" dt="2020-11-21T07:42:09.906" v="1401" actId="207"/>
          <ac:spMkLst>
            <pc:docMk/>
            <pc:sldMk cId="961239872" sldId="1248"/>
            <ac:spMk id="7" creationId="{C6A83F6D-DA43-47B7-ABF9-1C2EEDA511A8}"/>
          </ac:spMkLst>
        </pc:spChg>
        <pc:spChg chg="add mod">
          <ac:chgData name="Nga 2001 Nguyen Thi Hang" userId="4020bbce22ac959d" providerId="LiveId" clId="{3F261FF6-A75C-4027-A041-AB309BBA46D1}" dt="2020-11-21T07:43:24.885" v="1411" actId="208"/>
          <ac:spMkLst>
            <pc:docMk/>
            <pc:sldMk cId="961239872" sldId="1248"/>
            <ac:spMk id="8" creationId="{0C07AF9B-A9D9-486D-A688-E0846C15B71C}"/>
          </ac:spMkLst>
        </pc:spChg>
        <pc:spChg chg="add mod">
          <ac:chgData name="Nga 2001 Nguyen Thi Hang" userId="4020bbce22ac959d" providerId="LiveId" clId="{3F261FF6-A75C-4027-A041-AB309BBA46D1}" dt="2020-11-21T07:43:31.746" v="1412" actId="14100"/>
          <ac:spMkLst>
            <pc:docMk/>
            <pc:sldMk cId="961239872" sldId="1248"/>
            <ac:spMk id="9" creationId="{BDC7334A-D3BC-407D-9323-EA0C01AC8810}"/>
          </ac:spMkLst>
        </pc:spChg>
        <pc:spChg chg="add mod">
          <ac:chgData name="Nga 2001 Nguyen Thi Hang" userId="4020bbce22ac959d" providerId="LiveId" clId="{3F261FF6-A75C-4027-A041-AB309BBA46D1}" dt="2020-11-21T07:42:54.898" v="1407" actId="208"/>
          <ac:spMkLst>
            <pc:docMk/>
            <pc:sldMk cId="961239872" sldId="1248"/>
            <ac:spMk id="10" creationId="{D7AB2C55-5C0E-4CBA-ACF8-305456B322DF}"/>
          </ac:spMkLst>
        </pc:spChg>
        <pc:spChg chg="del">
          <ac:chgData name="Nga 2001 Nguyen Thi Hang" userId="4020bbce22ac959d" providerId="LiveId" clId="{3F261FF6-A75C-4027-A041-AB309BBA46D1}" dt="2020-11-21T07:39:41.228" v="1386"/>
          <ac:spMkLst>
            <pc:docMk/>
            <pc:sldMk cId="961239872" sldId="1248"/>
            <ac:spMk id="11" creationId="{2C910467-8185-45DD-B8A2-A88DF20DF6E0}"/>
          </ac:spMkLst>
        </pc:spChg>
        <pc:spChg chg="add mod">
          <ac:chgData name="Nga 2001 Nguyen Thi Hang" userId="4020bbce22ac959d" providerId="LiveId" clId="{3F261FF6-A75C-4027-A041-AB309BBA46D1}" dt="2020-11-21T07:43:41.869" v="1414" actId="207"/>
          <ac:spMkLst>
            <pc:docMk/>
            <pc:sldMk cId="961239872" sldId="1248"/>
            <ac:spMk id="12" creationId="{4C34975D-4389-42DE-9490-B383A19C493A}"/>
          </ac:spMkLst>
        </pc:spChg>
        <pc:spChg chg="del">
          <ac:chgData name="Nga 2001 Nguyen Thi Hang" userId="4020bbce22ac959d" providerId="LiveId" clId="{3F261FF6-A75C-4027-A041-AB309BBA46D1}" dt="2020-11-21T07:39:41.228" v="1386"/>
          <ac:spMkLst>
            <pc:docMk/>
            <pc:sldMk cId="961239872" sldId="1248"/>
            <ac:spMk id="13" creationId="{CDA1A2E9-63FE-408D-A803-8E306ECAB4B3}"/>
          </ac:spMkLst>
        </pc:spChg>
        <pc:spChg chg="del">
          <ac:chgData name="Nga 2001 Nguyen Thi Hang" userId="4020bbce22ac959d" providerId="LiveId" clId="{3F261FF6-A75C-4027-A041-AB309BBA46D1}" dt="2020-11-21T07:39:41.228" v="1386"/>
          <ac:spMkLst>
            <pc:docMk/>
            <pc:sldMk cId="961239872" sldId="1248"/>
            <ac:spMk id="15" creationId="{FBE9F90C-C163-435B-9A68-D15C92D1CF2B}"/>
          </ac:spMkLst>
        </pc:spChg>
        <pc:spChg chg="del">
          <ac:chgData name="Nga 2001 Nguyen Thi Hang" userId="4020bbce22ac959d" providerId="LiveId" clId="{3F261FF6-A75C-4027-A041-AB309BBA46D1}" dt="2020-11-21T07:39:41.228" v="1386"/>
          <ac:spMkLst>
            <pc:docMk/>
            <pc:sldMk cId="961239872" sldId="1248"/>
            <ac:spMk id="17" creationId="{1A882A9F-F4E9-4E23-8F0B-20B5DF42EAA9}"/>
          </ac:spMkLst>
        </pc:spChg>
        <pc:picChg chg="del">
          <ac:chgData name="Nga 2001 Nguyen Thi Hang" userId="4020bbce22ac959d" providerId="LiveId" clId="{3F261FF6-A75C-4027-A041-AB309BBA46D1}" dt="2020-11-21T07:41:39.890" v="1396" actId="21"/>
          <ac:picMkLst>
            <pc:docMk/>
            <pc:sldMk cId="961239872" sldId="1248"/>
            <ac:picMk id="4" creationId="{96732CC0-7D6B-4AE3-B347-DB4639C5CE23}"/>
          </ac:picMkLst>
        </pc:picChg>
        <pc:picChg chg="add mod">
          <ac:chgData name="Nga 2001 Nguyen Thi Hang" userId="4020bbce22ac959d" providerId="LiveId" clId="{3F261FF6-A75C-4027-A041-AB309BBA46D1}" dt="2020-11-21T07:41:56.675" v="1400" actId="1076"/>
          <ac:picMkLst>
            <pc:docMk/>
            <pc:sldMk cId="961239872" sldId="1248"/>
            <ac:picMk id="14" creationId="{0B87C869-0699-440F-A39D-A93A861BFAA7}"/>
          </ac:picMkLst>
        </pc:picChg>
      </pc:sldChg>
      <pc:sldChg chg="add del">
        <pc:chgData name="Nga 2001 Nguyen Thi Hang" userId="4020bbce22ac959d" providerId="LiveId" clId="{3F261FF6-A75C-4027-A041-AB309BBA46D1}" dt="2020-11-21T07:44:13.906" v="1428" actId="47"/>
        <pc:sldMkLst>
          <pc:docMk/>
          <pc:sldMk cId="1218866013" sldId="1309"/>
        </pc:sldMkLst>
      </pc:sldChg>
      <pc:sldChg chg="add setBg">
        <pc:chgData name="Nga 2001 Nguyen Thi Hang" userId="4020bbce22ac959d" providerId="LiveId" clId="{3F261FF6-A75C-4027-A041-AB309BBA46D1}" dt="2020-11-21T08:17:02.708" v="2148"/>
        <pc:sldMkLst>
          <pc:docMk/>
          <pc:sldMk cId="0" sldId="1426"/>
        </pc:sldMkLst>
      </pc:sldChg>
      <pc:sldChg chg="add del setBg">
        <pc:chgData name="Nga 2001 Nguyen Thi Hang" userId="4020bbce22ac959d" providerId="LiveId" clId="{3F261FF6-A75C-4027-A041-AB309BBA46D1}" dt="2020-11-21T08:17:55.132" v="2159" actId="47"/>
        <pc:sldMkLst>
          <pc:docMk/>
          <pc:sldMk cId="0" sldId="1427"/>
        </pc:sldMkLst>
      </pc:sldChg>
      <pc:sldChg chg="add">
        <pc:chgData name="Nga 2001 Nguyen Thi Hang" userId="4020bbce22ac959d" providerId="LiveId" clId="{3F261FF6-A75C-4027-A041-AB309BBA46D1}" dt="2020-11-21T08:17:02.708" v="2148"/>
        <pc:sldMkLst>
          <pc:docMk/>
          <pc:sldMk cId="0" sldId="1453"/>
        </pc:sldMkLst>
      </pc:sldChg>
      <pc:sldChg chg="add del">
        <pc:chgData name="Nga 2001 Nguyen Thi Hang" userId="4020bbce22ac959d" providerId="LiveId" clId="{3F261FF6-A75C-4027-A041-AB309BBA46D1}" dt="2020-11-21T08:17:54.254" v="2158" actId="47"/>
        <pc:sldMkLst>
          <pc:docMk/>
          <pc:sldMk cId="0" sldId="1454"/>
        </pc:sldMkLst>
      </pc:sldChg>
      <pc:sldChg chg="del">
        <pc:chgData name="Nga 2001 Nguyen Thi Hang" userId="4020bbce22ac959d" providerId="LiveId" clId="{3F261FF6-A75C-4027-A041-AB309BBA46D1}" dt="2020-11-20T08:46:55.690" v="14" actId="47"/>
        <pc:sldMkLst>
          <pc:docMk/>
          <pc:sldMk cId="2730495384" sldId="1525"/>
        </pc:sldMkLst>
      </pc:sldChg>
      <pc:sldChg chg="del">
        <pc:chgData name="Nga 2001 Nguyen Thi Hang" userId="4020bbce22ac959d" providerId="LiveId" clId="{3F261FF6-A75C-4027-A041-AB309BBA46D1}" dt="2020-11-20T08:46:56.401" v="15" actId="47"/>
        <pc:sldMkLst>
          <pc:docMk/>
          <pc:sldMk cId="4012307117" sldId="1572"/>
        </pc:sldMkLst>
      </pc:sldChg>
      <pc:sldChg chg="add del">
        <pc:chgData name="Nga 2001 Nguyen Thi Hang" userId="4020bbce22ac959d" providerId="LiveId" clId="{3F261FF6-A75C-4027-A041-AB309BBA46D1}" dt="2020-11-21T07:44:32.845" v="1433" actId="47"/>
        <pc:sldMkLst>
          <pc:docMk/>
          <pc:sldMk cId="1917377891" sldId="1573"/>
        </pc:sldMkLst>
      </pc:sldChg>
      <pc:sldChg chg="delSp modSp add del mod">
        <pc:chgData name="Nga 2001 Nguyen Thi Hang" userId="4020bbce22ac959d" providerId="LiveId" clId="{3F261FF6-A75C-4027-A041-AB309BBA46D1}" dt="2020-11-21T08:14:30.774" v="2144" actId="47"/>
        <pc:sldMkLst>
          <pc:docMk/>
          <pc:sldMk cId="96924" sldId="1574"/>
        </pc:sldMkLst>
        <pc:spChg chg="del mod">
          <ac:chgData name="Nga 2001 Nguyen Thi Hang" userId="4020bbce22ac959d" providerId="LiveId" clId="{3F261FF6-A75C-4027-A041-AB309BBA46D1}" dt="2020-11-21T07:44:22.670" v="1431" actId="478"/>
          <ac:spMkLst>
            <pc:docMk/>
            <pc:sldMk cId="96924" sldId="1574"/>
            <ac:spMk id="3" creationId="{74A0C2AC-29E4-493C-B05F-ACAE1FA36E20}"/>
          </ac:spMkLst>
        </pc:spChg>
        <pc:picChg chg="mod">
          <ac:chgData name="Nga 2001 Nguyen Thi Hang" userId="4020bbce22ac959d" providerId="LiveId" clId="{3F261FF6-A75C-4027-A041-AB309BBA46D1}" dt="2020-11-21T07:44:27.073" v="1432" actId="14100"/>
          <ac:picMkLst>
            <pc:docMk/>
            <pc:sldMk cId="96924" sldId="1574"/>
            <ac:picMk id="4" creationId="{ECE2AF01-07DB-4C51-AF7D-3EE6CB2AF28E}"/>
          </ac:picMkLst>
        </pc:picChg>
      </pc:sldChg>
      <pc:sldChg chg="add del">
        <pc:chgData name="Nga 2001 Nguyen Thi Hang" userId="4020bbce22ac959d" providerId="LiveId" clId="{3F261FF6-A75C-4027-A041-AB309BBA46D1}" dt="2020-11-21T07:39:41.228" v="1386"/>
        <pc:sldMkLst>
          <pc:docMk/>
          <pc:sldMk cId="2725295451" sldId="1575"/>
        </pc:sldMkLst>
      </pc:sldChg>
      <pc:sldChg chg="delSp modSp add del mod setBg delDesignElem">
        <pc:chgData name="Nga 2001 Nguyen Thi Hang" userId="4020bbce22ac959d" providerId="LiveId" clId="{3F261FF6-A75C-4027-A041-AB309BBA46D1}" dt="2020-11-21T07:45:05.053" v="1435" actId="207"/>
        <pc:sldMkLst>
          <pc:docMk/>
          <pc:sldMk cId="1801333830" sldId="1577"/>
        </pc:sldMkLst>
        <pc:spChg chg="mod">
          <ac:chgData name="Nga 2001 Nguyen Thi Hang" userId="4020bbce22ac959d" providerId="LiveId" clId="{3F261FF6-A75C-4027-A041-AB309BBA46D1}" dt="2020-11-21T07:45:05.053" v="1435" actId="207"/>
          <ac:spMkLst>
            <pc:docMk/>
            <pc:sldMk cId="1801333830" sldId="1577"/>
            <ac:spMk id="2" creationId="{66830694-D27E-497E-9B1F-C00F5DED8D0B}"/>
          </ac:spMkLst>
        </pc:spChg>
        <pc:spChg chg="del">
          <ac:chgData name="Nga 2001 Nguyen Thi Hang" userId="4020bbce22ac959d" providerId="LiveId" clId="{3F261FF6-A75C-4027-A041-AB309BBA46D1}" dt="2020-11-21T07:39:41.228" v="1386"/>
          <ac:spMkLst>
            <pc:docMk/>
            <pc:sldMk cId="1801333830" sldId="1577"/>
            <ac:spMk id="11" creationId="{DCFD1A13-2B88-47B7-AAE9-AD6F3296EE2F}"/>
          </ac:spMkLst>
        </pc:spChg>
        <pc:spChg chg="del">
          <ac:chgData name="Nga 2001 Nguyen Thi Hang" userId="4020bbce22ac959d" providerId="LiveId" clId="{3F261FF6-A75C-4027-A041-AB309BBA46D1}" dt="2020-11-21T07:39:41.228" v="1386"/>
          <ac:spMkLst>
            <pc:docMk/>
            <pc:sldMk cId="1801333830" sldId="1577"/>
            <ac:spMk id="13" creationId="{F5CE4102-C93A-420A-98A7-5A7DD0C5C5B1}"/>
          </ac:spMkLst>
        </pc:spChg>
      </pc:sldChg>
      <pc:sldChg chg="delSp modSp add del mod setBg delDesignElem">
        <pc:chgData name="Nga 2001 Nguyen Thi Hang" userId="4020bbce22ac959d" providerId="LiveId" clId="{3F261FF6-A75C-4027-A041-AB309BBA46D1}" dt="2020-11-21T07:45:22.554" v="1437" actId="123"/>
        <pc:sldMkLst>
          <pc:docMk/>
          <pc:sldMk cId="2925997922" sldId="1578"/>
        </pc:sldMkLst>
        <pc:spChg chg="mod">
          <ac:chgData name="Nga 2001 Nguyen Thi Hang" userId="4020bbce22ac959d" providerId="LiveId" clId="{3F261FF6-A75C-4027-A041-AB309BBA46D1}" dt="2020-11-21T07:45:09.684" v="1436" actId="207"/>
          <ac:spMkLst>
            <pc:docMk/>
            <pc:sldMk cId="2925997922" sldId="1578"/>
            <ac:spMk id="2" creationId="{66830694-D27E-497E-9B1F-C00F5DED8D0B}"/>
          </ac:spMkLst>
        </pc:spChg>
        <pc:spChg chg="mod">
          <ac:chgData name="Nga 2001 Nguyen Thi Hang" userId="4020bbce22ac959d" providerId="LiveId" clId="{3F261FF6-A75C-4027-A041-AB309BBA46D1}" dt="2020-11-21T07:45:22.554" v="1437" actId="123"/>
          <ac:spMkLst>
            <pc:docMk/>
            <pc:sldMk cId="2925997922" sldId="1578"/>
            <ac:spMk id="7" creationId="{C1976251-8C6B-4E80-8BB0-1CC0C74C363C}"/>
          </ac:spMkLst>
        </pc:spChg>
        <pc:spChg chg="del">
          <ac:chgData name="Nga 2001 Nguyen Thi Hang" userId="4020bbce22ac959d" providerId="LiveId" clId="{3F261FF6-A75C-4027-A041-AB309BBA46D1}" dt="2020-11-21T07:39:41.228" v="1386"/>
          <ac:spMkLst>
            <pc:docMk/>
            <pc:sldMk cId="2925997922" sldId="1578"/>
            <ac:spMk id="12" creationId="{CF62D2A7-8207-488C-9F46-316BA81A16C8}"/>
          </ac:spMkLst>
        </pc:spChg>
        <pc:spChg chg="del">
          <ac:chgData name="Nga 2001 Nguyen Thi Hang" userId="4020bbce22ac959d" providerId="LiveId" clId="{3F261FF6-A75C-4027-A041-AB309BBA46D1}" dt="2020-11-21T07:39:41.228" v="1386"/>
          <ac:spMkLst>
            <pc:docMk/>
            <pc:sldMk cId="2925997922" sldId="1578"/>
            <ac:spMk id="14" creationId="{52AC6D7F-F068-4E11-BB06-F601D89BB980}"/>
          </ac:spMkLst>
        </pc:spChg>
      </pc:sldChg>
      <pc:sldChg chg="delSp modSp add del mod setBg delDesignElem">
        <pc:chgData name="Nga 2001 Nguyen Thi Hang" userId="4020bbce22ac959d" providerId="LiveId" clId="{3F261FF6-A75C-4027-A041-AB309BBA46D1}" dt="2020-11-21T07:50:51.020" v="1557" actId="20577"/>
        <pc:sldMkLst>
          <pc:docMk/>
          <pc:sldMk cId="1360262155" sldId="1580"/>
        </pc:sldMkLst>
        <pc:spChg chg="mod">
          <ac:chgData name="Nga 2001 Nguyen Thi Hang" userId="4020bbce22ac959d" providerId="LiveId" clId="{3F261FF6-A75C-4027-A041-AB309BBA46D1}" dt="2020-11-21T07:48:54.829" v="1500" actId="207"/>
          <ac:spMkLst>
            <pc:docMk/>
            <pc:sldMk cId="1360262155" sldId="1580"/>
            <ac:spMk id="2" creationId="{66830694-D27E-497E-9B1F-C00F5DED8D0B}"/>
          </ac:spMkLst>
        </pc:spChg>
        <pc:spChg chg="mod">
          <ac:chgData name="Nga 2001 Nguyen Thi Hang" userId="4020bbce22ac959d" providerId="LiveId" clId="{3F261FF6-A75C-4027-A041-AB309BBA46D1}" dt="2020-11-21T07:50:51.020" v="1557" actId="20577"/>
          <ac:spMkLst>
            <pc:docMk/>
            <pc:sldMk cId="1360262155" sldId="1580"/>
            <ac:spMk id="3" creationId="{5692CA1D-634C-4EAC-A49D-FF69F5BCCD91}"/>
          </ac:spMkLst>
        </pc:spChg>
        <pc:spChg chg="del">
          <ac:chgData name="Nga 2001 Nguyen Thi Hang" userId="4020bbce22ac959d" providerId="LiveId" clId="{3F261FF6-A75C-4027-A041-AB309BBA46D1}" dt="2020-11-21T07:39:41.228" v="1386"/>
          <ac:spMkLst>
            <pc:docMk/>
            <pc:sldMk cId="1360262155" sldId="1580"/>
            <ac:spMk id="71" creationId="{DCFD1A13-2B88-47B7-AAE9-AD6F3296EE2F}"/>
          </ac:spMkLst>
        </pc:spChg>
        <pc:spChg chg="del">
          <ac:chgData name="Nga 2001 Nguyen Thi Hang" userId="4020bbce22ac959d" providerId="LiveId" clId="{3F261FF6-A75C-4027-A041-AB309BBA46D1}" dt="2020-11-21T07:39:41.228" v="1386"/>
          <ac:spMkLst>
            <pc:docMk/>
            <pc:sldMk cId="1360262155" sldId="1580"/>
            <ac:spMk id="73" creationId="{F5CE4102-C93A-420A-98A7-5A7DD0C5C5B1}"/>
          </ac:spMkLst>
        </pc:spChg>
        <pc:picChg chg="mod">
          <ac:chgData name="Nga 2001 Nguyen Thi Hang" userId="4020bbce22ac959d" providerId="LiveId" clId="{3F261FF6-A75C-4027-A041-AB309BBA46D1}" dt="2020-11-21T07:48:59.154" v="1502" actId="1076"/>
          <ac:picMkLst>
            <pc:docMk/>
            <pc:sldMk cId="1360262155" sldId="1580"/>
            <ac:picMk id="6" creationId="{EE0E35D3-0D34-461B-8E4F-D537826B694E}"/>
          </ac:picMkLst>
        </pc:picChg>
        <pc:picChg chg="mod">
          <ac:chgData name="Nga 2001 Nguyen Thi Hang" userId="4020bbce22ac959d" providerId="LiveId" clId="{3F261FF6-A75C-4027-A041-AB309BBA46D1}" dt="2020-11-21T07:49:00.777" v="1503" actId="1076"/>
          <ac:picMkLst>
            <pc:docMk/>
            <pc:sldMk cId="1360262155" sldId="1580"/>
            <ac:picMk id="15362" creationId="{2DA39466-5C7C-4675-9EF4-7E9204250F69}"/>
          </ac:picMkLst>
        </pc:picChg>
      </pc:sldChg>
      <pc:sldChg chg="delSp modSp add del mod setBg delDesignElem">
        <pc:chgData name="Nga 2001 Nguyen Thi Hang" userId="4020bbce22ac959d" providerId="LiveId" clId="{3F261FF6-A75C-4027-A041-AB309BBA46D1}" dt="2020-11-21T07:48:46.716" v="1498" actId="47"/>
        <pc:sldMkLst>
          <pc:docMk/>
          <pc:sldMk cId="484544059" sldId="1581"/>
        </pc:sldMkLst>
        <pc:spChg chg="mod">
          <ac:chgData name="Nga 2001 Nguyen Thi Hang" userId="4020bbce22ac959d" providerId="LiveId" clId="{3F261FF6-A75C-4027-A041-AB309BBA46D1}" dt="2020-11-21T07:48:34.385" v="1497" actId="207"/>
          <ac:spMkLst>
            <pc:docMk/>
            <pc:sldMk cId="484544059" sldId="1581"/>
            <ac:spMk id="3" creationId="{5692CA1D-634C-4EAC-A49D-FF69F5BCCD91}"/>
          </ac:spMkLst>
        </pc:spChg>
        <pc:spChg chg="del">
          <ac:chgData name="Nga 2001 Nguyen Thi Hang" userId="4020bbce22ac959d" providerId="LiveId" clId="{3F261FF6-A75C-4027-A041-AB309BBA46D1}" dt="2020-11-21T07:39:41.228" v="1386"/>
          <ac:spMkLst>
            <pc:docMk/>
            <pc:sldMk cId="484544059" sldId="1581"/>
            <ac:spMk id="75" creationId="{247AB924-1B87-43FC-B7C7-B112D5C51A0E}"/>
          </ac:spMkLst>
        </pc:spChg>
        <pc:cxnChg chg="del">
          <ac:chgData name="Nga 2001 Nguyen Thi Hang" userId="4020bbce22ac959d" providerId="LiveId" clId="{3F261FF6-A75C-4027-A041-AB309BBA46D1}" dt="2020-11-21T07:39:41.228" v="1386"/>
          <ac:cxnSpMkLst>
            <pc:docMk/>
            <pc:sldMk cId="484544059" sldId="1581"/>
            <ac:cxnSpMk id="73" creationId="{99AE2756-0FC4-4155-83E7-58AAAB63E757}"/>
          </ac:cxnSpMkLst>
        </pc:cxnChg>
        <pc:cxnChg chg="del">
          <ac:chgData name="Nga 2001 Nguyen Thi Hang" userId="4020bbce22ac959d" providerId="LiveId" clId="{3F261FF6-A75C-4027-A041-AB309BBA46D1}" dt="2020-11-21T07:39:41.228" v="1386"/>
          <ac:cxnSpMkLst>
            <pc:docMk/>
            <pc:sldMk cId="484544059" sldId="1581"/>
            <ac:cxnSpMk id="77" creationId="{818DC98F-4057-4645-B948-F604F39A9CFE}"/>
          </ac:cxnSpMkLst>
        </pc:cxnChg>
        <pc:cxnChg chg="del">
          <ac:chgData name="Nga 2001 Nguyen Thi Hang" userId="4020bbce22ac959d" providerId="LiveId" clId="{3F261FF6-A75C-4027-A041-AB309BBA46D1}" dt="2020-11-21T07:39:41.228" v="1386"/>
          <ac:cxnSpMkLst>
            <pc:docMk/>
            <pc:sldMk cId="484544059" sldId="1581"/>
            <ac:cxnSpMk id="79" creationId="{DAD2B705-4A9B-408D-AA80-4F41045E09DE}"/>
          </ac:cxnSpMkLst>
        </pc:cxnChg>
      </pc:sldChg>
      <pc:sldChg chg="delSp modSp add del mod setBg delDesignElem">
        <pc:chgData name="Nga 2001 Nguyen Thi Hang" userId="4020bbce22ac959d" providerId="LiveId" clId="{3F261FF6-A75C-4027-A041-AB309BBA46D1}" dt="2020-11-21T07:50:45.752" v="1554" actId="20577"/>
        <pc:sldMkLst>
          <pc:docMk/>
          <pc:sldMk cId="864724796" sldId="1582"/>
        </pc:sldMkLst>
        <pc:spChg chg="mod">
          <ac:chgData name="Nga 2001 Nguyen Thi Hang" userId="4020bbce22ac959d" providerId="LiveId" clId="{3F261FF6-A75C-4027-A041-AB309BBA46D1}" dt="2020-11-21T07:48:16.885" v="1496" actId="207"/>
          <ac:spMkLst>
            <pc:docMk/>
            <pc:sldMk cId="864724796" sldId="1582"/>
            <ac:spMk id="2" creationId="{66830694-D27E-497E-9B1F-C00F5DED8D0B}"/>
          </ac:spMkLst>
        </pc:spChg>
        <pc:spChg chg="mod">
          <ac:chgData name="Nga 2001 Nguyen Thi Hang" userId="4020bbce22ac959d" providerId="LiveId" clId="{3F261FF6-A75C-4027-A041-AB309BBA46D1}" dt="2020-11-21T07:50:45.752" v="1554" actId="20577"/>
          <ac:spMkLst>
            <pc:docMk/>
            <pc:sldMk cId="864724796" sldId="1582"/>
            <ac:spMk id="3" creationId="{5692CA1D-634C-4EAC-A49D-FF69F5BCCD91}"/>
          </ac:spMkLst>
        </pc:spChg>
        <pc:spChg chg="del">
          <ac:chgData name="Nga 2001 Nguyen Thi Hang" userId="4020bbce22ac959d" providerId="LiveId" clId="{3F261FF6-A75C-4027-A041-AB309BBA46D1}" dt="2020-11-21T07:39:41.228" v="1386"/>
          <ac:spMkLst>
            <pc:docMk/>
            <pc:sldMk cId="864724796" sldId="1582"/>
            <ac:spMk id="71" creationId="{C62225A2-D3F0-45D1-9C47-B10375316553}"/>
          </ac:spMkLst>
        </pc:spChg>
        <pc:spChg chg="del">
          <ac:chgData name="Nga 2001 Nguyen Thi Hang" userId="4020bbce22ac959d" providerId="LiveId" clId="{3F261FF6-A75C-4027-A041-AB309BBA46D1}" dt="2020-11-21T07:39:41.228" v="1386"/>
          <ac:spMkLst>
            <pc:docMk/>
            <pc:sldMk cId="864724796" sldId="1582"/>
            <ac:spMk id="73" creationId="{1B9FBFA8-6AF4-4091-9C8B-DEC6D89338F0}"/>
          </ac:spMkLst>
        </pc:spChg>
      </pc:sldChg>
      <pc:sldChg chg="delSp modSp add del mod setBg delDesignElem">
        <pc:chgData name="Nga 2001 Nguyen Thi Hang" userId="4020bbce22ac959d" providerId="LiveId" clId="{3F261FF6-A75C-4027-A041-AB309BBA46D1}" dt="2020-11-21T07:48:07.904" v="1495" actId="47"/>
        <pc:sldMkLst>
          <pc:docMk/>
          <pc:sldMk cId="2156047133" sldId="1583"/>
        </pc:sldMkLst>
        <pc:spChg chg="mod">
          <ac:chgData name="Nga 2001 Nguyen Thi Hang" userId="4020bbce22ac959d" providerId="LiveId" clId="{3F261FF6-A75C-4027-A041-AB309BBA46D1}" dt="2020-11-21T07:47:14.365" v="1457" actId="207"/>
          <ac:spMkLst>
            <pc:docMk/>
            <pc:sldMk cId="2156047133" sldId="1583"/>
            <ac:spMk id="2" creationId="{66830694-D27E-497E-9B1F-C00F5DED8D0B}"/>
          </ac:spMkLst>
        </pc:spChg>
        <pc:spChg chg="mod">
          <ac:chgData name="Nga 2001 Nguyen Thi Hang" userId="4020bbce22ac959d" providerId="LiveId" clId="{3F261FF6-A75C-4027-A041-AB309BBA46D1}" dt="2020-11-21T07:47:50.740" v="1494" actId="20577"/>
          <ac:spMkLst>
            <pc:docMk/>
            <pc:sldMk cId="2156047133" sldId="1583"/>
            <ac:spMk id="3" creationId="{5692CA1D-634C-4EAC-A49D-FF69F5BCCD91}"/>
          </ac:spMkLst>
        </pc:spChg>
        <pc:spChg chg="del">
          <ac:chgData name="Nga 2001 Nguyen Thi Hang" userId="4020bbce22ac959d" providerId="LiveId" clId="{3F261FF6-A75C-4027-A041-AB309BBA46D1}" dt="2020-11-21T07:39:41.228" v="1386"/>
          <ac:spMkLst>
            <pc:docMk/>
            <pc:sldMk cId="2156047133" sldId="1583"/>
            <ac:spMk id="71" creationId="{2EEE8F11-3582-44B7-9869-F2D26D7DD9D4}"/>
          </ac:spMkLst>
        </pc:spChg>
        <pc:spChg chg="del">
          <ac:chgData name="Nga 2001 Nguyen Thi Hang" userId="4020bbce22ac959d" providerId="LiveId" clId="{3F261FF6-A75C-4027-A041-AB309BBA46D1}" dt="2020-11-21T07:39:41.228" v="1386"/>
          <ac:spMkLst>
            <pc:docMk/>
            <pc:sldMk cId="2156047133" sldId="1583"/>
            <ac:spMk id="73" creationId="{2141F1CC-6A53-4BCF-9127-AABB52E2497E}"/>
          </ac:spMkLst>
        </pc:spChg>
        <pc:spChg chg="del">
          <ac:chgData name="Nga 2001 Nguyen Thi Hang" userId="4020bbce22ac959d" providerId="LiveId" clId="{3F261FF6-A75C-4027-A041-AB309BBA46D1}" dt="2020-11-21T07:39:41.228" v="1386"/>
          <ac:spMkLst>
            <pc:docMk/>
            <pc:sldMk cId="2156047133" sldId="1583"/>
            <ac:spMk id="75" creationId="{C20C2C41-D9A8-45BE-9E21-91268EC186D8}"/>
          </ac:spMkLst>
        </pc:spChg>
        <pc:spChg chg="del">
          <ac:chgData name="Nga 2001 Nguyen Thi Hang" userId="4020bbce22ac959d" providerId="LiveId" clId="{3F261FF6-A75C-4027-A041-AB309BBA46D1}" dt="2020-11-21T07:39:41.228" v="1386"/>
          <ac:spMkLst>
            <pc:docMk/>
            <pc:sldMk cId="2156047133" sldId="1583"/>
            <ac:spMk id="77" creationId="{561B2B49-7142-4CA8-A929-4671548E6A5A}"/>
          </ac:spMkLst>
        </pc:spChg>
        <pc:spChg chg="del">
          <ac:chgData name="Nga 2001 Nguyen Thi Hang" userId="4020bbce22ac959d" providerId="LiveId" clId="{3F261FF6-A75C-4027-A041-AB309BBA46D1}" dt="2020-11-21T07:39:41.228" v="1386"/>
          <ac:spMkLst>
            <pc:docMk/>
            <pc:sldMk cId="2156047133" sldId="1583"/>
            <ac:spMk id="79" creationId="{B38B1FC8-38BF-4066-8F4A-12EEC1C1AF64}"/>
          </ac:spMkLst>
        </pc:spChg>
        <pc:spChg chg="del">
          <ac:chgData name="Nga 2001 Nguyen Thi Hang" userId="4020bbce22ac959d" providerId="LiveId" clId="{3F261FF6-A75C-4027-A041-AB309BBA46D1}" dt="2020-11-21T07:39:41.228" v="1386"/>
          <ac:spMkLst>
            <pc:docMk/>
            <pc:sldMk cId="2156047133" sldId="1583"/>
            <ac:spMk id="81" creationId="{178B4B56-5CC4-4608-A9A9-996108D35B5B}"/>
          </ac:spMkLst>
        </pc:spChg>
        <pc:picChg chg="mod">
          <ac:chgData name="Nga 2001 Nguyen Thi Hang" userId="4020bbce22ac959d" providerId="LiveId" clId="{3F261FF6-A75C-4027-A041-AB309BBA46D1}" dt="2020-11-21T07:47:11.105" v="1456" actId="1076"/>
          <ac:picMkLst>
            <pc:docMk/>
            <pc:sldMk cId="2156047133" sldId="1583"/>
            <ac:picMk id="6" creationId="{EE0E35D3-0D34-461B-8E4F-D537826B694E}"/>
          </ac:picMkLst>
        </pc:picChg>
        <pc:picChg chg="mod">
          <ac:chgData name="Nga 2001 Nguyen Thi Hang" userId="4020bbce22ac959d" providerId="LiveId" clId="{3F261FF6-A75C-4027-A041-AB309BBA46D1}" dt="2020-11-21T07:47:05.842" v="1453" actId="1076"/>
          <ac:picMkLst>
            <pc:docMk/>
            <pc:sldMk cId="2156047133" sldId="1583"/>
            <ac:picMk id="7" creationId="{810D543D-FAE5-4823-92F6-BC170C1E86AF}"/>
          </ac:picMkLst>
        </pc:picChg>
        <pc:picChg chg="mod">
          <ac:chgData name="Nga 2001 Nguyen Thi Hang" userId="4020bbce22ac959d" providerId="LiveId" clId="{3F261FF6-A75C-4027-A041-AB309BBA46D1}" dt="2020-11-21T07:47:02.921" v="1452" actId="1076"/>
          <ac:picMkLst>
            <pc:docMk/>
            <pc:sldMk cId="2156047133" sldId="1583"/>
            <ac:picMk id="12290" creationId="{AC9FB9DD-696C-40F5-B59A-3077A0DC12C5}"/>
          </ac:picMkLst>
        </pc:picChg>
      </pc:sldChg>
      <pc:sldChg chg="delSp modSp add del mod setBg delDesignElem">
        <pc:chgData name="Nga 2001 Nguyen Thi Hang" userId="4020bbce22ac959d" providerId="LiveId" clId="{3F261FF6-A75C-4027-A041-AB309BBA46D1}" dt="2020-11-21T07:50:42.176" v="1553" actId="20577"/>
        <pc:sldMkLst>
          <pc:docMk/>
          <pc:sldMk cId="1651586137" sldId="1584"/>
        </pc:sldMkLst>
        <pc:spChg chg="mod">
          <ac:chgData name="Nga 2001 Nguyen Thi Hang" userId="4020bbce22ac959d" providerId="LiveId" clId="{3F261FF6-A75C-4027-A041-AB309BBA46D1}" dt="2020-11-21T07:46:42.245" v="1450" actId="207"/>
          <ac:spMkLst>
            <pc:docMk/>
            <pc:sldMk cId="1651586137" sldId="1584"/>
            <ac:spMk id="2" creationId="{66830694-D27E-497E-9B1F-C00F5DED8D0B}"/>
          </ac:spMkLst>
        </pc:spChg>
        <pc:spChg chg="mod">
          <ac:chgData name="Nga 2001 Nguyen Thi Hang" userId="4020bbce22ac959d" providerId="LiveId" clId="{3F261FF6-A75C-4027-A041-AB309BBA46D1}" dt="2020-11-21T07:50:42.176" v="1553" actId="20577"/>
          <ac:spMkLst>
            <pc:docMk/>
            <pc:sldMk cId="1651586137" sldId="1584"/>
            <ac:spMk id="3" creationId="{5692CA1D-634C-4EAC-A49D-FF69F5BCCD91}"/>
          </ac:spMkLst>
        </pc:spChg>
        <pc:spChg chg="del">
          <ac:chgData name="Nga 2001 Nguyen Thi Hang" userId="4020bbce22ac959d" providerId="LiveId" clId="{3F261FF6-A75C-4027-A041-AB309BBA46D1}" dt="2020-11-21T07:39:41.228" v="1386"/>
          <ac:spMkLst>
            <pc:docMk/>
            <pc:sldMk cId="1651586137" sldId="1584"/>
            <ac:spMk id="11" creationId="{DCFD1A13-2B88-47B7-AAE9-AD6F3296EE2F}"/>
          </ac:spMkLst>
        </pc:spChg>
        <pc:spChg chg="del">
          <ac:chgData name="Nga 2001 Nguyen Thi Hang" userId="4020bbce22ac959d" providerId="LiveId" clId="{3F261FF6-A75C-4027-A041-AB309BBA46D1}" dt="2020-11-21T07:39:41.228" v="1386"/>
          <ac:spMkLst>
            <pc:docMk/>
            <pc:sldMk cId="1651586137" sldId="1584"/>
            <ac:spMk id="13" creationId="{F5CE4102-C93A-420A-98A7-5A7DD0C5C5B1}"/>
          </ac:spMkLst>
        </pc:spChg>
        <pc:picChg chg="mod">
          <ac:chgData name="Nga 2001 Nguyen Thi Hang" userId="4020bbce22ac959d" providerId="LiveId" clId="{3F261FF6-A75C-4027-A041-AB309BBA46D1}" dt="2020-11-21T07:46:39.122" v="1449" actId="1076"/>
          <ac:picMkLst>
            <pc:docMk/>
            <pc:sldMk cId="1651586137" sldId="1584"/>
            <ac:picMk id="4" creationId="{3706170A-1A8E-496A-AEED-A43CED1C00B8}"/>
          </ac:picMkLst>
        </pc:picChg>
        <pc:picChg chg="mod">
          <ac:chgData name="Nga 2001 Nguyen Thi Hang" userId="4020bbce22ac959d" providerId="LiveId" clId="{3F261FF6-A75C-4027-A041-AB309BBA46D1}" dt="2020-11-21T07:46:36.593" v="1448" actId="1076"/>
          <ac:picMkLst>
            <pc:docMk/>
            <pc:sldMk cId="1651586137" sldId="1584"/>
            <ac:picMk id="6" creationId="{EE0E35D3-0D34-461B-8E4F-D537826B694E}"/>
          </ac:picMkLst>
        </pc:picChg>
      </pc:sldChg>
      <pc:sldChg chg="delSp add del setBg delDesignElem">
        <pc:chgData name="Nga 2001 Nguyen Thi Hang" userId="4020bbce22ac959d" providerId="LiveId" clId="{3F261FF6-A75C-4027-A041-AB309BBA46D1}" dt="2020-11-21T07:46:26.350" v="1446" actId="47"/>
        <pc:sldMkLst>
          <pc:docMk/>
          <pc:sldMk cId="3054658715" sldId="1585"/>
        </pc:sldMkLst>
        <pc:spChg chg="del">
          <ac:chgData name="Nga 2001 Nguyen Thi Hang" userId="4020bbce22ac959d" providerId="LiveId" clId="{3F261FF6-A75C-4027-A041-AB309BBA46D1}" dt="2020-11-21T07:39:41.228" v="1386"/>
          <ac:spMkLst>
            <pc:docMk/>
            <pc:sldMk cId="3054658715" sldId="1585"/>
            <ac:spMk id="11" creationId="{C62225A2-D3F0-45D1-9C47-B10375316553}"/>
          </ac:spMkLst>
        </pc:spChg>
        <pc:spChg chg="del">
          <ac:chgData name="Nga 2001 Nguyen Thi Hang" userId="4020bbce22ac959d" providerId="LiveId" clId="{3F261FF6-A75C-4027-A041-AB309BBA46D1}" dt="2020-11-21T07:39:41.228" v="1386"/>
          <ac:spMkLst>
            <pc:docMk/>
            <pc:sldMk cId="3054658715" sldId="1585"/>
            <ac:spMk id="13" creationId="{1B9FBFA8-6AF4-4091-9C8B-DEC6D89338F0}"/>
          </ac:spMkLst>
        </pc:spChg>
      </pc:sldChg>
      <pc:sldChg chg="delSp modSp add del mod setBg delDesignElem">
        <pc:chgData name="Nga 2001 Nguyen Thi Hang" userId="4020bbce22ac959d" providerId="LiveId" clId="{3F261FF6-A75C-4027-A041-AB309BBA46D1}" dt="2020-11-21T07:46:20.776" v="1445" actId="47"/>
        <pc:sldMkLst>
          <pc:docMk/>
          <pc:sldMk cId="504918132" sldId="1586"/>
        </pc:sldMkLst>
        <pc:spChg chg="mod">
          <ac:chgData name="Nga 2001 Nguyen Thi Hang" userId="4020bbce22ac959d" providerId="LiveId" clId="{3F261FF6-A75C-4027-A041-AB309BBA46D1}" dt="2020-11-21T07:46:15.013" v="1444" actId="207"/>
          <ac:spMkLst>
            <pc:docMk/>
            <pc:sldMk cId="504918132" sldId="1586"/>
            <ac:spMk id="2" creationId="{66830694-D27E-497E-9B1F-C00F5DED8D0B}"/>
          </ac:spMkLst>
        </pc:spChg>
        <pc:spChg chg="del">
          <ac:chgData name="Nga 2001 Nguyen Thi Hang" userId="4020bbce22ac959d" providerId="LiveId" clId="{3F261FF6-A75C-4027-A041-AB309BBA46D1}" dt="2020-11-21T07:39:41.228" v="1386"/>
          <ac:spMkLst>
            <pc:docMk/>
            <pc:sldMk cId="504918132" sldId="1586"/>
            <ac:spMk id="11" creationId="{DCFD1A13-2B88-47B7-AAE9-AD6F3296EE2F}"/>
          </ac:spMkLst>
        </pc:spChg>
        <pc:spChg chg="del">
          <ac:chgData name="Nga 2001 Nguyen Thi Hang" userId="4020bbce22ac959d" providerId="LiveId" clId="{3F261FF6-A75C-4027-A041-AB309BBA46D1}" dt="2020-11-21T07:39:41.228" v="1386"/>
          <ac:spMkLst>
            <pc:docMk/>
            <pc:sldMk cId="504918132" sldId="1586"/>
            <ac:spMk id="13" creationId="{F5CE4102-C93A-420A-98A7-5A7DD0C5C5B1}"/>
          </ac:spMkLst>
        </pc:spChg>
      </pc:sldChg>
      <pc:sldChg chg="delSp modSp add del mod setBg delDesignElem">
        <pc:chgData name="Nga 2001 Nguyen Thi Hang" userId="4020bbce22ac959d" providerId="LiveId" clId="{3F261FF6-A75C-4027-A041-AB309BBA46D1}" dt="2020-11-21T07:50:38.166" v="1552" actId="20577"/>
        <pc:sldMkLst>
          <pc:docMk/>
          <pc:sldMk cId="3243026192" sldId="1587"/>
        </pc:sldMkLst>
        <pc:spChg chg="mod">
          <ac:chgData name="Nga 2001 Nguyen Thi Hang" userId="4020bbce22ac959d" providerId="LiveId" clId="{3F261FF6-A75C-4027-A041-AB309BBA46D1}" dt="2020-11-21T07:45:42.948" v="1440" actId="207"/>
          <ac:spMkLst>
            <pc:docMk/>
            <pc:sldMk cId="3243026192" sldId="1587"/>
            <ac:spMk id="2" creationId="{66830694-D27E-497E-9B1F-C00F5DED8D0B}"/>
          </ac:spMkLst>
        </pc:spChg>
        <pc:spChg chg="mod">
          <ac:chgData name="Nga 2001 Nguyen Thi Hang" userId="4020bbce22ac959d" providerId="LiveId" clId="{3F261FF6-A75C-4027-A041-AB309BBA46D1}" dt="2020-11-21T07:50:38.166" v="1552" actId="20577"/>
          <ac:spMkLst>
            <pc:docMk/>
            <pc:sldMk cId="3243026192" sldId="1587"/>
            <ac:spMk id="3" creationId="{5692CA1D-634C-4EAC-A49D-FF69F5BCCD91}"/>
          </ac:spMkLst>
        </pc:spChg>
        <pc:spChg chg="del">
          <ac:chgData name="Nga 2001 Nguyen Thi Hang" userId="4020bbce22ac959d" providerId="LiveId" clId="{3F261FF6-A75C-4027-A041-AB309BBA46D1}" dt="2020-11-21T07:39:41.228" v="1386"/>
          <ac:spMkLst>
            <pc:docMk/>
            <pc:sldMk cId="3243026192" sldId="1587"/>
            <ac:spMk id="11" creationId="{DCFD1A13-2B88-47B7-AAE9-AD6F3296EE2F}"/>
          </ac:spMkLst>
        </pc:spChg>
        <pc:spChg chg="del">
          <ac:chgData name="Nga 2001 Nguyen Thi Hang" userId="4020bbce22ac959d" providerId="LiveId" clId="{3F261FF6-A75C-4027-A041-AB309BBA46D1}" dt="2020-11-21T07:39:41.228" v="1386"/>
          <ac:spMkLst>
            <pc:docMk/>
            <pc:sldMk cId="3243026192" sldId="1587"/>
            <ac:spMk id="13" creationId="{F5CE4102-C93A-420A-98A7-5A7DD0C5C5B1}"/>
          </ac:spMkLst>
        </pc:spChg>
        <pc:picChg chg="mod">
          <ac:chgData name="Nga 2001 Nguyen Thi Hang" userId="4020bbce22ac959d" providerId="LiveId" clId="{3F261FF6-A75C-4027-A041-AB309BBA46D1}" dt="2020-11-21T07:46:09.346" v="1443" actId="1076"/>
          <ac:picMkLst>
            <pc:docMk/>
            <pc:sldMk cId="3243026192" sldId="1587"/>
            <ac:picMk id="4" creationId="{AF0AA31E-966B-4554-A31D-91F9054F1E8E}"/>
          </ac:picMkLst>
        </pc:picChg>
        <pc:picChg chg="mod">
          <ac:chgData name="Nga 2001 Nguyen Thi Hang" userId="4020bbce22ac959d" providerId="LiveId" clId="{3F261FF6-A75C-4027-A041-AB309BBA46D1}" dt="2020-11-21T07:46:07.458" v="1442" actId="14100"/>
          <ac:picMkLst>
            <pc:docMk/>
            <pc:sldMk cId="3243026192" sldId="1587"/>
            <ac:picMk id="6" creationId="{EE0E35D3-0D34-461B-8E4F-D537826B694E}"/>
          </ac:picMkLst>
        </pc:picChg>
      </pc:sldChg>
      <pc:sldChg chg="delSp modSp add del mod setBg delDesignElem">
        <pc:chgData name="Nga 2001 Nguyen Thi Hang" userId="4020bbce22ac959d" providerId="LiveId" clId="{3F261FF6-A75C-4027-A041-AB309BBA46D1}" dt="2020-11-21T07:45:36.880" v="1439" actId="47"/>
        <pc:sldMkLst>
          <pc:docMk/>
          <pc:sldMk cId="3351037618" sldId="1589"/>
        </pc:sldMkLst>
        <pc:spChg chg="mod">
          <ac:chgData name="Nga 2001 Nguyen Thi Hang" userId="4020bbce22ac959d" providerId="LiveId" clId="{3F261FF6-A75C-4027-A041-AB309BBA46D1}" dt="2020-11-21T07:45:30.557" v="1438" actId="207"/>
          <ac:spMkLst>
            <pc:docMk/>
            <pc:sldMk cId="3351037618" sldId="1589"/>
            <ac:spMk id="2" creationId="{66830694-D27E-497E-9B1F-C00F5DED8D0B}"/>
          </ac:spMkLst>
        </pc:spChg>
        <pc:spChg chg="del">
          <ac:chgData name="Nga 2001 Nguyen Thi Hang" userId="4020bbce22ac959d" providerId="LiveId" clId="{3F261FF6-A75C-4027-A041-AB309BBA46D1}" dt="2020-11-21T07:39:41.228" v="1386"/>
          <ac:spMkLst>
            <pc:docMk/>
            <pc:sldMk cId="3351037618" sldId="1589"/>
            <ac:spMk id="18" creationId="{DCFD1A13-2B88-47B7-AAE9-AD6F3296EE2F}"/>
          </ac:spMkLst>
        </pc:spChg>
        <pc:spChg chg="del">
          <ac:chgData name="Nga 2001 Nguyen Thi Hang" userId="4020bbce22ac959d" providerId="LiveId" clId="{3F261FF6-A75C-4027-A041-AB309BBA46D1}" dt="2020-11-21T07:39:41.228" v="1386"/>
          <ac:spMkLst>
            <pc:docMk/>
            <pc:sldMk cId="3351037618" sldId="1589"/>
            <ac:spMk id="20" creationId="{F5CE4102-C93A-420A-98A7-5A7DD0C5C5B1}"/>
          </ac:spMkLst>
        </pc:spChg>
      </pc:sldChg>
      <pc:sldChg chg="add del">
        <pc:chgData name="Nga 2001 Nguyen Thi Hang" userId="4020bbce22ac959d" providerId="LiveId" clId="{3F261FF6-A75C-4027-A041-AB309BBA46D1}" dt="2020-11-21T07:39:41.228" v="1386"/>
        <pc:sldMkLst>
          <pc:docMk/>
          <pc:sldMk cId="616181741" sldId="1590"/>
        </pc:sldMkLst>
      </pc:sldChg>
      <pc:sldChg chg="delSp add del setBg delDesignElem">
        <pc:chgData name="Nga 2001 Nguyen Thi Hang" userId="4020bbce22ac959d" providerId="LiveId" clId="{3F261FF6-A75C-4027-A041-AB309BBA46D1}" dt="2020-11-21T07:39:41.228" v="1386"/>
        <pc:sldMkLst>
          <pc:docMk/>
          <pc:sldMk cId="2455231598" sldId="1591"/>
        </pc:sldMkLst>
        <pc:spChg chg="del">
          <ac:chgData name="Nga 2001 Nguyen Thi Hang" userId="4020bbce22ac959d" providerId="LiveId" clId="{3F261FF6-A75C-4027-A041-AB309BBA46D1}" dt="2020-11-21T07:39:41.228" v="1386"/>
          <ac:spMkLst>
            <pc:docMk/>
            <pc:sldMk cId="2455231598" sldId="1591"/>
            <ac:spMk id="63" creationId="{32BC26D8-82FB-445E-AA49-62A77D7C1EE0}"/>
          </ac:spMkLst>
        </pc:spChg>
        <pc:spChg chg="del">
          <ac:chgData name="Nga 2001 Nguyen Thi Hang" userId="4020bbce22ac959d" providerId="LiveId" clId="{3F261FF6-A75C-4027-A041-AB309BBA46D1}" dt="2020-11-21T07:39:41.228" v="1386"/>
          <ac:spMkLst>
            <pc:docMk/>
            <pc:sldMk cId="2455231598" sldId="1591"/>
            <ac:spMk id="65" creationId="{CB44330D-EA18-4254-AA95-EB49948539B8}"/>
          </ac:spMkLst>
        </pc:spChg>
      </pc:sldChg>
      <pc:sldChg chg="delSp add del setBg delDesignElem">
        <pc:chgData name="Nga 2001 Nguyen Thi Hang" userId="4020bbce22ac959d" providerId="LiveId" clId="{3F261FF6-A75C-4027-A041-AB309BBA46D1}" dt="2020-11-21T07:39:41.228" v="1386"/>
        <pc:sldMkLst>
          <pc:docMk/>
          <pc:sldMk cId="1552520842" sldId="1592"/>
        </pc:sldMkLst>
        <pc:spChg chg="del">
          <ac:chgData name="Nga 2001 Nguyen Thi Hang" userId="4020bbce22ac959d" providerId="LiveId" clId="{3F261FF6-A75C-4027-A041-AB309BBA46D1}" dt="2020-11-21T07:39:41.228" v="1386"/>
          <ac:spMkLst>
            <pc:docMk/>
            <pc:sldMk cId="1552520842" sldId="1592"/>
            <ac:spMk id="7" creationId="{69D184B2-2226-4E31-BCCB-444330767440}"/>
          </ac:spMkLst>
        </pc:spChg>
        <pc:spChg chg="del">
          <ac:chgData name="Nga 2001 Nguyen Thi Hang" userId="4020bbce22ac959d" providerId="LiveId" clId="{3F261FF6-A75C-4027-A041-AB309BBA46D1}" dt="2020-11-21T07:39:41.228" v="1386"/>
          <ac:spMkLst>
            <pc:docMk/>
            <pc:sldMk cId="1552520842" sldId="1592"/>
            <ac:spMk id="9" creationId="{1AC4D4E3-486A-464A-8EC8-D44881097267}"/>
          </ac:spMkLst>
        </pc:spChg>
        <pc:spChg chg="del">
          <ac:chgData name="Nga 2001 Nguyen Thi Hang" userId="4020bbce22ac959d" providerId="LiveId" clId="{3F261FF6-A75C-4027-A041-AB309BBA46D1}" dt="2020-11-21T07:39:41.228" v="1386"/>
          <ac:spMkLst>
            <pc:docMk/>
            <pc:sldMk cId="1552520842" sldId="1592"/>
            <ac:spMk id="11" creationId="{864DE13E-58EB-4475-B79C-0D4FC651239B}"/>
          </ac:spMkLst>
        </pc:spChg>
      </pc:sldChg>
      <pc:sldChg chg="add del">
        <pc:chgData name="Nga 2001 Nguyen Thi Hang" userId="4020bbce22ac959d" providerId="LiveId" clId="{3F261FF6-A75C-4027-A041-AB309BBA46D1}" dt="2020-11-21T07:39:41.228" v="1386"/>
        <pc:sldMkLst>
          <pc:docMk/>
          <pc:sldMk cId="3720308042" sldId="1593"/>
        </pc:sldMkLst>
      </pc:sldChg>
      <pc:sldChg chg="add del">
        <pc:chgData name="Nga 2001 Nguyen Thi Hang" userId="4020bbce22ac959d" providerId="LiveId" clId="{3F261FF6-A75C-4027-A041-AB309BBA46D1}" dt="2020-11-20T08:50:24.475" v="210" actId="47"/>
        <pc:sldMkLst>
          <pc:docMk/>
          <pc:sldMk cId="3684574461" sldId="1594"/>
        </pc:sldMkLst>
      </pc:sldChg>
      <pc:sldChg chg="modSp add del mod">
        <pc:chgData name="Nga 2001 Nguyen Thi Hang" userId="4020bbce22ac959d" providerId="LiveId" clId="{3F261FF6-A75C-4027-A041-AB309BBA46D1}" dt="2020-11-21T07:49:37.105" v="1547" actId="20577"/>
        <pc:sldMkLst>
          <pc:docMk/>
          <pc:sldMk cId="1797690036" sldId="1595"/>
        </pc:sldMkLst>
        <pc:spChg chg="mod">
          <ac:chgData name="Nga 2001 Nguyen Thi Hang" userId="4020bbce22ac959d" providerId="LiveId" clId="{3F261FF6-A75C-4027-A041-AB309BBA46D1}" dt="2020-11-21T07:49:37.105" v="1547" actId="20577"/>
          <ac:spMkLst>
            <pc:docMk/>
            <pc:sldMk cId="1797690036" sldId="1595"/>
            <ac:spMk id="5" creationId="{C1538E2D-F29F-468C-9BC2-30D8B52CA9A6}"/>
          </ac:spMkLst>
        </pc:spChg>
      </pc:sldChg>
      <pc:sldChg chg="add del">
        <pc:chgData name="Nga 2001 Nguyen Thi Hang" userId="4020bbce22ac959d" providerId="LiveId" clId="{3F261FF6-A75C-4027-A041-AB309BBA46D1}" dt="2020-11-21T07:39:41.228" v="1386"/>
        <pc:sldMkLst>
          <pc:docMk/>
          <pc:sldMk cId="2559311897" sldId="1597"/>
        </pc:sldMkLst>
      </pc:sldChg>
      <pc:sldChg chg="add del">
        <pc:chgData name="Nga 2001 Nguyen Thi Hang" userId="4020bbce22ac959d" providerId="LiveId" clId="{3F261FF6-A75C-4027-A041-AB309BBA46D1}" dt="2020-11-21T07:39:41.228" v="1386"/>
        <pc:sldMkLst>
          <pc:docMk/>
          <pc:sldMk cId="305469649" sldId="1598"/>
        </pc:sldMkLst>
      </pc:sldChg>
      <pc:sldChg chg="add del">
        <pc:chgData name="Nga 2001 Nguyen Thi Hang" userId="4020bbce22ac959d" providerId="LiveId" clId="{3F261FF6-A75C-4027-A041-AB309BBA46D1}" dt="2020-11-21T07:39:41.228" v="1386"/>
        <pc:sldMkLst>
          <pc:docMk/>
          <pc:sldMk cId="1924630101" sldId="1599"/>
        </pc:sldMkLst>
      </pc:sldChg>
      <pc:sldChg chg="modSp mod">
        <pc:chgData name="Nga 2001 Nguyen Thi Hang" userId="4020bbce22ac959d" providerId="LiveId" clId="{3F261FF6-A75C-4027-A041-AB309BBA46D1}" dt="2020-11-21T07:50:13.521" v="1551" actId="1076"/>
        <pc:sldMkLst>
          <pc:docMk/>
          <pc:sldMk cId="4152026709" sldId="1600"/>
        </pc:sldMkLst>
        <pc:spChg chg="mod">
          <ac:chgData name="Nga 2001 Nguyen Thi Hang" userId="4020bbce22ac959d" providerId="LiveId" clId="{3F261FF6-A75C-4027-A041-AB309BBA46D1}" dt="2020-11-21T07:50:13.521" v="1551" actId="1076"/>
          <ac:spMkLst>
            <pc:docMk/>
            <pc:sldMk cId="4152026709" sldId="1600"/>
            <ac:spMk id="4" creationId="{00000000-0000-0000-0000-000000000000}"/>
          </ac:spMkLst>
        </pc:spChg>
        <pc:picChg chg="mod">
          <ac:chgData name="Nga 2001 Nguyen Thi Hang" userId="4020bbce22ac959d" providerId="LiveId" clId="{3F261FF6-A75C-4027-A041-AB309BBA46D1}" dt="2020-11-20T08:48:58.497" v="177" actId="1076"/>
          <ac:picMkLst>
            <pc:docMk/>
            <pc:sldMk cId="4152026709" sldId="1600"/>
            <ac:picMk id="2" creationId="{00000000-0000-0000-0000-000000000000}"/>
          </ac:picMkLst>
        </pc:picChg>
      </pc:sldChg>
      <pc:sldChg chg="del">
        <pc:chgData name="Nga 2001 Nguyen Thi Hang" userId="4020bbce22ac959d" providerId="LiveId" clId="{3F261FF6-A75C-4027-A041-AB309BBA46D1}" dt="2020-11-20T08:50:10.412" v="201" actId="47"/>
        <pc:sldMkLst>
          <pc:docMk/>
          <pc:sldMk cId="2552755761" sldId="1601"/>
        </pc:sldMkLst>
      </pc:sldChg>
      <pc:sldChg chg="modSp add del mod">
        <pc:chgData name="Nga 2001 Nguyen Thi Hang" userId="4020bbce22ac959d" providerId="LiveId" clId="{3F261FF6-A75C-4027-A041-AB309BBA46D1}" dt="2020-11-21T07:49:13.298" v="1504" actId="6549"/>
        <pc:sldMkLst>
          <pc:docMk/>
          <pc:sldMk cId="2038507167" sldId="1602"/>
        </pc:sldMkLst>
        <pc:spChg chg="mod">
          <ac:chgData name="Nga 2001 Nguyen Thi Hang" userId="4020bbce22ac959d" providerId="LiveId" clId="{3F261FF6-A75C-4027-A041-AB309BBA46D1}" dt="2020-11-21T07:49:13.298" v="1504" actId="6549"/>
          <ac:spMkLst>
            <pc:docMk/>
            <pc:sldMk cId="2038507167" sldId="1602"/>
            <ac:spMk id="2" creationId="{682B7A65-CD46-4219-B56E-D4BE729A0057}"/>
          </ac:spMkLst>
        </pc:spChg>
      </pc:sldChg>
      <pc:sldChg chg="add del">
        <pc:chgData name="Nga 2001 Nguyen Thi Hang" userId="4020bbce22ac959d" providerId="LiveId" clId="{3F261FF6-A75C-4027-A041-AB309BBA46D1}" dt="2020-11-21T07:44:16.564" v="1429" actId="47"/>
        <pc:sldMkLst>
          <pc:docMk/>
          <pc:sldMk cId="4029111947" sldId="1603"/>
        </pc:sldMkLst>
      </pc:sldChg>
      <pc:sldChg chg="modSp add del mod">
        <pc:chgData name="Nga 2001 Nguyen Thi Hang" userId="4020bbce22ac959d" providerId="LiveId" clId="{3F261FF6-A75C-4027-A041-AB309BBA46D1}" dt="2020-11-21T07:44:43.755" v="1434" actId="6549"/>
        <pc:sldMkLst>
          <pc:docMk/>
          <pc:sldMk cId="2695972010" sldId="1604"/>
        </pc:sldMkLst>
        <pc:spChg chg="mod">
          <ac:chgData name="Nga 2001 Nguyen Thi Hang" userId="4020bbce22ac959d" providerId="LiveId" clId="{3F261FF6-A75C-4027-A041-AB309BBA46D1}" dt="2020-11-21T07:44:43.755" v="1434" actId="6549"/>
          <ac:spMkLst>
            <pc:docMk/>
            <pc:sldMk cId="2695972010" sldId="1604"/>
            <ac:spMk id="2" creationId="{B6219FFE-C353-4D18-8516-A2514392E75C}"/>
          </ac:spMkLst>
        </pc:spChg>
      </pc:sldChg>
      <pc:sldChg chg="delSp modSp add del mod">
        <pc:chgData name="Nga 2001 Nguyen Thi Hang" userId="4020bbce22ac959d" providerId="LiveId" clId="{3F261FF6-A75C-4027-A041-AB309BBA46D1}" dt="2020-11-20T16:09:13.552" v="1135" actId="1076"/>
        <pc:sldMkLst>
          <pc:docMk/>
          <pc:sldMk cId="3783720775" sldId="1605"/>
        </pc:sldMkLst>
        <pc:spChg chg="mod">
          <ac:chgData name="Nga 2001 Nguyen Thi Hang" userId="4020bbce22ac959d" providerId="LiveId" clId="{3F261FF6-A75C-4027-A041-AB309BBA46D1}" dt="2020-11-20T08:56:19.118" v="440" actId="20577"/>
          <ac:spMkLst>
            <pc:docMk/>
            <pc:sldMk cId="3783720775" sldId="1605"/>
            <ac:spMk id="2" creationId="{B0282534-76FA-4D71-B5CF-75BDA7B2B14E}"/>
          </ac:spMkLst>
        </pc:spChg>
        <pc:spChg chg="del">
          <ac:chgData name="Nga 2001 Nguyen Thi Hang" userId="4020bbce22ac959d" providerId="LiveId" clId="{3F261FF6-A75C-4027-A041-AB309BBA46D1}" dt="2020-11-20T08:56:11.410" v="423" actId="478"/>
          <ac:spMkLst>
            <pc:docMk/>
            <pc:sldMk cId="3783720775" sldId="1605"/>
            <ac:spMk id="3" creationId="{119567B5-E44C-4382-A818-E642BB09EAB6}"/>
          </ac:spMkLst>
        </pc:spChg>
        <pc:picChg chg="mod">
          <ac:chgData name="Nga 2001 Nguyen Thi Hang" userId="4020bbce22ac959d" providerId="LiveId" clId="{3F261FF6-A75C-4027-A041-AB309BBA46D1}" dt="2020-11-20T08:56:36.401" v="447" actId="14100"/>
          <ac:picMkLst>
            <pc:docMk/>
            <pc:sldMk cId="3783720775" sldId="1605"/>
            <ac:picMk id="4" creationId="{B2312D1E-3AAC-42AF-9746-D7557D26059B}"/>
          </ac:picMkLst>
        </pc:picChg>
        <pc:picChg chg="mod">
          <ac:chgData name="Nga 2001 Nguyen Thi Hang" userId="4020bbce22ac959d" providerId="LiveId" clId="{3F261FF6-A75C-4027-A041-AB309BBA46D1}" dt="2020-11-20T16:09:13.552" v="1135" actId="1076"/>
          <ac:picMkLst>
            <pc:docMk/>
            <pc:sldMk cId="3783720775" sldId="1605"/>
            <ac:picMk id="6" creationId="{8A3A7A9E-92A0-4C7D-8BFE-AFB752060DD2}"/>
          </ac:picMkLst>
        </pc:picChg>
      </pc:sldChg>
      <pc:sldChg chg="delSp modSp add del mod">
        <pc:chgData name="Nga 2001 Nguyen Thi Hang" userId="4020bbce22ac959d" providerId="LiveId" clId="{3F261FF6-A75C-4027-A041-AB309BBA46D1}" dt="2020-11-20T09:03:16.212" v="490" actId="14100"/>
        <pc:sldMkLst>
          <pc:docMk/>
          <pc:sldMk cId="2972395291" sldId="1606"/>
        </pc:sldMkLst>
        <pc:spChg chg="del">
          <ac:chgData name="Nga 2001 Nguyen Thi Hang" userId="4020bbce22ac959d" providerId="LiveId" clId="{3F261FF6-A75C-4027-A041-AB309BBA46D1}" dt="2020-11-20T09:02:44.884" v="482" actId="478"/>
          <ac:spMkLst>
            <pc:docMk/>
            <pc:sldMk cId="2972395291" sldId="1606"/>
            <ac:spMk id="3" creationId="{7DFE2E3B-5B43-47C7-9F38-15F617AA8EE5}"/>
          </ac:spMkLst>
        </pc:spChg>
        <pc:picChg chg="mod">
          <ac:chgData name="Nga 2001 Nguyen Thi Hang" userId="4020bbce22ac959d" providerId="LiveId" clId="{3F261FF6-A75C-4027-A041-AB309BBA46D1}" dt="2020-11-20T09:03:16.212" v="490" actId="14100"/>
          <ac:picMkLst>
            <pc:docMk/>
            <pc:sldMk cId="2972395291" sldId="1606"/>
            <ac:picMk id="4" creationId="{E9813629-A32E-4B50-AC80-FBFFD5D12633}"/>
          </ac:picMkLst>
        </pc:picChg>
        <pc:picChg chg="del">
          <ac:chgData name="Nga 2001 Nguyen Thi Hang" userId="4020bbce22ac959d" providerId="LiveId" clId="{3F261FF6-A75C-4027-A041-AB309BBA46D1}" dt="2020-11-20T09:02:48.786" v="484" actId="478"/>
          <ac:picMkLst>
            <pc:docMk/>
            <pc:sldMk cId="2972395291" sldId="1606"/>
            <ac:picMk id="6" creationId="{A286EEF3-EC93-4313-8D9E-E6F8AC0F9112}"/>
          </ac:picMkLst>
        </pc:picChg>
      </pc:sldChg>
      <pc:sldChg chg="del">
        <pc:chgData name="Nga 2001 Nguyen Thi Hang" userId="4020bbce22ac959d" providerId="LiveId" clId="{3F261FF6-A75C-4027-A041-AB309BBA46D1}" dt="2020-11-20T16:01:00.860" v="1102" actId="47"/>
        <pc:sldMkLst>
          <pc:docMk/>
          <pc:sldMk cId="2724264969" sldId="1607"/>
        </pc:sldMkLst>
      </pc:sldChg>
      <pc:sldChg chg="addSp delSp modSp add del mod">
        <pc:chgData name="Nga 2001 Nguyen Thi Hang" userId="4020bbce22ac959d" providerId="LiveId" clId="{3F261FF6-A75C-4027-A041-AB309BBA46D1}" dt="2020-11-20T15:26:54.773" v="499" actId="14100"/>
        <pc:sldMkLst>
          <pc:docMk/>
          <pc:sldMk cId="3257491273" sldId="1608"/>
        </pc:sldMkLst>
        <pc:spChg chg="del">
          <ac:chgData name="Nga 2001 Nguyen Thi Hang" userId="4020bbce22ac959d" providerId="LiveId" clId="{3F261FF6-A75C-4027-A041-AB309BBA46D1}" dt="2020-11-20T15:26:27.247" v="492" actId="478"/>
          <ac:spMkLst>
            <pc:docMk/>
            <pc:sldMk cId="3257491273" sldId="1608"/>
            <ac:spMk id="3" creationId="{A4087B52-058E-4C1C-800E-3D42AF35B4C5}"/>
          </ac:spMkLst>
        </pc:spChg>
        <pc:spChg chg="add mod">
          <ac:chgData name="Nga 2001 Nguyen Thi Hang" userId="4020bbce22ac959d" providerId="LiveId" clId="{3F261FF6-A75C-4027-A041-AB309BBA46D1}" dt="2020-11-20T09:02:18.604" v="480" actId="207"/>
          <ac:spMkLst>
            <pc:docMk/>
            <pc:sldMk cId="3257491273" sldId="1608"/>
            <ac:spMk id="4" creationId="{E4CC3CFB-46B7-4702-A773-E544FF7B83B5}"/>
          </ac:spMkLst>
        </pc:spChg>
        <pc:picChg chg="del">
          <ac:chgData name="Nga 2001 Nguyen Thi Hang" userId="4020bbce22ac959d" providerId="LiveId" clId="{3F261FF6-A75C-4027-A041-AB309BBA46D1}" dt="2020-11-20T09:01:01.743" v="450" actId="478"/>
          <ac:picMkLst>
            <pc:docMk/>
            <pc:sldMk cId="3257491273" sldId="1608"/>
            <ac:picMk id="5" creationId="{E41DE730-3574-416D-9CED-90C348A37E47}"/>
          </ac:picMkLst>
        </pc:picChg>
        <pc:picChg chg="add del mod">
          <ac:chgData name="Nga 2001 Nguyen Thi Hang" userId="4020bbce22ac959d" providerId="LiveId" clId="{3F261FF6-A75C-4027-A041-AB309BBA46D1}" dt="2020-11-20T09:04:08.711" v="491" actId="21"/>
          <ac:picMkLst>
            <pc:docMk/>
            <pc:sldMk cId="3257491273" sldId="1608"/>
            <ac:picMk id="6" creationId="{E84BA1C0-FC77-426A-89A0-84BDE2519D78}"/>
          </ac:picMkLst>
        </pc:picChg>
        <pc:picChg chg="add mod">
          <ac:chgData name="Nga 2001 Nguyen Thi Hang" userId="4020bbce22ac959d" providerId="LiveId" clId="{3F261FF6-A75C-4027-A041-AB309BBA46D1}" dt="2020-11-20T15:26:54.773" v="499" actId="14100"/>
          <ac:picMkLst>
            <pc:docMk/>
            <pc:sldMk cId="3257491273" sldId="1608"/>
            <ac:picMk id="7" creationId="{CFD132C2-047A-436E-ADC5-E1EDD8BA1EC3}"/>
          </ac:picMkLst>
        </pc:picChg>
      </pc:sldChg>
      <pc:sldChg chg="addSp delSp modSp del mod">
        <pc:chgData name="Nga 2001 Nguyen Thi Hang" userId="4020bbce22ac959d" providerId="LiveId" clId="{3F261FF6-A75C-4027-A041-AB309BBA46D1}" dt="2020-11-20T15:32:38.694" v="551" actId="47"/>
        <pc:sldMkLst>
          <pc:docMk/>
          <pc:sldMk cId="2934276252" sldId="1609"/>
        </pc:sldMkLst>
        <pc:spChg chg="del">
          <ac:chgData name="Nga 2001 Nguyen Thi Hang" userId="4020bbce22ac959d" providerId="LiveId" clId="{3F261FF6-A75C-4027-A041-AB309BBA46D1}" dt="2020-11-20T15:29:39.324" v="519" actId="478"/>
          <ac:spMkLst>
            <pc:docMk/>
            <pc:sldMk cId="2934276252" sldId="1609"/>
            <ac:spMk id="2" creationId="{D3581528-4AEB-4438-8623-1268ABA11AB5}"/>
          </ac:spMkLst>
        </pc:spChg>
        <pc:spChg chg="add del">
          <ac:chgData name="Nga 2001 Nguyen Thi Hang" userId="4020bbce22ac959d" providerId="LiveId" clId="{3F261FF6-A75C-4027-A041-AB309BBA46D1}" dt="2020-11-20T15:31:57.004" v="542" actId="478"/>
          <ac:spMkLst>
            <pc:docMk/>
            <pc:sldMk cId="2934276252" sldId="1609"/>
            <ac:spMk id="3" creationId="{8DC7079F-04D8-4105-AC07-0C8DD23196E9}"/>
          </ac:spMkLst>
        </pc:spChg>
        <pc:spChg chg="add del mod">
          <ac:chgData name="Nga 2001 Nguyen Thi Hang" userId="4020bbce22ac959d" providerId="LiveId" clId="{3F261FF6-A75C-4027-A041-AB309BBA46D1}" dt="2020-11-20T15:27:53.341" v="505"/>
          <ac:spMkLst>
            <pc:docMk/>
            <pc:sldMk cId="2934276252" sldId="1609"/>
            <ac:spMk id="6" creationId="{2C1826B7-D2D4-40C8-A4B2-DCB79D1FE781}"/>
          </ac:spMkLst>
        </pc:spChg>
        <pc:spChg chg="add mod">
          <ac:chgData name="Nga 2001 Nguyen Thi Hang" userId="4020bbce22ac959d" providerId="LiveId" clId="{3F261FF6-A75C-4027-A041-AB309BBA46D1}" dt="2020-11-20T15:28:07.252" v="509" actId="14100"/>
          <ac:spMkLst>
            <pc:docMk/>
            <pc:sldMk cId="2934276252" sldId="1609"/>
            <ac:spMk id="8" creationId="{8EAF9BDD-4101-47AE-B259-784FF97D6316}"/>
          </ac:spMkLst>
        </pc:spChg>
        <pc:graphicFrameChg chg="add del mod">
          <ac:chgData name="Nga 2001 Nguyen Thi Hang" userId="4020bbce22ac959d" providerId="LiveId" clId="{3F261FF6-A75C-4027-A041-AB309BBA46D1}" dt="2020-11-20T15:27:53.341" v="505"/>
          <ac:graphicFrameMkLst>
            <pc:docMk/>
            <pc:sldMk cId="2934276252" sldId="1609"/>
            <ac:graphicFrameMk id="4" creationId="{0C86FC84-65A0-45A1-A797-39E3280CDC02}"/>
          </ac:graphicFrameMkLst>
        </pc:graphicFrameChg>
        <pc:graphicFrameChg chg="add del mod modGraphic">
          <ac:chgData name="Nga 2001 Nguyen Thi Hang" userId="4020bbce22ac959d" providerId="LiveId" clId="{3F261FF6-A75C-4027-A041-AB309BBA46D1}" dt="2020-11-20T15:31:46.271" v="541" actId="21"/>
          <ac:graphicFrameMkLst>
            <pc:docMk/>
            <pc:sldMk cId="2934276252" sldId="1609"/>
            <ac:graphicFrameMk id="7" creationId="{3696CBA5-F030-47FB-8F0A-2E6CE4E04165}"/>
          </ac:graphicFrameMkLst>
        </pc:graphicFrameChg>
        <pc:picChg chg="add del mod">
          <ac:chgData name="Nga 2001 Nguyen Thi Hang" userId="4020bbce22ac959d" providerId="LiveId" clId="{3F261FF6-A75C-4027-A041-AB309BBA46D1}" dt="2020-11-20T15:32:14.178" v="547" actId="478"/>
          <ac:picMkLst>
            <pc:docMk/>
            <pc:sldMk cId="2934276252" sldId="1609"/>
            <ac:picMk id="9" creationId="{6C9ACF7F-DD42-47FC-84D3-EE217C816060}"/>
          </ac:picMkLst>
        </pc:picChg>
      </pc:sldChg>
      <pc:sldChg chg="modSp mod">
        <pc:chgData name="Nga 2001 Nguyen Thi Hang" userId="4020bbce22ac959d" providerId="LiveId" clId="{3F261FF6-A75C-4027-A041-AB309BBA46D1}" dt="2020-11-20T16:00:53.399" v="1101" actId="20577"/>
        <pc:sldMkLst>
          <pc:docMk/>
          <pc:sldMk cId="874821101" sldId="1610"/>
        </pc:sldMkLst>
        <pc:spChg chg="mod">
          <ac:chgData name="Nga 2001 Nguyen Thi Hang" userId="4020bbce22ac959d" providerId="LiveId" clId="{3F261FF6-A75C-4027-A041-AB309BBA46D1}" dt="2020-11-20T16:00:53.399" v="1101" actId="20577"/>
          <ac:spMkLst>
            <pc:docMk/>
            <pc:sldMk cId="874821101" sldId="1610"/>
            <ac:spMk id="3" creationId="{DE471B32-789E-4613-96E9-F9EE55097147}"/>
          </ac:spMkLst>
        </pc:spChg>
      </pc:sldChg>
      <pc:sldChg chg="add del">
        <pc:chgData name="Nga 2001 Nguyen Thi Hang" userId="4020bbce22ac959d" providerId="LiveId" clId="{3F261FF6-A75C-4027-A041-AB309BBA46D1}" dt="2020-11-20T15:34:20.357" v="566" actId="47"/>
        <pc:sldMkLst>
          <pc:docMk/>
          <pc:sldMk cId="609386696" sldId="1611"/>
        </pc:sldMkLst>
      </pc:sldChg>
      <pc:sldChg chg="new del">
        <pc:chgData name="Nga 2001 Nguyen Thi Hang" userId="4020bbce22ac959d" providerId="LiveId" clId="{3F261FF6-A75C-4027-A041-AB309BBA46D1}" dt="2020-11-20T08:56:01.734" v="421" actId="47"/>
        <pc:sldMkLst>
          <pc:docMk/>
          <pc:sldMk cId="3427610231" sldId="1611"/>
        </pc:sldMkLst>
      </pc:sldChg>
      <pc:sldChg chg="add ord">
        <pc:chgData name="Nga 2001 Nguyen Thi Hang" userId="4020bbce22ac959d" providerId="LiveId" clId="{3F261FF6-A75C-4027-A041-AB309BBA46D1}" dt="2020-11-20T15:32:18.289" v="549"/>
        <pc:sldMkLst>
          <pc:docMk/>
          <pc:sldMk cId="3946837090" sldId="1612"/>
        </pc:sldMkLst>
      </pc:sldChg>
      <pc:sldChg chg="modSp add mod">
        <pc:chgData name="Nga 2001 Nguyen Thi Hang" userId="4020bbce22ac959d" providerId="LiveId" clId="{3F261FF6-A75C-4027-A041-AB309BBA46D1}" dt="2020-11-20T15:33:34.664" v="558" actId="798"/>
        <pc:sldMkLst>
          <pc:docMk/>
          <pc:sldMk cId="4143860153" sldId="1613"/>
        </pc:sldMkLst>
        <pc:graphicFrameChg chg="modGraphic">
          <ac:chgData name="Nga 2001 Nguyen Thi Hang" userId="4020bbce22ac959d" providerId="LiveId" clId="{3F261FF6-A75C-4027-A041-AB309BBA46D1}" dt="2020-11-20T15:33:34.664" v="558" actId="798"/>
          <ac:graphicFrameMkLst>
            <pc:docMk/>
            <pc:sldMk cId="4143860153" sldId="1613"/>
            <ac:graphicFrameMk id="7" creationId="{3696CBA5-F030-47FB-8F0A-2E6CE4E04165}"/>
          </ac:graphicFrameMkLst>
        </pc:graphicFrameChg>
      </pc:sldChg>
      <pc:sldChg chg="modSp add mod">
        <pc:chgData name="Nga 2001 Nguyen Thi Hang" userId="4020bbce22ac959d" providerId="LiveId" clId="{3F261FF6-A75C-4027-A041-AB309BBA46D1}" dt="2020-11-20T15:33:56.309" v="560" actId="21"/>
        <pc:sldMkLst>
          <pc:docMk/>
          <pc:sldMk cId="349900940" sldId="1614"/>
        </pc:sldMkLst>
        <pc:graphicFrameChg chg="modGraphic">
          <ac:chgData name="Nga 2001 Nguyen Thi Hang" userId="4020bbce22ac959d" providerId="LiveId" clId="{3F261FF6-A75C-4027-A041-AB309BBA46D1}" dt="2020-11-20T15:33:56.309" v="560" actId="21"/>
          <ac:graphicFrameMkLst>
            <pc:docMk/>
            <pc:sldMk cId="349900940" sldId="1614"/>
            <ac:graphicFrameMk id="7" creationId="{3696CBA5-F030-47FB-8F0A-2E6CE4E04165}"/>
          </ac:graphicFrameMkLst>
        </pc:graphicFrameChg>
      </pc:sldChg>
      <pc:sldChg chg="modSp add mod">
        <pc:chgData name="Nga 2001 Nguyen Thi Hang" userId="4020bbce22ac959d" providerId="LiveId" clId="{3F261FF6-A75C-4027-A041-AB309BBA46D1}" dt="2020-11-20T15:34:07.417" v="562" actId="21"/>
        <pc:sldMkLst>
          <pc:docMk/>
          <pc:sldMk cId="2775746941" sldId="1615"/>
        </pc:sldMkLst>
        <pc:graphicFrameChg chg="modGraphic">
          <ac:chgData name="Nga 2001 Nguyen Thi Hang" userId="4020bbce22ac959d" providerId="LiveId" clId="{3F261FF6-A75C-4027-A041-AB309BBA46D1}" dt="2020-11-20T15:34:07.417" v="562" actId="21"/>
          <ac:graphicFrameMkLst>
            <pc:docMk/>
            <pc:sldMk cId="2775746941" sldId="1615"/>
            <ac:graphicFrameMk id="7" creationId="{3696CBA5-F030-47FB-8F0A-2E6CE4E04165}"/>
          </ac:graphicFrameMkLst>
        </pc:graphicFrameChg>
      </pc:sldChg>
      <pc:sldChg chg="modSp add del mod">
        <pc:chgData name="Nga 2001 Nguyen Thi Hang" userId="4020bbce22ac959d" providerId="LiveId" clId="{3F261FF6-A75C-4027-A041-AB309BBA46D1}" dt="2020-11-20T15:34:19.079" v="565" actId="47"/>
        <pc:sldMkLst>
          <pc:docMk/>
          <pc:sldMk cId="610748971" sldId="1616"/>
        </pc:sldMkLst>
        <pc:graphicFrameChg chg="modGraphic">
          <ac:chgData name="Nga 2001 Nguyen Thi Hang" userId="4020bbce22ac959d" providerId="LiveId" clId="{3F261FF6-A75C-4027-A041-AB309BBA46D1}" dt="2020-11-20T15:34:16.054" v="564" actId="21"/>
          <ac:graphicFrameMkLst>
            <pc:docMk/>
            <pc:sldMk cId="610748971" sldId="1616"/>
            <ac:graphicFrameMk id="7" creationId="{3696CBA5-F030-47FB-8F0A-2E6CE4E04165}"/>
          </ac:graphicFrameMkLst>
        </pc:graphicFrameChg>
      </pc:sldChg>
      <pc:sldChg chg="addSp delSp modSp add mod">
        <pc:chgData name="Nga 2001 Nguyen Thi Hang" userId="4020bbce22ac959d" providerId="LiveId" clId="{3F261FF6-A75C-4027-A041-AB309BBA46D1}" dt="2020-11-20T16:08:27.300" v="1130"/>
        <pc:sldMkLst>
          <pc:docMk/>
          <pc:sldMk cId="960402966" sldId="1616"/>
        </pc:sldMkLst>
        <pc:spChg chg="mod">
          <ac:chgData name="Nga 2001 Nguyen Thi Hang" userId="4020bbce22ac959d" providerId="LiveId" clId="{3F261FF6-A75C-4027-A041-AB309BBA46D1}" dt="2020-11-20T15:34:50.677" v="631" actId="404"/>
          <ac:spMkLst>
            <pc:docMk/>
            <pc:sldMk cId="960402966" sldId="1616"/>
            <ac:spMk id="2" creationId="{43DD143A-2661-4CB3-A5C1-AF17B3533EA2}"/>
          </ac:spMkLst>
        </pc:spChg>
        <pc:spChg chg="add mod">
          <ac:chgData name="Nga 2001 Nguyen Thi Hang" userId="4020bbce22ac959d" providerId="LiveId" clId="{3F261FF6-A75C-4027-A041-AB309BBA46D1}" dt="2020-11-20T16:08:27.300" v="1130"/>
          <ac:spMkLst>
            <pc:docMk/>
            <pc:sldMk cId="960402966" sldId="1616"/>
            <ac:spMk id="5" creationId="{DB4ECD27-5E7F-4639-B827-52A2BCB4F0FA}"/>
          </ac:spMkLst>
        </pc:spChg>
        <pc:graphicFrameChg chg="add mod modGraphic">
          <ac:chgData name="Nga 2001 Nguyen Thi Hang" userId="4020bbce22ac959d" providerId="LiveId" clId="{3F261FF6-A75C-4027-A041-AB309BBA46D1}" dt="2020-11-20T16:07:59.076" v="1126" actId="21"/>
          <ac:graphicFrameMkLst>
            <pc:docMk/>
            <pc:sldMk cId="960402966" sldId="1616"/>
            <ac:graphicFrameMk id="3" creationId="{1E440FE6-950D-4DEE-B70F-B91588655966}"/>
          </ac:graphicFrameMkLst>
        </pc:graphicFrameChg>
        <pc:picChg chg="del">
          <ac:chgData name="Nga 2001 Nguyen Thi Hang" userId="4020bbce22ac959d" providerId="LiveId" clId="{3F261FF6-A75C-4027-A041-AB309BBA46D1}" dt="2020-11-20T15:34:54.159" v="632" actId="478"/>
          <ac:picMkLst>
            <pc:docMk/>
            <pc:sldMk cId="960402966" sldId="1616"/>
            <ac:picMk id="4" creationId="{E9813629-A32E-4B50-AC80-FBFFD5D12633}"/>
          </ac:picMkLst>
        </pc:picChg>
      </pc:sldChg>
      <pc:sldChg chg="modSp new mod">
        <pc:chgData name="Nga 2001 Nguyen Thi Hang" userId="4020bbce22ac959d" providerId="LiveId" clId="{3F261FF6-A75C-4027-A041-AB309BBA46D1}" dt="2020-11-20T15:36:32.872" v="763" actId="20577"/>
        <pc:sldMkLst>
          <pc:docMk/>
          <pc:sldMk cId="2077735974" sldId="1617"/>
        </pc:sldMkLst>
        <pc:spChg chg="mod">
          <ac:chgData name="Nga 2001 Nguyen Thi Hang" userId="4020bbce22ac959d" providerId="LiveId" clId="{3F261FF6-A75C-4027-A041-AB309BBA46D1}" dt="2020-11-20T15:36:32.872" v="763" actId="20577"/>
          <ac:spMkLst>
            <pc:docMk/>
            <pc:sldMk cId="2077735974" sldId="1617"/>
            <ac:spMk id="2" creationId="{A168D7AC-C6DF-49AE-92F5-0C159292516A}"/>
          </ac:spMkLst>
        </pc:spChg>
        <pc:spChg chg="mod">
          <ac:chgData name="Nga 2001 Nguyen Thi Hang" userId="4020bbce22ac959d" providerId="LiveId" clId="{3F261FF6-A75C-4027-A041-AB309BBA46D1}" dt="2020-11-20T15:36:05.603" v="695" actId="207"/>
          <ac:spMkLst>
            <pc:docMk/>
            <pc:sldMk cId="2077735974" sldId="1617"/>
            <ac:spMk id="3" creationId="{955C3CC7-5215-4E86-87C5-3B6D1326CB05}"/>
          </ac:spMkLst>
        </pc:spChg>
      </pc:sldChg>
      <pc:sldChg chg="addSp modSp new mod">
        <pc:chgData name="Nga 2001 Nguyen Thi Hang" userId="4020bbce22ac959d" providerId="LiveId" clId="{3F261FF6-A75C-4027-A041-AB309BBA46D1}" dt="2020-11-20T16:14:02.324" v="1250"/>
        <pc:sldMkLst>
          <pc:docMk/>
          <pc:sldMk cId="3310504666" sldId="1618"/>
        </pc:sldMkLst>
        <pc:spChg chg="add mod">
          <ac:chgData name="Nga 2001 Nguyen Thi Hang" userId="4020bbce22ac959d" providerId="LiveId" clId="{3F261FF6-A75C-4027-A041-AB309BBA46D1}" dt="2020-11-20T16:10:58.013" v="1214"/>
          <ac:spMkLst>
            <pc:docMk/>
            <pc:sldMk cId="3310504666" sldId="1618"/>
            <ac:spMk id="3" creationId="{3503FE4F-A147-427C-A144-1538DDA35AAB}"/>
          </ac:spMkLst>
        </pc:spChg>
        <pc:spChg chg="add mod">
          <ac:chgData name="Nga 2001 Nguyen Thi Hang" userId="4020bbce22ac959d" providerId="LiveId" clId="{3F261FF6-A75C-4027-A041-AB309BBA46D1}" dt="2020-11-20T16:11:58.193" v="1224"/>
          <ac:spMkLst>
            <pc:docMk/>
            <pc:sldMk cId="3310504666" sldId="1618"/>
            <ac:spMk id="4" creationId="{7242FA0C-992D-4634-918C-72212BD7276D}"/>
          </ac:spMkLst>
        </pc:spChg>
        <pc:spChg chg="add mod">
          <ac:chgData name="Nga 2001 Nguyen Thi Hang" userId="4020bbce22ac959d" providerId="LiveId" clId="{3F261FF6-A75C-4027-A041-AB309BBA46D1}" dt="2020-11-20T16:12:38.843" v="1233"/>
          <ac:spMkLst>
            <pc:docMk/>
            <pc:sldMk cId="3310504666" sldId="1618"/>
            <ac:spMk id="5" creationId="{65A48FC3-CF16-4F62-A11F-AD4CAD5C7A2F}"/>
          </ac:spMkLst>
        </pc:spChg>
        <pc:spChg chg="add mod">
          <ac:chgData name="Nga 2001 Nguyen Thi Hang" userId="4020bbce22ac959d" providerId="LiveId" clId="{3F261FF6-A75C-4027-A041-AB309BBA46D1}" dt="2020-11-20T16:13:16.282" v="1241"/>
          <ac:spMkLst>
            <pc:docMk/>
            <pc:sldMk cId="3310504666" sldId="1618"/>
            <ac:spMk id="6" creationId="{AA3A3522-699D-4E23-880C-0243C73ED0AA}"/>
          </ac:spMkLst>
        </pc:spChg>
        <pc:spChg chg="add mod">
          <ac:chgData name="Nga 2001 Nguyen Thi Hang" userId="4020bbce22ac959d" providerId="LiveId" clId="{3F261FF6-A75C-4027-A041-AB309BBA46D1}" dt="2020-11-20T16:14:02.324" v="1250"/>
          <ac:spMkLst>
            <pc:docMk/>
            <pc:sldMk cId="3310504666" sldId="1618"/>
            <ac:spMk id="7" creationId="{2F0EED6F-B91E-4A6C-8EA5-81C61BF90BD4}"/>
          </ac:spMkLst>
        </pc:spChg>
        <pc:graphicFrameChg chg="add mod modGraphic">
          <ac:chgData name="Nga 2001 Nguyen Thi Hang" userId="4020bbce22ac959d" providerId="LiveId" clId="{3F261FF6-A75C-4027-A041-AB309BBA46D1}" dt="2020-11-20T16:13:43.376" v="1246" actId="5793"/>
          <ac:graphicFrameMkLst>
            <pc:docMk/>
            <pc:sldMk cId="3310504666" sldId="1618"/>
            <ac:graphicFrameMk id="2" creationId="{4663A0B6-7D75-4163-AD1A-47082C55594C}"/>
          </ac:graphicFrameMkLst>
        </pc:graphicFrameChg>
      </pc:sldChg>
      <pc:sldChg chg="addSp delSp modSp new mod">
        <pc:chgData name="Nga 2001 Nguyen Thi Hang" userId="4020bbce22ac959d" providerId="LiveId" clId="{3F261FF6-A75C-4027-A041-AB309BBA46D1}" dt="2020-11-20T16:21:52.470" v="1338"/>
        <pc:sldMkLst>
          <pc:docMk/>
          <pc:sldMk cId="1038627617" sldId="1619"/>
        </pc:sldMkLst>
        <pc:spChg chg="add mod">
          <ac:chgData name="Nga 2001 Nguyen Thi Hang" userId="4020bbce22ac959d" providerId="LiveId" clId="{3F261FF6-A75C-4027-A041-AB309BBA46D1}" dt="2020-11-20T16:15:05.307" v="1262"/>
          <ac:spMkLst>
            <pc:docMk/>
            <pc:sldMk cId="1038627617" sldId="1619"/>
            <ac:spMk id="4" creationId="{491322AC-2771-4248-81B9-298B754436CE}"/>
          </ac:spMkLst>
        </pc:spChg>
        <pc:spChg chg="add mod">
          <ac:chgData name="Nga 2001 Nguyen Thi Hang" userId="4020bbce22ac959d" providerId="LiveId" clId="{3F261FF6-A75C-4027-A041-AB309BBA46D1}" dt="2020-11-20T16:16:16.947" v="1270"/>
          <ac:spMkLst>
            <pc:docMk/>
            <pc:sldMk cId="1038627617" sldId="1619"/>
            <ac:spMk id="5" creationId="{E71E3DAC-E146-4F22-9AF2-2A14F3309C78}"/>
          </ac:spMkLst>
        </pc:spChg>
        <pc:spChg chg="add mod">
          <ac:chgData name="Nga 2001 Nguyen Thi Hang" userId="4020bbce22ac959d" providerId="LiveId" clId="{3F261FF6-A75C-4027-A041-AB309BBA46D1}" dt="2020-11-20T16:19:21.255" v="1307" actId="1076"/>
          <ac:spMkLst>
            <pc:docMk/>
            <pc:sldMk cId="1038627617" sldId="1619"/>
            <ac:spMk id="6" creationId="{0E30A4E4-F00E-46C0-9BAE-709595D868ED}"/>
          </ac:spMkLst>
        </pc:spChg>
        <pc:spChg chg="add mod">
          <ac:chgData name="Nga 2001 Nguyen Thi Hang" userId="4020bbce22ac959d" providerId="LiveId" clId="{3F261FF6-A75C-4027-A041-AB309BBA46D1}" dt="2020-11-20T16:19:34.045" v="1308"/>
          <ac:spMkLst>
            <pc:docMk/>
            <pc:sldMk cId="1038627617" sldId="1619"/>
            <ac:spMk id="7" creationId="{242A4C10-B126-4FED-B59C-2EDCBD7E854B}"/>
          </ac:spMkLst>
        </pc:spChg>
        <pc:spChg chg="add mod">
          <ac:chgData name="Nga 2001 Nguyen Thi Hang" userId="4020bbce22ac959d" providerId="LiveId" clId="{3F261FF6-A75C-4027-A041-AB309BBA46D1}" dt="2020-11-20T16:19:56.031" v="1317"/>
          <ac:spMkLst>
            <pc:docMk/>
            <pc:sldMk cId="1038627617" sldId="1619"/>
            <ac:spMk id="8" creationId="{FD1D2F6D-EB10-4A1B-A634-C6FC39B530DF}"/>
          </ac:spMkLst>
        </pc:spChg>
        <pc:spChg chg="add mod">
          <ac:chgData name="Nga 2001 Nguyen Thi Hang" userId="4020bbce22ac959d" providerId="LiveId" clId="{3F261FF6-A75C-4027-A041-AB309BBA46D1}" dt="2020-11-20T16:21:09.279" v="1332"/>
          <ac:spMkLst>
            <pc:docMk/>
            <pc:sldMk cId="1038627617" sldId="1619"/>
            <ac:spMk id="9" creationId="{099F35E1-62BF-45C8-8B46-5CDB33327817}"/>
          </ac:spMkLst>
        </pc:spChg>
        <pc:spChg chg="add mod">
          <ac:chgData name="Nga 2001 Nguyen Thi Hang" userId="4020bbce22ac959d" providerId="LiveId" clId="{3F261FF6-A75C-4027-A041-AB309BBA46D1}" dt="2020-11-20T16:21:52.470" v="1338"/>
          <ac:spMkLst>
            <pc:docMk/>
            <pc:sldMk cId="1038627617" sldId="1619"/>
            <ac:spMk id="10" creationId="{C2725BED-8154-4119-886A-A7FEF4725494}"/>
          </ac:spMkLst>
        </pc:spChg>
        <pc:graphicFrameChg chg="add mod modGraphic">
          <ac:chgData name="Nga 2001 Nguyen Thi Hang" userId="4020bbce22ac959d" providerId="LiveId" clId="{3F261FF6-A75C-4027-A041-AB309BBA46D1}" dt="2020-11-20T16:21:35.575" v="1334" actId="21"/>
          <ac:graphicFrameMkLst>
            <pc:docMk/>
            <pc:sldMk cId="1038627617" sldId="1619"/>
            <ac:graphicFrameMk id="2" creationId="{66FE59F4-5495-42E9-BE4C-ECD3282DCBB1}"/>
          </ac:graphicFrameMkLst>
        </pc:graphicFrameChg>
        <pc:graphicFrameChg chg="add del mod">
          <ac:chgData name="Nga 2001 Nguyen Thi Hang" userId="4020bbce22ac959d" providerId="LiveId" clId="{3F261FF6-A75C-4027-A041-AB309BBA46D1}" dt="2020-11-20T15:44:39.969" v="819" actId="478"/>
          <ac:graphicFrameMkLst>
            <pc:docMk/>
            <pc:sldMk cId="1038627617" sldId="1619"/>
            <ac:graphicFrameMk id="3" creationId="{6649053F-DC03-4DD8-BEA5-A2D74196D213}"/>
          </ac:graphicFrameMkLst>
        </pc:graphicFrameChg>
      </pc:sldChg>
      <pc:sldChg chg="addSp modSp new mod">
        <pc:chgData name="Nga 2001 Nguyen Thi Hang" userId="4020bbce22ac959d" providerId="LiveId" clId="{3F261FF6-A75C-4027-A041-AB309BBA46D1}" dt="2020-11-20T16:24:27.674" v="1369"/>
        <pc:sldMkLst>
          <pc:docMk/>
          <pc:sldMk cId="639671709" sldId="1620"/>
        </pc:sldMkLst>
        <pc:spChg chg="add mod">
          <ac:chgData name="Nga 2001 Nguyen Thi Hang" userId="4020bbce22ac959d" providerId="LiveId" clId="{3F261FF6-A75C-4027-A041-AB309BBA46D1}" dt="2020-11-20T16:22:48.967" v="1349"/>
          <ac:spMkLst>
            <pc:docMk/>
            <pc:sldMk cId="639671709" sldId="1620"/>
            <ac:spMk id="3" creationId="{8374CCC2-F8E0-4B79-8ACC-2A5AC9D0F996}"/>
          </ac:spMkLst>
        </pc:spChg>
        <pc:spChg chg="add mod">
          <ac:chgData name="Nga 2001 Nguyen Thi Hang" userId="4020bbce22ac959d" providerId="LiveId" clId="{3F261FF6-A75C-4027-A041-AB309BBA46D1}" dt="2020-11-20T16:23:40.141" v="1360"/>
          <ac:spMkLst>
            <pc:docMk/>
            <pc:sldMk cId="639671709" sldId="1620"/>
            <ac:spMk id="4" creationId="{C551BDA0-0CD4-4234-8FA8-17EEFCB48C80}"/>
          </ac:spMkLst>
        </pc:spChg>
        <pc:spChg chg="add mod">
          <ac:chgData name="Nga 2001 Nguyen Thi Hang" userId="4020bbce22ac959d" providerId="LiveId" clId="{3F261FF6-A75C-4027-A041-AB309BBA46D1}" dt="2020-11-20T16:24:27.674" v="1369"/>
          <ac:spMkLst>
            <pc:docMk/>
            <pc:sldMk cId="639671709" sldId="1620"/>
            <ac:spMk id="5" creationId="{31EAE744-376E-415E-815A-215D74B479F9}"/>
          </ac:spMkLst>
        </pc:spChg>
        <pc:graphicFrameChg chg="add mod modGraphic">
          <ac:chgData name="Nga 2001 Nguyen Thi Hang" userId="4020bbce22ac959d" providerId="LiveId" clId="{3F261FF6-A75C-4027-A041-AB309BBA46D1}" dt="2020-11-20T16:24:07.798" v="1364" actId="21"/>
          <ac:graphicFrameMkLst>
            <pc:docMk/>
            <pc:sldMk cId="639671709" sldId="1620"/>
            <ac:graphicFrameMk id="2" creationId="{DF24F31D-6121-405F-8670-C9E99B50A29C}"/>
          </ac:graphicFrameMkLst>
        </pc:graphicFrameChg>
      </pc:sldChg>
      <pc:sldChg chg="addSp modSp new mod">
        <pc:chgData name="Nga 2001 Nguyen Thi Hang" userId="4020bbce22ac959d" providerId="LiveId" clId="{3F261FF6-A75C-4027-A041-AB309BBA46D1}" dt="2020-11-20T16:17:01.927" v="1280" actId="1076"/>
        <pc:sldMkLst>
          <pc:docMk/>
          <pc:sldMk cId="4280551424" sldId="1621"/>
        </pc:sldMkLst>
        <pc:spChg chg="add mod">
          <ac:chgData name="Nga 2001 Nguyen Thi Hang" userId="4020bbce22ac959d" providerId="LiveId" clId="{3F261FF6-A75C-4027-A041-AB309BBA46D1}" dt="2020-11-20T16:17:01.927" v="1280" actId="1076"/>
          <ac:spMkLst>
            <pc:docMk/>
            <pc:sldMk cId="4280551424" sldId="1621"/>
            <ac:spMk id="3" creationId="{EEED835F-EDD6-46C2-8E61-A12D2E367F3C}"/>
          </ac:spMkLst>
        </pc:spChg>
        <pc:spChg chg="add mod">
          <ac:chgData name="Nga 2001 Nguyen Thi Hang" userId="4020bbce22ac959d" providerId="LiveId" clId="{3F261FF6-A75C-4027-A041-AB309BBA46D1}" dt="2020-11-20T16:09:54.430" v="1199" actId="1076"/>
          <ac:spMkLst>
            <pc:docMk/>
            <pc:sldMk cId="4280551424" sldId="1621"/>
            <ac:spMk id="5" creationId="{80E26DF7-04D3-420F-B85F-FBD5546E53A9}"/>
          </ac:spMkLst>
        </pc:spChg>
        <pc:picChg chg="add mod">
          <ac:chgData name="Nga 2001 Nguyen Thi Hang" userId="4020bbce22ac959d" providerId="LiveId" clId="{3F261FF6-A75C-4027-A041-AB309BBA46D1}" dt="2020-11-20T16:10:17.588" v="1204"/>
          <ac:picMkLst>
            <pc:docMk/>
            <pc:sldMk cId="4280551424" sldId="1621"/>
            <ac:picMk id="4" creationId="{1FE544C0-2672-4CA7-9770-CBCF669E2153}"/>
          </ac:picMkLst>
        </pc:picChg>
      </pc:sldChg>
      <pc:sldChg chg="new del">
        <pc:chgData name="Nga 2001 Nguyen Thi Hang" userId="4020bbce22ac959d" providerId="LiveId" clId="{3F261FF6-A75C-4027-A041-AB309BBA46D1}" dt="2020-11-20T16:00:30.874" v="1100" actId="47"/>
        <pc:sldMkLst>
          <pc:docMk/>
          <pc:sldMk cId="3396770282" sldId="1622"/>
        </pc:sldMkLst>
      </pc:sldChg>
      <pc:sldChg chg="addSp modSp add mod">
        <pc:chgData name="Nga 2001 Nguyen Thi Hang" userId="4020bbce22ac959d" providerId="LiveId" clId="{3F261FF6-A75C-4027-A041-AB309BBA46D1}" dt="2020-11-20T16:11:06.207" v="1216" actId="1076"/>
        <pc:sldMkLst>
          <pc:docMk/>
          <pc:sldMk cId="2722965170" sldId="1623"/>
        </pc:sldMkLst>
        <pc:spChg chg="add mod">
          <ac:chgData name="Nga 2001 Nguyen Thi Hang" userId="4020bbce22ac959d" providerId="LiveId" clId="{3F261FF6-A75C-4027-A041-AB309BBA46D1}" dt="2020-11-20T16:10:05.454" v="1203" actId="1076"/>
          <ac:spMkLst>
            <pc:docMk/>
            <pc:sldMk cId="2722965170" sldId="1623"/>
            <ac:spMk id="3" creationId="{D51ACB27-D60A-4DF0-963A-AF4A3750C9DF}"/>
          </ac:spMkLst>
        </pc:spChg>
        <pc:spChg chg="add mod">
          <ac:chgData name="Nga 2001 Nguyen Thi Hang" userId="4020bbce22ac959d" providerId="LiveId" clId="{3F261FF6-A75C-4027-A041-AB309BBA46D1}" dt="2020-11-20T16:10:03.309" v="1202" actId="1076"/>
          <ac:spMkLst>
            <pc:docMk/>
            <pc:sldMk cId="2722965170" sldId="1623"/>
            <ac:spMk id="4" creationId="{44E27FFF-1F6E-4899-9A76-C34A8CB92EB2}"/>
          </ac:spMkLst>
        </pc:spChg>
        <pc:spChg chg="add mod">
          <ac:chgData name="Nga 2001 Nguyen Thi Hang" userId="4020bbce22ac959d" providerId="LiveId" clId="{3F261FF6-A75C-4027-A041-AB309BBA46D1}" dt="2020-11-20T16:09:58.179" v="1200"/>
          <ac:spMkLst>
            <pc:docMk/>
            <pc:sldMk cId="2722965170" sldId="1623"/>
            <ac:spMk id="5" creationId="{8882C007-A87C-4405-AF77-F32503CF6743}"/>
          </ac:spMkLst>
        </pc:spChg>
        <pc:picChg chg="add mod">
          <ac:chgData name="Nga 2001 Nguyen Thi Hang" userId="4020bbce22ac959d" providerId="LiveId" clId="{3F261FF6-A75C-4027-A041-AB309BBA46D1}" dt="2020-11-20T16:11:06.207" v="1216" actId="1076"/>
          <ac:picMkLst>
            <pc:docMk/>
            <pc:sldMk cId="2722965170" sldId="1623"/>
            <ac:picMk id="6" creationId="{C0DD3ED9-32F9-48DC-A7D4-D03B5C67018C}"/>
          </ac:picMkLst>
        </pc:picChg>
      </pc:sldChg>
      <pc:sldChg chg="addSp delSp modSp add del mod">
        <pc:chgData name="Nga 2001 Nguyen Thi Hang" userId="4020bbce22ac959d" providerId="LiveId" clId="{3F261FF6-A75C-4027-A041-AB309BBA46D1}" dt="2020-11-20T16:08:57.402" v="1134" actId="47"/>
        <pc:sldMkLst>
          <pc:docMk/>
          <pc:sldMk cId="2680774025" sldId="1624"/>
        </pc:sldMkLst>
        <pc:spChg chg="add del mod">
          <ac:chgData name="Nga 2001 Nguyen Thi Hang" userId="4020bbce22ac959d" providerId="LiveId" clId="{3F261FF6-A75C-4027-A041-AB309BBA46D1}" dt="2020-11-20T16:08:49.950" v="1131" actId="21"/>
          <ac:spMkLst>
            <pc:docMk/>
            <pc:sldMk cId="2680774025" sldId="1624"/>
            <ac:spMk id="3" creationId="{F0912BD5-844C-4D3C-9949-00046DCE4270}"/>
          </ac:spMkLst>
        </pc:spChg>
      </pc:sldChg>
      <pc:sldChg chg="addSp delSp modSp add mod">
        <pc:chgData name="Nga 2001 Nguyen Thi Hang" userId="4020bbce22ac959d" providerId="LiveId" clId="{3F261FF6-A75C-4027-A041-AB309BBA46D1}" dt="2020-11-20T16:17:50.043" v="1289"/>
        <pc:sldMkLst>
          <pc:docMk/>
          <pc:sldMk cId="3573553445" sldId="1625"/>
        </pc:sldMkLst>
        <pc:spChg chg="add mod">
          <ac:chgData name="Nga 2001 Nguyen Thi Hang" userId="4020bbce22ac959d" providerId="LiveId" clId="{3F261FF6-A75C-4027-A041-AB309BBA46D1}" dt="2020-11-20T16:17:18.303" v="1281" actId="1076"/>
          <ac:spMkLst>
            <pc:docMk/>
            <pc:sldMk cId="3573553445" sldId="1625"/>
            <ac:spMk id="2" creationId="{DBAD8DFF-7CB7-416E-A45A-B6B9DE3D9174}"/>
          </ac:spMkLst>
        </pc:spChg>
        <pc:spChg chg="add del mod">
          <ac:chgData name="Nga 2001 Nguyen Thi Hang" userId="4020bbce22ac959d" providerId="LiveId" clId="{3F261FF6-A75C-4027-A041-AB309BBA46D1}" dt="2020-11-20T16:17:50.043" v="1289"/>
          <ac:spMkLst>
            <pc:docMk/>
            <pc:sldMk cId="3573553445" sldId="1625"/>
            <ac:spMk id="4" creationId="{6023324F-0225-4F8A-BE8A-51A1D1B004D2}"/>
          </ac:spMkLst>
        </pc:spChg>
        <pc:picChg chg="add mod">
          <ac:chgData name="Nga 2001 Nguyen Thi Hang" userId="4020bbce22ac959d" providerId="LiveId" clId="{3F261FF6-A75C-4027-A041-AB309BBA46D1}" dt="2020-11-20T16:12:08" v="1225"/>
          <ac:picMkLst>
            <pc:docMk/>
            <pc:sldMk cId="3573553445" sldId="1625"/>
            <ac:picMk id="3" creationId="{B96F8E2E-9141-4749-814F-93F8EF185F11}"/>
          </ac:picMkLst>
        </pc:picChg>
      </pc:sldChg>
      <pc:sldChg chg="addSp delSp modSp add del mod">
        <pc:chgData name="Nga 2001 Nguyen Thi Hang" userId="4020bbce22ac959d" providerId="LiveId" clId="{3F261FF6-A75C-4027-A041-AB309BBA46D1}" dt="2020-11-20T16:18:00.512" v="1291"/>
        <pc:sldMkLst>
          <pc:docMk/>
          <pc:sldMk cId="27155556" sldId="1626"/>
        </pc:sldMkLst>
        <pc:spChg chg="add del mod">
          <ac:chgData name="Nga 2001 Nguyen Thi Hang" userId="4020bbce22ac959d" providerId="LiveId" clId="{3F261FF6-A75C-4027-A041-AB309BBA46D1}" dt="2020-11-20T15:52:07.485" v="943"/>
          <ac:spMkLst>
            <pc:docMk/>
            <pc:sldMk cId="27155556" sldId="1626"/>
            <ac:spMk id="3" creationId="{2A5CFE7C-AABC-4D7A-910F-FCF403781AFD}"/>
          </ac:spMkLst>
        </pc:spChg>
        <pc:spChg chg="add del mod">
          <ac:chgData name="Nga 2001 Nguyen Thi Hang" userId="4020bbce22ac959d" providerId="LiveId" clId="{3F261FF6-A75C-4027-A041-AB309BBA46D1}" dt="2020-11-20T16:17:50.899" v="1290" actId="21"/>
          <ac:spMkLst>
            <pc:docMk/>
            <pc:sldMk cId="27155556" sldId="1626"/>
            <ac:spMk id="6" creationId="{621F6BFE-BB16-4BDA-8B5E-AA149B794BAE}"/>
          </ac:spMkLst>
        </pc:spChg>
        <pc:graphicFrameChg chg="add del mod">
          <ac:chgData name="Nga 2001 Nguyen Thi Hang" userId="4020bbce22ac959d" providerId="LiveId" clId="{3F261FF6-A75C-4027-A041-AB309BBA46D1}" dt="2020-11-20T15:52:07.485" v="943"/>
          <ac:graphicFrameMkLst>
            <pc:docMk/>
            <pc:sldMk cId="27155556" sldId="1626"/>
            <ac:graphicFrameMk id="2" creationId="{8A198936-1A6D-4A23-BEF5-E64664E48F28}"/>
          </ac:graphicFrameMkLst>
        </pc:graphicFrameChg>
        <pc:picChg chg="add mod">
          <ac:chgData name="Nga 2001 Nguyen Thi Hang" userId="4020bbce22ac959d" providerId="LiveId" clId="{3F261FF6-A75C-4027-A041-AB309BBA46D1}" dt="2020-11-20T16:18:00.512" v="1291"/>
          <ac:picMkLst>
            <pc:docMk/>
            <pc:sldMk cId="27155556" sldId="1626"/>
            <ac:picMk id="7" creationId="{6850D070-346C-43C6-85D1-297056272FB3}"/>
          </ac:picMkLst>
        </pc:picChg>
        <pc:picChg chg="add del mod">
          <ac:chgData name="Nga 2001 Nguyen Thi Hang" userId="4020bbce22ac959d" providerId="LiveId" clId="{3F261FF6-A75C-4027-A041-AB309BBA46D1}" dt="2020-11-20T15:52:07.485" v="943"/>
          <ac:picMkLst>
            <pc:docMk/>
            <pc:sldMk cId="27155556" sldId="1626"/>
            <ac:picMk id="11265" creationId="{FFDBE131-6061-43A9-998B-02FE1A5400A5}"/>
          </ac:picMkLst>
        </pc:picChg>
      </pc:sldChg>
      <pc:sldChg chg="addSp modSp add mod">
        <pc:chgData name="Nga 2001 Nguyen Thi Hang" userId="4020bbce22ac959d" providerId="LiveId" clId="{3F261FF6-A75C-4027-A041-AB309BBA46D1}" dt="2020-11-20T16:15:40.265" v="1265"/>
        <pc:sldMkLst>
          <pc:docMk/>
          <pc:sldMk cId="4217307077" sldId="1627"/>
        </pc:sldMkLst>
        <pc:spChg chg="add mod">
          <ac:chgData name="Nga 2001 Nguyen Thi Hang" userId="4020bbce22ac959d" providerId="LiveId" clId="{3F261FF6-A75C-4027-A041-AB309BBA46D1}" dt="2020-11-20T15:53:11.693" v="954" actId="1076"/>
          <ac:spMkLst>
            <pc:docMk/>
            <pc:sldMk cId="4217307077" sldId="1627"/>
            <ac:spMk id="3" creationId="{8276FD2E-6207-4618-A234-5D727CEBFD1B}"/>
          </ac:spMkLst>
        </pc:spChg>
        <pc:picChg chg="add mod">
          <ac:chgData name="Nga 2001 Nguyen Thi Hang" userId="4020bbce22ac959d" providerId="LiveId" clId="{3F261FF6-A75C-4027-A041-AB309BBA46D1}" dt="2020-11-20T15:53:24.806" v="956" actId="1076"/>
          <ac:picMkLst>
            <pc:docMk/>
            <pc:sldMk cId="4217307077" sldId="1627"/>
            <ac:picMk id="4" creationId="{543F765D-8509-4D3D-9E58-E2DB39872629}"/>
          </ac:picMkLst>
        </pc:picChg>
        <pc:picChg chg="add mod">
          <ac:chgData name="Nga 2001 Nguyen Thi Hang" userId="4020bbce22ac959d" providerId="LiveId" clId="{3F261FF6-A75C-4027-A041-AB309BBA46D1}" dt="2020-11-20T16:15:40.265" v="1265"/>
          <ac:picMkLst>
            <pc:docMk/>
            <pc:sldMk cId="4217307077" sldId="1627"/>
            <ac:picMk id="5" creationId="{E82D498E-A383-44E0-A4C5-489C3B34963D}"/>
          </ac:picMkLst>
        </pc:picChg>
      </pc:sldChg>
      <pc:sldChg chg="addSp modSp add mod">
        <pc:chgData name="Nga 2001 Nguyen Thi Hang" userId="4020bbce22ac959d" providerId="LiveId" clId="{3F261FF6-A75C-4027-A041-AB309BBA46D1}" dt="2020-11-20T16:20:18.043" v="1318"/>
        <pc:sldMkLst>
          <pc:docMk/>
          <pc:sldMk cId="1490859419" sldId="1628"/>
        </pc:sldMkLst>
        <pc:spChg chg="add mod">
          <ac:chgData name="Nga 2001 Nguyen Thi Hang" userId="4020bbce22ac959d" providerId="LiveId" clId="{3F261FF6-A75C-4027-A041-AB309BBA46D1}" dt="2020-11-20T16:16:31.223" v="1271" actId="1076"/>
          <ac:spMkLst>
            <pc:docMk/>
            <pc:sldMk cId="1490859419" sldId="1628"/>
            <ac:spMk id="3" creationId="{2789F13E-7490-45A8-A3A3-D2528776004D}"/>
          </ac:spMkLst>
        </pc:spChg>
        <pc:spChg chg="add mod">
          <ac:chgData name="Nga 2001 Nguyen Thi Hang" userId="4020bbce22ac959d" providerId="LiveId" clId="{3F261FF6-A75C-4027-A041-AB309BBA46D1}" dt="2020-11-20T16:16:38.944" v="1274" actId="1076"/>
          <ac:spMkLst>
            <pc:docMk/>
            <pc:sldMk cId="1490859419" sldId="1628"/>
            <ac:spMk id="4" creationId="{FBAAAFAC-F88D-4103-899C-A62B26C83D59}"/>
          </ac:spMkLst>
        </pc:spChg>
        <pc:spChg chg="add mod">
          <ac:chgData name="Nga 2001 Nguyen Thi Hang" userId="4020bbce22ac959d" providerId="LiveId" clId="{3F261FF6-A75C-4027-A041-AB309BBA46D1}" dt="2020-11-20T16:16:48.423" v="1277" actId="1076"/>
          <ac:spMkLst>
            <pc:docMk/>
            <pc:sldMk cId="1490859419" sldId="1628"/>
            <ac:spMk id="5" creationId="{A57D4157-CCED-47D4-ACEB-D68A68F5D407}"/>
          </ac:spMkLst>
        </pc:spChg>
        <pc:picChg chg="add mod">
          <ac:chgData name="Nga 2001 Nguyen Thi Hang" userId="4020bbce22ac959d" providerId="LiveId" clId="{3F261FF6-A75C-4027-A041-AB309BBA46D1}" dt="2020-11-20T16:20:18.043" v="1318"/>
          <ac:picMkLst>
            <pc:docMk/>
            <pc:sldMk cId="1490859419" sldId="1628"/>
            <ac:picMk id="6" creationId="{9D6D2649-EB8E-474C-BD2B-05A16F2EDDBF}"/>
          </ac:picMkLst>
        </pc:picChg>
      </pc:sldChg>
      <pc:sldChg chg="addSp delSp modSp add del mod">
        <pc:chgData name="Nga 2001 Nguyen Thi Hang" userId="4020bbce22ac959d" providerId="LiveId" clId="{3F261FF6-A75C-4027-A041-AB309BBA46D1}" dt="2020-11-20T16:16:53.622" v="1279" actId="47"/>
        <pc:sldMkLst>
          <pc:docMk/>
          <pc:sldMk cId="1878056534" sldId="1629"/>
        </pc:sldMkLst>
        <pc:spChg chg="add del mod">
          <ac:chgData name="Nga 2001 Nguyen Thi Hang" userId="4020bbce22ac959d" providerId="LiveId" clId="{3F261FF6-A75C-4027-A041-AB309BBA46D1}" dt="2020-11-20T16:16:43.279" v="1275" actId="21"/>
          <ac:spMkLst>
            <pc:docMk/>
            <pc:sldMk cId="1878056534" sldId="1629"/>
            <ac:spMk id="2" creationId="{B2FC36BF-2AF9-4579-9352-C6C22672FC6A}"/>
          </ac:spMkLst>
        </pc:spChg>
      </pc:sldChg>
      <pc:sldChg chg="addSp delSp modSp add mod">
        <pc:chgData name="Nga 2001 Nguyen Thi Hang" userId="4020bbce22ac959d" providerId="LiveId" clId="{3F261FF6-A75C-4027-A041-AB309BBA46D1}" dt="2020-11-20T16:20:31.442" v="1324"/>
        <pc:sldMkLst>
          <pc:docMk/>
          <pc:sldMk cId="1094385359" sldId="1630"/>
        </pc:sldMkLst>
        <pc:spChg chg="add mod">
          <ac:chgData name="Nga 2001 Nguyen Thi Hang" userId="4020bbce22ac959d" providerId="LiveId" clId="{3F261FF6-A75C-4027-A041-AB309BBA46D1}" dt="2020-11-20T15:55:11.189" v="983" actId="1076"/>
          <ac:spMkLst>
            <pc:docMk/>
            <pc:sldMk cId="1094385359" sldId="1630"/>
            <ac:spMk id="2" creationId="{CF7FF541-DB91-4EDE-94BB-7B38929B61CC}"/>
          </ac:spMkLst>
        </pc:spChg>
        <pc:spChg chg="add del mod">
          <ac:chgData name="Nga 2001 Nguyen Thi Hang" userId="4020bbce22ac959d" providerId="LiveId" clId="{3F261FF6-A75C-4027-A041-AB309BBA46D1}" dt="2020-11-20T16:20:31.442" v="1324"/>
          <ac:spMkLst>
            <pc:docMk/>
            <pc:sldMk cId="1094385359" sldId="1630"/>
            <ac:spMk id="4" creationId="{7359E59D-D918-4AFC-AB4A-E98688D25E2A}"/>
          </ac:spMkLst>
        </pc:spChg>
        <pc:picChg chg="add mod">
          <ac:chgData name="Nga 2001 Nguyen Thi Hang" userId="4020bbce22ac959d" providerId="LiveId" clId="{3F261FF6-A75C-4027-A041-AB309BBA46D1}" dt="2020-11-20T16:20:20.406" v="1319"/>
          <ac:picMkLst>
            <pc:docMk/>
            <pc:sldMk cId="1094385359" sldId="1630"/>
            <ac:picMk id="3" creationId="{310D0767-E92F-4398-AB99-C4CC75DAD699}"/>
          </ac:picMkLst>
        </pc:picChg>
      </pc:sldChg>
      <pc:sldChg chg="addSp delSp modSp add mod">
        <pc:chgData name="Nga 2001 Nguyen Thi Hang" userId="4020bbce22ac959d" providerId="LiveId" clId="{3F261FF6-A75C-4027-A041-AB309BBA46D1}" dt="2020-11-20T16:23:07.076" v="1352"/>
        <pc:sldMkLst>
          <pc:docMk/>
          <pc:sldMk cId="1025953302" sldId="1631"/>
        </pc:sldMkLst>
        <pc:spChg chg="add del mod">
          <ac:chgData name="Nga 2001 Nguyen Thi Hang" userId="4020bbce22ac959d" providerId="LiveId" clId="{3F261FF6-A75C-4027-A041-AB309BBA46D1}" dt="2020-11-20T16:20:32.104" v="1325" actId="21"/>
          <ac:spMkLst>
            <pc:docMk/>
            <pc:sldMk cId="1025953302" sldId="1631"/>
            <ac:spMk id="2" creationId="{7BB30491-AD6A-470D-92C5-2D445A3333A8}"/>
          </ac:spMkLst>
        </pc:spChg>
        <pc:picChg chg="add mod">
          <ac:chgData name="Nga 2001 Nguyen Thi Hang" userId="4020bbce22ac959d" providerId="LiveId" clId="{3F261FF6-A75C-4027-A041-AB309BBA46D1}" dt="2020-11-20T16:23:07.076" v="1352"/>
          <ac:picMkLst>
            <pc:docMk/>
            <pc:sldMk cId="1025953302" sldId="1631"/>
            <ac:picMk id="3" creationId="{F3BE1CDE-9020-44ED-BE64-E6656C1CFDEE}"/>
          </ac:picMkLst>
        </pc:picChg>
      </pc:sldChg>
      <pc:sldChg chg="addSp modSp add mod">
        <pc:chgData name="Nga 2001 Nguyen Thi Hang" userId="4020bbce22ac959d" providerId="LiveId" clId="{3F261FF6-A75C-4027-A041-AB309BBA46D1}" dt="2020-11-20T16:24:01.085" v="1363"/>
        <pc:sldMkLst>
          <pc:docMk/>
          <pc:sldMk cId="3912235355" sldId="1632"/>
        </pc:sldMkLst>
        <pc:spChg chg="add mod">
          <ac:chgData name="Nga 2001 Nguyen Thi Hang" userId="4020bbce22ac959d" providerId="LiveId" clId="{3F261FF6-A75C-4027-A041-AB309BBA46D1}" dt="2020-11-20T15:55:33.413" v="989" actId="1076"/>
          <ac:spMkLst>
            <pc:docMk/>
            <pc:sldMk cId="3912235355" sldId="1632"/>
            <ac:spMk id="2" creationId="{8114FEDC-37FF-45AD-866C-3F3172DA1A7E}"/>
          </ac:spMkLst>
        </pc:spChg>
        <pc:picChg chg="add mod">
          <ac:chgData name="Nga 2001 Nguyen Thi Hang" userId="4020bbce22ac959d" providerId="LiveId" clId="{3F261FF6-A75C-4027-A041-AB309BBA46D1}" dt="2020-11-20T16:24:01.085" v="1363"/>
          <ac:picMkLst>
            <pc:docMk/>
            <pc:sldMk cId="3912235355" sldId="1632"/>
            <ac:picMk id="3" creationId="{B60E0AEF-788E-49E5-8AC5-1BC5EFED939A}"/>
          </ac:picMkLst>
        </pc:picChg>
      </pc:sldChg>
      <pc:sldChg chg="addSp modSp add mod">
        <pc:chgData name="Nga 2001 Nguyen Thi Hang" userId="4020bbce22ac959d" providerId="LiveId" clId="{3F261FF6-A75C-4027-A041-AB309BBA46D1}" dt="2020-11-20T15:56:30.207" v="1000" actId="1076"/>
        <pc:sldMkLst>
          <pc:docMk/>
          <pc:sldMk cId="1402055793" sldId="1633"/>
        </pc:sldMkLst>
        <pc:spChg chg="add mod">
          <ac:chgData name="Nga 2001 Nguyen Thi Hang" userId="4020bbce22ac959d" providerId="LiveId" clId="{3F261FF6-A75C-4027-A041-AB309BBA46D1}" dt="2020-11-20T15:56:30.207" v="1000" actId="1076"/>
          <ac:spMkLst>
            <pc:docMk/>
            <pc:sldMk cId="1402055793" sldId="1633"/>
            <ac:spMk id="3" creationId="{6300FDCC-E6EC-4068-BC87-40BD1CA1B2E3}"/>
          </ac:spMkLst>
        </pc:spChg>
      </pc:sldChg>
      <pc:sldChg chg="addSp modSp add mod">
        <pc:chgData name="Nga 2001 Nguyen Thi Hang" userId="4020bbce22ac959d" providerId="LiveId" clId="{3F261FF6-A75C-4027-A041-AB309BBA46D1}" dt="2020-11-20T16:14:27.585" v="1253"/>
        <pc:sldMkLst>
          <pc:docMk/>
          <pc:sldMk cId="2225082394" sldId="1634"/>
        </pc:sldMkLst>
        <pc:spChg chg="add mod">
          <ac:chgData name="Nga 2001 Nguyen Thi Hang" userId="4020bbce22ac959d" providerId="LiveId" clId="{3F261FF6-A75C-4027-A041-AB309BBA46D1}" dt="2020-11-20T15:56:50.509" v="1007" actId="1076"/>
          <ac:spMkLst>
            <pc:docMk/>
            <pc:sldMk cId="2225082394" sldId="1634"/>
            <ac:spMk id="2" creationId="{4E8FF4BA-B7E6-4C1A-9D7C-122967E2715C}"/>
          </ac:spMkLst>
        </pc:spChg>
        <pc:picChg chg="add mod">
          <ac:chgData name="Nga 2001 Nguyen Thi Hang" userId="4020bbce22ac959d" providerId="LiveId" clId="{3F261FF6-A75C-4027-A041-AB309BBA46D1}" dt="2020-11-20T16:14:27.585" v="1253"/>
          <ac:picMkLst>
            <pc:docMk/>
            <pc:sldMk cId="2225082394" sldId="1634"/>
            <ac:picMk id="3" creationId="{5D4B7770-70CA-41EF-A0E9-8927BAFBAE41}"/>
          </ac:picMkLst>
        </pc:picChg>
      </pc:sldChg>
      <pc:sldChg chg="addSp modSp add mod">
        <pc:chgData name="Nga 2001 Nguyen Thi Hang" userId="4020bbce22ac959d" providerId="LiveId" clId="{3F261FF6-A75C-4027-A041-AB309BBA46D1}" dt="2020-11-20T16:13:31.767" v="1242"/>
        <pc:sldMkLst>
          <pc:docMk/>
          <pc:sldMk cId="1782472204" sldId="1635"/>
        </pc:sldMkLst>
        <pc:spChg chg="add mod">
          <ac:chgData name="Nga 2001 Nguyen Thi Hang" userId="4020bbce22ac959d" providerId="LiveId" clId="{3F261FF6-A75C-4027-A041-AB309BBA46D1}" dt="2020-11-20T15:57:03.567" v="1011" actId="6549"/>
          <ac:spMkLst>
            <pc:docMk/>
            <pc:sldMk cId="1782472204" sldId="1635"/>
            <ac:spMk id="2" creationId="{2061DBBE-0C29-4B7F-89E5-4AD0295578D5}"/>
          </ac:spMkLst>
        </pc:spChg>
        <pc:picChg chg="add mod">
          <ac:chgData name="Nga 2001 Nguyen Thi Hang" userId="4020bbce22ac959d" providerId="LiveId" clId="{3F261FF6-A75C-4027-A041-AB309BBA46D1}" dt="2020-11-20T16:13:31.767" v="1242"/>
          <ac:picMkLst>
            <pc:docMk/>
            <pc:sldMk cId="1782472204" sldId="1635"/>
            <ac:picMk id="3" creationId="{0876B9BC-8CAC-4549-906C-7A099260EACE}"/>
          </ac:picMkLst>
        </pc:picChg>
      </pc:sldChg>
      <pc:sldChg chg="addSp modSp add mod">
        <pc:chgData name="Nga 2001 Nguyen Thi Hang" userId="4020bbce22ac959d" providerId="LiveId" clId="{3F261FF6-A75C-4027-A041-AB309BBA46D1}" dt="2020-11-20T16:22:16.364" v="1341"/>
        <pc:sldMkLst>
          <pc:docMk/>
          <pc:sldMk cId="688427384" sldId="1636"/>
        </pc:sldMkLst>
        <pc:spChg chg="add mod">
          <ac:chgData name="Nga 2001 Nguyen Thi Hang" userId="4020bbce22ac959d" providerId="LiveId" clId="{3F261FF6-A75C-4027-A041-AB309BBA46D1}" dt="2020-11-20T15:57:10.517" v="1012" actId="6549"/>
          <ac:spMkLst>
            <pc:docMk/>
            <pc:sldMk cId="688427384" sldId="1636"/>
            <ac:spMk id="2" creationId="{6DF0D399-C64F-4A5E-BE1B-9E53AAD4BC63}"/>
          </ac:spMkLst>
        </pc:spChg>
        <pc:picChg chg="add mod">
          <ac:chgData name="Nga 2001 Nguyen Thi Hang" userId="4020bbce22ac959d" providerId="LiveId" clId="{3F261FF6-A75C-4027-A041-AB309BBA46D1}" dt="2020-11-20T16:22:16.364" v="1341"/>
          <ac:picMkLst>
            <pc:docMk/>
            <pc:sldMk cId="688427384" sldId="1636"/>
            <ac:picMk id="3" creationId="{160B9908-837D-4742-A3F8-E140C972DD5D}"/>
          </ac:picMkLst>
        </pc:picChg>
      </pc:sldChg>
      <pc:sldChg chg="addSp modSp add mod">
        <pc:chgData name="Nga 2001 Nguyen Thi Hang" userId="4020bbce22ac959d" providerId="LiveId" clId="{3F261FF6-A75C-4027-A041-AB309BBA46D1}" dt="2020-11-20T16:21:27.670" v="1333"/>
        <pc:sldMkLst>
          <pc:docMk/>
          <pc:sldMk cId="1756934913" sldId="1637"/>
        </pc:sldMkLst>
        <pc:spChg chg="add mod">
          <ac:chgData name="Nga 2001 Nguyen Thi Hang" userId="4020bbce22ac959d" providerId="LiveId" clId="{3F261FF6-A75C-4027-A041-AB309BBA46D1}" dt="2020-11-20T15:57:51.972" v="1020" actId="14100"/>
          <ac:spMkLst>
            <pc:docMk/>
            <pc:sldMk cId="1756934913" sldId="1637"/>
            <ac:spMk id="3" creationId="{0626F4FE-C4BF-49A3-90EA-231CC756080C}"/>
          </ac:spMkLst>
        </pc:spChg>
        <pc:spChg chg="add mod">
          <ac:chgData name="Nga 2001 Nguyen Thi Hang" userId="4020bbce22ac959d" providerId="LiveId" clId="{3F261FF6-A75C-4027-A041-AB309BBA46D1}" dt="2020-11-20T15:58:10.752" v="1039" actId="20577"/>
          <ac:spMkLst>
            <pc:docMk/>
            <pc:sldMk cId="1756934913" sldId="1637"/>
            <ac:spMk id="6" creationId="{CC97777D-4F7E-4317-B56D-604715263A90}"/>
          </ac:spMkLst>
        </pc:spChg>
        <pc:spChg chg="add mod">
          <ac:chgData name="Nga 2001 Nguyen Thi Hang" userId="4020bbce22ac959d" providerId="LiveId" clId="{3F261FF6-A75C-4027-A041-AB309BBA46D1}" dt="2020-11-20T15:58:15.013" v="1041" actId="20577"/>
          <ac:spMkLst>
            <pc:docMk/>
            <pc:sldMk cId="1756934913" sldId="1637"/>
            <ac:spMk id="7" creationId="{D95918A2-522B-471E-A1C9-16F6E551E4C0}"/>
          </ac:spMkLst>
        </pc:spChg>
        <pc:spChg chg="add mod">
          <ac:chgData name="Nga 2001 Nguyen Thi Hang" userId="4020bbce22ac959d" providerId="LiveId" clId="{3F261FF6-A75C-4027-A041-AB309BBA46D1}" dt="2020-11-20T15:58:28.445" v="1044" actId="207"/>
          <ac:spMkLst>
            <pc:docMk/>
            <pc:sldMk cId="1756934913" sldId="1637"/>
            <ac:spMk id="9" creationId="{1CDE8A2A-8C3E-4FE5-A4BB-EA3C630531CB}"/>
          </ac:spMkLst>
        </pc:spChg>
        <pc:picChg chg="add mod">
          <ac:chgData name="Nga 2001 Nguyen Thi Hang" userId="4020bbce22ac959d" providerId="LiveId" clId="{3F261FF6-A75C-4027-A041-AB309BBA46D1}" dt="2020-11-20T15:57:54.886" v="1022" actId="1076"/>
          <ac:picMkLst>
            <pc:docMk/>
            <pc:sldMk cId="1756934913" sldId="1637"/>
            <ac:picMk id="4" creationId="{9DB9AAEA-BFFF-4F1A-B558-ADDF325530D9}"/>
          </ac:picMkLst>
        </pc:picChg>
        <pc:picChg chg="add mod">
          <ac:chgData name="Nga 2001 Nguyen Thi Hang" userId="4020bbce22ac959d" providerId="LiveId" clId="{3F261FF6-A75C-4027-A041-AB309BBA46D1}" dt="2020-11-20T15:58:06.189" v="1025" actId="14100"/>
          <ac:picMkLst>
            <pc:docMk/>
            <pc:sldMk cId="1756934913" sldId="1637"/>
            <ac:picMk id="5" creationId="{9AA56371-FEE1-4543-8E1E-530256940287}"/>
          </ac:picMkLst>
        </pc:picChg>
        <pc:picChg chg="add mod">
          <ac:chgData name="Nga 2001 Nguyen Thi Hang" userId="4020bbce22ac959d" providerId="LiveId" clId="{3F261FF6-A75C-4027-A041-AB309BBA46D1}" dt="2020-11-20T16:21:27.670" v="1333"/>
          <ac:picMkLst>
            <pc:docMk/>
            <pc:sldMk cId="1756934913" sldId="1637"/>
            <ac:picMk id="10" creationId="{AE3058A0-E46A-4F87-B2B4-FC64809927AA}"/>
          </ac:picMkLst>
        </pc:picChg>
      </pc:sldChg>
      <pc:sldChg chg="addSp modSp add mod">
        <pc:chgData name="Nga 2001 Nguyen Thi Hang" userId="4020bbce22ac959d" providerId="LiveId" clId="{3F261FF6-A75C-4027-A041-AB309BBA46D1}" dt="2020-11-20T15:59:12.167" v="1051" actId="1076"/>
        <pc:sldMkLst>
          <pc:docMk/>
          <pc:sldMk cId="3711193211" sldId="1638"/>
        </pc:sldMkLst>
        <pc:spChg chg="add mod">
          <ac:chgData name="Nga 2001 Nguyen Thi Hang" userId="4020bbce22ac959d" providerId="LiveId" clId="{3F261FF6-A75C-4027-A041-AB309BBA46D1}" dt="2020-11-20T15:59:05.136" v="1049" actId="14100"/>
          <ac:spMkLst>
            <pc:docMk/>
            <pc:sldMk cId="3711193211" sldId="1638"/>
            <ac:spMk id="3" creationId="{11F1BCF9-5E73-4304-8A95-9B5EA9FF32D4}"/>
          </ac:spMkLst>
        </pc:spChg>
        <pc:spChg chg="add mod">
          <ac:chgData name="Nga 2001 Nguyen Thi Hang" userId="4020bbce22ac959d" providerId="LiveId" clId="{3F261FF6-A75C-4027-A041-AB309BBA46D1}" dt="2020-11-20T15:59:12.167" v="1051" actId="1076"/>
          <ac:spMkLst>
            <pc:docMk/>
            <pc:sldMk cId="3711193211" sldId="1638"/>
            <ac:spMk id="4" creationId="{87BD7741-0AFC-453A-8B5A-105A30AAD5A8}"/>
          </ac:spMkLst>
        </pc:spChg>
      </pc:sldChg>
      <pc:sldChg chg="delSp modSp add del mod">
        <pc:chgData name="Nga 2001 Nguyen Thi Hang" userId="4020bbce22ac959d" providerId="LiveId" clId="{3F261FF6-A75C-4027-A041-AB309BBA46D1}" dt="2020-11-20T16:16:51.543" v="1278" actId="47"/>
        <pc:sldMkLst>
          <pc:docMk/>
          <pc:sldMk cId="1649801927" sldId="1639"/>
        </pc:sldMkLst>
        <pc:spChg chg="del mod">
          <ac:chgData name="Nga 2001 Nguyen Thi Hang" userId="4020bbce22ac959d" providerId="LiveId" clId="{3F261FF6-A75C-4027-A041-AB309BBA46D1}" dt="2020-11-20T16:16:35.275" v="1272" actId="21"/>
          <ac:spMkLst>
            <pc:docMk/>
            <pc:sldMk cId="1649801927" sldId="1639"/>
            <ac:spMk id="3" creationId="{2789F13E-7490-45A8-A3A3-D2528776004D}"/>
          </ac:spMkLst>
        </pc:spChg>
      </pc:sldChg>
      <pc:sldChg chg="addSp delSp modSp new mod ord">
        <pc:chgData name="Nga 2001 Nguyen Thi Hang" userId="4020bbce22ac959d" providerId="LiveId" clId="{3F261FF6-A75C-4027-A041-AB309BBA46D1}" dt="2020-11-20T16:07:31.663" v="1122" actId="478"/>
        <pc:sldMkLst>
          <pc:docMk/>
          <pc:sldMk cId="1295126993" sldId="1640"/>
        </pc:sldMkLst>
        <pc:spChg chg="mod">
          <ac:chgData name="Nga 2001 Nguyen Thi Hang" userId="4020bbce22ac959d" providerId="LiveId" clId="{3F261FF6-A75C-4027-A041-AB309BBA46D1}" dt="2020-11-20T16:00:00.623" v="1091" actId="207"/>
          <ac:spMkLst>
            <pc:docMk/>
            <pc:sldMk cId="1295126993" sldId="1640"/>
            <ac:spMk id="2" creationId="{C7555389-1AF6-4DE4-9A0A-CE8541CDEF3E}"/>
          </ac:spMkLst>
        </pc:spChg>
        <pc:spChg chg="del">
          <ac:chgData name="Nga 2001 Nguyen Thi Hang" userId="4020bbce22ac959d" providerId="LiveId" clId="{3F261FF6-A75C-4027-A041-AB309BBA46D1}" dt="2020-11-20T16:00:02.229" v="1092" actId="478"/>
          <ac:spMkLst>
            <pc:docMk/>
            <pc:sldMk cId="1295126993" sldId="1640"/>
            <ac:spMk id="3" creationId="{04F444C4-3D0C-4FB9-95C0-56CAA4B307C8}"/>
          </ac:spMkLst>
        </pc:spChg>
        <pc:spChg chg="add del mod">
          <ac:chgData name="Nga 2001 Nguyen Thi Hang" userId="4020bbce22ac959d" providerId="LiveId" clId="{3F261FF6-A75C-4027-A041-AB309BBA46D1}" dt="2020-11-20T16:00:12.673" v="1095" actId="478"/>
          <ac:spMkLst>
            <pc:docMk/>
            <pc:sldMk cId="1295126993" sldId="1640"/>
            <ac:spMk id="7" creationId="{26AE19F1-0243-4AFA-9FFA-012DC1EC00C7}"/>
          </ac:spMkLst>
        </pc:spChg>
        <pc:spChg chg="add del mod">
          <ac:chgData name="Nga 2001 Nguyen Thi Hang" userId="4020bbce22ac959d" providerId="LiveId" clId="{3F261FF6-A75C-4027-A041-AB309BBA46D1}" dt="2020-11-20T16:00:12.673" v="1095" actId="478"/>
          <ac:spMkLst>
            <pc:docMk/>
            <pc:sldMk cId="1295126993" sldId="1640"/>
            <ac:spMk id="8" creationId="{E8E812BE-CEF3-4F03-9B31-193D4D8FDBB2}"/>
          </ac:spMkLst>
        </pc:spChg>
        <pc:spChg chg="add del mod">
          <ac:chgData name="Nga 2001 Nguyen Thi Hang" userId="4020bbce22ac959d" providerId="LiveId" clId="{3F261FF6-A75C-4027-A041-AB309BBA46D1}" dt="2020-11-20T16:00:12.673" v="1095" actId="478"/>
          <ac:spMkLst>
            <pc:docMk/>
            <pc:sldMk cId="1295126993" sldId="1640"/>
            <ac:spMk id="9" creationId="{6F17AF2B-B41F-4C38-87C7-BD47AD55A62F}"/>
          </ac:spMkLst>
        </pc:spChg>
        <pc:spChg chg="add del mod">
          <ac:chgData name="Nga 2001 Nguyen Thi Hang" userId="4020bbce22ac959d" providerId="LiveId" clId="{3F261FF6-A75C-4027-A041-AB309BBA46D1}" dt="2020-11-20T16:01:16.520" v="1105"/>
          <ac:spMkLst>
            <pc:docMk/>
            <pc:sldMk cId="1295126993" sldId="1640"/>
            <ac:spMk id="14" creationId="{96B0EBDA-2D79-4F5C-BBE9-94D7095D7E67}"/>
          </ac:spMkLst>
        </pc:spChg>
        <pc:spChg chg="add del mod">
          <ac:chgData name="Nga 2001 Nguyen Thi Hang" userId="4020bbce22ac959d" providerId="LiveId" clId="{3F261FF6-A75C-4027-A041-AB309BBA46D1}" dt="2020-11-20T16:01:16.520" v="1105"/>
          <ac:spMkLst>
            <pc:docMk/>
            <pc:sldMk cId="1295126993" sldId="1640"/>
            <ac:spMk id="15" creationId="{A53ABDB4-2119-4638-AB2A-1F1CB2B4BE31}"/>
          </ac:spMkLst>
        </pc:spChg>
        <pc:spChg chg="add del mod">
          <ac:chgData name="Nga 2001 Nguyen Thi Hang" userId="4020bbce22ac959d" providerId="LiveId" clId="{3F261FF6-A75C-4027-A041-AB309BBA46D1}" dt="2020-11-20T16:01:16.520" v="1105"/>
          <ac:spMkLst>
            <pc:docMk/>
            <pc:sldMk cId="1295126993" sldId="1640"/>
            <ac:spMk id="16" creationId="{9F4F1932-EB55-43B6-8F47-3752751F648C}"/>
          </ac:spMkLst>
        </pc:spChg>
        <pc:graphicFrameChg chg="add del mod modGraphic">
          <ac:chgData name="Nga 2001 Nguyen Thi Hang" userId="4020bbce22ac959d" providerId="LiveId" clId="{3F261FF6-A75C-4027-A041-AB309BBA46D1}" dt="2020-11-20T16:01:04.770" v="1103" actId="478"/>
          <ac:graphicFrameMkLst>
            <pc:docMk/>
            <pc:sldMk cId="1295126993" sldId="1640"/>
            <ac:graphicFrameMk id="4" creationId="{0DEFFF38-1B55-40B5-8C32-F23C571C7605}"/>
          </ac:graphicFrameMkLst>
        </pc:graphicFrameChg>
        <pc:graphicFrameChg chg="add del mod">
          <ac:chgData name="Nga 2001 Nguyen Thi Hang" userId="4020bbce22ac959d" providerId="LiveId" clId="{3F261FF6-A75C-4027-A041-AB309BBA46D1}" dt="2020-11-20T16:00:16.500" v="1096" actId="478"/>
          <ac:graphicFrameMkLst>
            <pc:docMk/>
            <pc:sldMk cId="1295126993" sldId="1640"/>
            <ac:graphicFrameMk id="5" creationId="{B683A57F-222A-40B9-B32A-84D9C3DA2FFB}"/>
          </ac:graphicFrameMkLst>
        </pc:graphicFrameChg>
        <pc:graphicFrameChg chg="add del mod">
          <ac:chgData name="Nga 2001 Nguyen Thi Hang" userId="4020bbce22ac959d" providerId="LiveId" clId="{3F261FF6-A75C-4027-A041-AB309BBA46D1}" dt="2020-11-20T16:00:12.673" v="1095" actId="478"/>
          <ac:graphicFrameMkLst>
            <pc:docMk/>
            <pc:sldMk cId="1295126993" sldId="1640"/>
            <ac:graphicFrameMk id="6" creationId="{6E872754-50B3-4632-B651-93752E744BA6}"/>
          </ac:graphicFrameMkLst>
        </pc:graphicFrameChg>
        <pc:graphicFrameChg chg="add del mod">
          <ac:chgData name="Nga 2001 Nguyen Thi Hang" userId="4020bbce22ac959d" providerId="LiveId" clId="{3F261FF6-A75C-4027-A041-AB309BBA46D1}" dt="2020-11-20T16:01:16.520" v="1105"/>
          <ac:graphicFrameMkLst>
            <pc:docMk/>
            <pc:sldMk cId="1295126993" sldId="1640"/>
            <ac:graphicFrameMk id="11" creationId="{760C81E4-FF74-4C12-AB4B-61C80F9381A2}"/>
          </ac:graphicFrameMkLst>
        </pc:graphicFrameChg>
        <pc:graphicFrameChg chg="add del mod">
          <ac:chgData name="Nga 2001 Nguyen Thi Hang" userId="4020bbce22ac959d" providerId="LiveId" clId="{3F261FF6-A75C-4027-A041-AB309BBA46D1}" dt="2020-11-20T16:01:16.520" v="1105"/>
          <ac:graphicFrameMkLst>
            <pc:docMk/>
            <pc:sldMk cId="1295126993" sldId="1640"/>
            <ac:graphicFrameMk id="12" creationId="{E8240002-B451-46B2-8753-BFCD1A3F54E9}"/>
          </ac:graphicFrameMkLst>
        </pc:graphicFrameChg>
        <pc:graphicFrameChg chg="add del mod">
          <ac:chgData name="Nga 2001 Nguyen Thi Hang" userId="4020bbce22ac959d" providerId="LiveId" clId="{3F261FF6-A75C-4027-A041-AB309BBA46D1}" dt="2020-11-20T16:01:16.520" v="1105"/>
          <ac:graphicFrameMkLst>
            <pc:docMk/>
            <pc:sldMk cId="1295126993" sldId="1640"/>
            <ac:graphicFrameMk id="13" creationId="{7D8D221C-CD83-44DD-A210-27D657EEBC2C}"/>
          </ac:graphicFrameMkLst>
        </pc:graphicFrameChg>
        <pc:picChg chg="add mod">
          <ac:chgData name="Nga 2001 Nguyen Thi Hang" userId="4020bbce22ac959d" providerId="LiveId" clId="{3F261FF6-A75C-4027-A041-AB309BBA46D1}" dt="2020-11-20T16:02:48.478" v="1109" actId="14100"/>
          <ac:picMkLst>
            <pc:docMk/>
            <pc:sldMk cId="1295126993" sldId="1640"/>
            <ac:picMk id="17" creationId="{29162FEB-9F2A-4F1E-910B-F7114A85E9B8}"/>
          </ac:picMkLst>
        </pc:picChg>
        <pc:picChg chg="add del mod">
          <ac:chgData name="Nga 2001 Nguyen Thi Hang" userId="4020bbce22ac959d" providerId="LiveId" clId="{3F261FF6-A75C-4027-A041-AB309BBA46D1}" dt="2020-11-20T16:07:31.663" v="1122" actId="478"/>
          <ac:picMkLst>
            <pc:docMk/>
            <pc:sldMk cId="1295126993" sldId="1640"/>
            <ac:picMk id="18" creationId="{5D2C0A8B-1756-47CD-BF05-BBEF0C684120}"/>
          </ac:picMkLst>
        </pc:picChg>
        <pc:picChg chg="add del mod">
          <ac:chgData name="Nga 2001 Nguyen Thi Hang" userId="4020bbce22ac959d" providerId="LiveId" clId="{3F261FF6-A75C-4027-A041-AB309BBA46D1}" dt="2020-11-20T16:00:12.673" v="1095" actId="478"/>
          <ac:picMkLst>
            <pc:docMk/>
            <pc:sldMk cId="1295126993" sldId="1640"/>
            <ac:picMk id="12289" creationId="{45C565E6-6B01-41B7-8D4C-87A9D623E246}"/>
          </ac:picMkLst>
        </pc:picChg>
        <pc:picChg chg="add del mod">
          <ac:chgData name="Nga 2001 Nguyen Thi Hang" userId="4020bbce22ac959d" providerId="LiveId" clId="{3F261FF6-A75C-4027-A041-AB309BBA46D1}" dt="2020-11-20T16:00:12.673" v="1095" actId="478"/>
          <ac:picMkLst>
            <pc:docMk/>
            <pc:sldMk cId="1295126993" sldId="1640"/>
            <ac:picMk id="12290" creationId="{D462962C-10E5-4DC0-A3B4-C10B7530010D}"/>
          </ac:picMkLst>
        </pc:picChg>
        <pc:picChg chg="add del mod">
          <ac:chgData name="Nga 2001 Nguyen Thi Hang" userId="4020bbce22ac959d" providerId="LiveId" clId="{3F261FF6-A75C-4027-A041-AB309BBA46D1}" dt="2020-11-20T16:00:12.673" v="1095" actId="478"/>
          <ac:picMkLst>
            <pc:docMk/>
            <pc:sldMk cId="1295126993" sldId="1640"/>
            <ac:picMk id="12291" creationId="{3400DE02-8FF1-4EF5-8AD0-343D02126CC0}"/>
          </ac:picMkLst>
        </pc:picChg>
        <pc:picChg chg="add del mod">
          <ac:chgData name="Nga 2001 Nguyen Thi Hang" userId="4020bbce22ac959d" providerId="LiveId" clId="{3F261FF6-A75C-4027-A041-AB309BBA46D1}" dt="2020-11-20T16:01:16.520" v="1105"/>
          <ac:picMkLst>
            <pc:docMk/>
            <pc:sldMk cId="1295126993" sldId="1640"/>
            <ac:picMk id="12296" creationId="{5D6B457F-6CA3-4191-B159-45820B7CAF6A}"/>
          </ac:picMkLst>
        </pc:picChg>
        <pc:picChg chg="add del mod">
          <ac:chgData name="Nga 2001 Nguyen Thi Hang" userId="4020bbce22ac959d" providerId="LiveId" clId="{3F261FF6-A75C-4027-A041-AB309BBA46D1}" dt="2020-11-20T16:01:16.520" v="1105"/>
          <ac:picMkLst>
            <pc:docMk/>
            <pc:sldMk cId="1295126993" sldId="1640"/>
            <ac:picMk id="12297" creationId="{ACBB68B8-435D-4560-B6D9-1DFE52E4401C}"/>
          </ac:picMkLst>
        </pc:picChg>
        <pc:picChg chg="add del mod">
          <ac:chgData name="Nga 2001 Nguyen Thi Hang" userId="4020bbce22ac959d" providerId="LiveId" clId="{3F261FF6-A75C-4027-A041-AB309BBA46D1}" dt="2020-11-20T16:01:16.520" v="1105"/>
          <ac:picMkLst>
            <pc:docMk/>
            <pc:sldMk cId="1295126993" sldId="1640"/>
            <ac:picMk id="12298" creationId="{038DB152-3B2C-49ED-8FCE-797AFEB910FD}"/>
          </ac:picMkLst>
        </pc:picChg>
        <pc:cxnChg chg="add del mod">
          <ac:chgData name="Nga 2001 Nguyen Thi Hang" userId="4020bbce22ac959d" providerId="LiveId" clId="{3F261FF6-A75C-4027-A041-AB309BBA46D1}" dt="2020-11-20T16:00:12.673" v="1095" actId="478"/>
          <ac:cxnSpMkLst>
            <pc:docMk/>
            <pc:sldMk cId="1295126993" sldId="1640"/>
            <ac:cxnSpMk id="10" creationId="{C07FAE1E-8CB3-4039-B2DD-20D645ED00AA}"/>
          </ac:cxnSpMkLst>
        </pc:cxnChg>
        <pc:cxnChg chg="add del mod">
          <ac:chgData name="Nga 2001 Nguyen Thi Hang" userId="4020bbce22ac959d" providerId="LiveId" clId="{3F261FF6-A75C-4027-A041-AB309BBA46D1}" dt="2020-11-20T16:01:16.520" v="1105"/>
          <ac:cxnSpMkLst>
            <pc:docMk/>
            <pc:sldMk cId="1295126993" sldId="1640"/>
            <ac:cxnSpMk id="20" creationId="{5C00FC74-A29D-474D-B772-70288E508748}"/>
          </ac:cxnSpMkLst>
        </pc:cxnChg>
      </pc:sldChg>
      <pc:sldChg chg="addSp delSp modSp add mod">
        <pc:chgData name="Nga 2001 Nguyen Thi Hang" userId="4020bbce22ac959d" providerId="LiveId" clId="{3F261FF6-A75C-4027-A041-AB309BBA46D1}" dt="2020-11-20T16:07:24.206" v="1119" actId="14100"/>
        <pc:sldMkLst>
          <pc:docMk/>
          <pc:sldMk cId="1315595311" sldId="1641"/>
        </pc:sldMkLst>
        <pc:picChg chg="add mod">
          <ac:chgData name="Nga 2001 Nguyen Thi Hang" userId="4020bbce22ac959d" providerId="LiveId" clId="{3F261FF6-A75C-4027-A041-AB309BBA46D1}" dt="2020-11-20T16:07:24.206" v="1119" actId="14100"/>
          <ac:picMkLst>
            <pc:docMk/>
            <pc:sldMk cId="1315595311" sldId="1641"/>
            <ac:picMk id="3" creationId="{6B6451EA-E781-4624-A36C-C3C9C9584A1B}"/>
          </ac:picMkLst>
        </pc:picChg>
        <pc:picChg chg="del">
          <ac:chgData name="Nga 2001 Nguyen Thi Hang" userId="4020bbce22ac959d" providerId="LiveId" clId="{3F261FF6-A75C-4027-A041-AB309BBA46D1}" dt="2020-11-20T16:07:16.865" v="1116" actId="478"/>
          <ac:picMkLst>
            <pc:docMk/>
            <pc:sldMk cId="1315595311" sldId="1641"/>
            <ac:picMk id="17" creationId="{29162FEB-9F2A-4F1E-910B-F7114A85E9B8}"/>
          </ac:picMkLst>
        </pc:picChg>
        <pc:picChg chg="del">
          <ac:chgData name="Nga 2001 Nguyen Thi Hang" userId="4020bbce22ac959d" providerId="LiveId" clId="{3F261FF6-A75C-4027-A041-AB309BBA46D1}" dt="2020-11-20T16:07:10.473" v="1113" actId="478"/>
          <ac:picMkLst>
            <pc:docMk/>
            <pc:sldMk cId="1315595311" sldId="1641"/>
            <ac:picMk id="18" creationId="{5D2C0A8B-1756-47CD-BF05-BBEF0C684120}"/>
          </ac:picMkLst>
        </pc:picChg>
      </pc:sldChg>
      <pc:sldChg chg="add">
        <pc:chgData name="Nga 2001 Nguyen Thi Hang" userId="4020bbce22ac959d" providerId="LiveId" clId="{3F261FF6-A75C-4027-A041-AB309BBA46D1}" dt="2020-11-21T07:39:41.228" v="1386"/>
        <pc:sldMkLst>
          <pc:docMk/>
          <pc:sldMk cId="1282518043" sldId="1642"/>
        </pc:sldMkLst>
      </pc:sldChg>
      <pc:sldChg chg="add del">
        <pc:chgData name="Nga 2001 Nguyen Thi Hang" userId="4020bbce22ac959d" providerId="LiveId" clId="{3F261FF6-A75C-4027-A041-AB309BBA46D1}" dt="2020-11-20T16:07:33.716" v="1123" actId="47"/>
        <pc:sldMkLst>
          <pc:docMk/>
          <pc:sldMk cId="4073608450" sldId="1642"/>
        </pc:sldMkLst>
      </pc:sldChg>
      <pc:sldChg chg="new del">
        <pc:chgData name="Nga 2001 Nguyen Thi Hang" userId="4020bbce22ac959d" providerId="LiveId" clId="{3F261FF6-A75C-4027-A041-AB309BBA46D1}" dt="2020-11-21T08:14:34.932" v="2145" actId="47"/>
        <pc:sldMkLst>
          <pc:docMk/>
          <pc:sldMk cId="12390637" sldId="1643"/>
        </pc:sldMkLst>
      </pc:sldChg>
      <pc:sldChg chg="addSp delSp modSp mod">
        <pc:chgData name="Nga 2001 Nguyen Thi Hang" userId="4020bbce22ac959d" providerId="LiveId" clId="{3F261FF6-A75C-4027-A041-AB309BBA46D1}" dt="2020-11-21T08:12:37.858" v="2027" actId="1076"/>
        <pc:sldMkLst>
          <pc:docMk/>
          <pc:sldMk cId="265131994" sldId="1644"/>
        </pc:sldMkLst>
        <pc:spChg chg="add del mod">
          <ac:chgData name="Nga 2001 Nguyen Thi Hang" userId="4020bbce22ac959d" providerId="LiveId" clId="{3F261FF6-A75C-4027-A041-AB309BBA46D1}" dt="2020-11-21T08:10:49.406" v="2008" actId="21"/>
          <ac:spMkLst>
            <pc:docMk/>
            <pc:sldMk cId="265131994" sldId="1644"/>
            <ac:spMk id="16" creationId="{3391EDDF-5F35-4493-9A81-3EDB55DCBB9F}"/>
          </ac:spMkLst>
        </pc:spChg>
        <pc:spChg chg="add del mod">
          <ac:chgData name="Nga 2001 Nguyen Thi Hang" userId="4020bbce22ac959d" providerId="LiveId" clId="{3F261FF6-A75C-4027-A041-AB309BBA46D1}" dt="2020-11-21T08:10:49.406" v="2008" actId="21"/>
          <ac:spMkLst>
            <pc:docMk/>
            <pc:sldMk cId="265131994" sldId="1644"/>
            <ac:spMk id="18" creationId="{AB7EE287-16B7-4FAF-B288-61007102B188}"/>
          </ac:spMkLst>
        </pc:spChg>
        <pc:spChg chg="add del mod">
          <ac:chgData name="Nga 2001 Nguyen Thi Hang" userId="4020bbce22ac959d" providerId="LiveId" clId="{3F261FF6-A75C-4027-A041-AB309BBA46D1}" dt="2020-11-21T08:09:11.375" v="1990" actId="478"/>
          <ac:spMkLst>
            <pc:docMk/>
            <pc:sldMk cId="265131994" sldId="1644"/>
            <ac:spMk id="20" creationId="{B0905878-DAD2-4711-A3D3-97CB7E6EC1E0}"/>
          </ac:spMkLst>
        </pc:spChg>
        <pc:spChg chg="add mod">
          <ac:chgData name="Nga 2001 Nguyen Thi Hang" userId="4020bbce22ac959d" providerId="LiveId" clId="{3F261FF6-A75C-4027-A041-AB309BBA46D1}" dt="2020-11-21T08:12:37.858" v="2027" actId="1076"/>
          <ac:spMkLst>
            <pc:docMk/>
            <pc:sldMk cId="265131994" sldId="1644"/>
            <ac:spMk id="22" creationId="{CA8BD18F-7D34-4994-A552-2BE1E2A3726B}"/>
          </ac:spMkLst>
        </pc:spChg>
        <pc:spChg chg="add mod">
          <ac:chgData name="Nga 2001 Nguyen Thi Hang" userId="4020bbce22ac959d" providerId="LiveId" clId="{3F261FF6-A75C-4027-A041-AB309BBA46D1}" dt="2020-11-21T08:12:37.858" v="2027" actId="1076"/>
          <ac:spMkLst>
            <pc:docMk/>
            <pc:sldMk cId="265131994" sldId="1644"/>
            <ac:spMk id="23" creationId="{4AC3A7E2-FC72-4E69-8CB5-20E3B1634730}"/>
          </ac:spMkLst>
        </pc:spChg>
        <pc:spChg chg="add mod">
          <ac:chgData name="Nga 2001 Nguyen Thi Hang" userId="4020bbce22ac959d" providerId="LiveId" clId="{3F261FF6-A75C-4027-A041-AB309BBA46D1}" dt="2020-11-21T08:12:37.858" v="2027" actId="1076"/>
          <ac:spMkLst>
            <pc:docMk/>
            <pc:sldMk cId="265131994" sldId="1644"/>
            <ac:spMk id="25" creationId="{485F37FD-9E8A-44F7-B6D0-87CAEA9BE4E1}"/>
          </ac:spMkLst>
        </pc:spChg>
        <pc:spChg chg="add mod">
          <ac:chgData name="Nga 2001 Nguyen Thi Hang" userId="4020bbce22ac959d" providerId="LiveId" clId="{3F261FF6-A75C-4027-A041-AB309BBA46D1}" dt="2020-11-21T08:12:37.858" v="2027" actId="1076"/>
          <ac:spMkLst>
            <pc:docMk/>
            <pc:sldMk cId="265131994" sldId="1644"/>
            <ac:spMk id="26" creationId="{025B8D34-0D03-4566-B4DE-F0BC30D4EB11}"/>
          </ac:spMkLst>
        </pc:spChg>
        <pc:spChg chg="del mod topLvl">
          <ac:chgData name="Nga 2001 Nguyen Thi Hang" userId="4020bbce22ac959d" providerId="LiveId" clId="{3F261FF6-A75C-4027-A041-AB309BBA46D1}" dt="2020-11-21T08:11:16.568" v="2012" actId="21"/>
          <ac:spMkLst>
            <pc:docMk/>
            <pc:sldMk cId="265131994" sldId="1644"/>
            <ac:spMk id="37894" creationId="{527B6788-BE7B-4093-8A2F-5178D815519B}"/>
          </ac:spMkLst>
        </pc:spChg>
        <pc:spChg chg="add del mod">
          <ac:chgData name="Nga 2001 Nguyen Thi Hang" userId="4020bbce22ac959d" providerId="LiveId" clId="{3F261FF6-A75C-4027-A041-AB309BBA46D1}" dt="2020-11-21T08:03:30.409" v="1953" actId="21"/>
          <ac:spMkLst>
            <pc:docMk/>
            <pc:sldMk cId="265131994" sldId="1644"/>
            <ac:spMk id="37896" creationId="{35E70480-CAC4-45B3-A81A-D54F6AF744BB}"/>
          </ac:spMkLst>
        </pc:spChg>
        <pc:spChg chg="del mod">
          <ac:chgData name="Nga 2001 Nguyen Thi Hang" userId="4020bbce22ac959d" providerId="LiveId" clId="{3F261FF6-A75C-4027-A041-AB309BBA46D1}" dt="2020-11-21T08:03:30.409" v="1953" actId="21"/>
          <ac:spMkLst>
            <pc:docMk/>
            <pc:sldMk cId="265131994" sldId="1644"/>
            <ac:spMk id="37898" creationId="{FB068FF4-3216-4162-BDCE-F9FB7E2BDE75}"/>
          </ac:spMkLst>
        </pc:spChg>
        <pc:spChg chg="mod">
          <ac:chgData name="Nga 2001 Nguyen Thi Hang" userId="4020bbce22ac959d" providerId="LiveId" clId="{3F261FF6-A75C-4027-A041-AB309BBA46D1}" dt="2020-11-21T08:12:37.858" v="2027" actId="1076"/>
          <ac:spMkLst>
            <pc:docMk/>
            <pc:sldMk cId="265131994" sldId="1644"/>
            <ac:spMk id="37900" creationId="{04815D27-486B-4F0B-85C3-05846252117C}"/>
          </ac:spMkLst>
        </pc:spChg>
        <pc:spChg chg="mod">
          <ac:chgData name="Nga 2001 Nguyen Thi Hang" userId="4020bbce22ac959d" providerId="LiveId" clId="{3F261FF6-A75C-4027-A041-AB309BBA46D1}" dt="2020-11-21T08:12:37.858" v="2027" actId="1076"/>
          <ac:spMkLst>
            <pc:docMk/>
            <pc:sldMk cId="265131994" sldId="1644"/>
            <ac:spMk id="37902" creationId="{1DEF5130-B9F9-4538-B3B5-A767D522B514}"/>
          </ac:spMkLst>
        </pc:spChg>
        <pc:grpChg chg="del mod">
          <ac:chgData name="Nga 2001 Nguyen Thi Hang" userId="4020bbce22ac959d" providerId="LiveId" clId="{3F261FF6-A75C-4027-A041-AB309BBA46D1}" dt="2020-11-21T08:03:30.409" v="1953" actId="21"/>
          <ac:grpSpMkLst>
            <pc:docMk/>
            <pc:sldMk cId="265131994" sldId="1644"/>
            <ac:grpSpMk id="2" creationId="{D31D650B-85E5-4DD6-A5C1-E4E005FE09F0}"/>
          </ac:grpSpMkLst>
        </pc:grpChg>
        <pc:grpChg chg="mod topLvl">
          <ac:chgData name="Nga 2001 Nguyen Thi Hang" userId="4020bbce22ac959d" providerId="LiveId" clId="{3F261FF6-A75C-4027-A041-AB309BBA46D1}" dt="2020-11-21T08:12:37.858" v="2027" actId="1076"/>
          <ac:grpSpMkLst>
            <pc:docMk/>
            <pc:sldMk cId="265131994" sldId="1644"/>
            <ac:grpSpMk id="3" creationId="{F92C1F8D-BA03-4657-AA1C-B6E6D90E515A}"/>
          </ac:grpSpMkLst>
        </pc:grpChg>
        <pc:grpChg chg="mod topLvl">
          <ac:chgData name="Nga 2001 Nguyen Thi Hang" userId="4020bbce22ac959d" providerId="LiveId" clId="{3F261FF6-A75C-4027-A041-AB309BBA46D1}" dt="2020-11-21T08:12:37.858" v="2027" actId="1076"/>
          <ac:grpSpMkLst>
            <pc:docMk/>
            <pc:sldMk cId="265131994" sldId="1644"/>
            <ac:grpSpMk id="4" creationId="{9A6BEB4C-170E-4362-BD55-03F74F4E4992}"/>
          </ac:grpSpMkLst>
        </pc:grpChg>
        <pc:grpChg chg="del mod">
          <ac:chgData name="Nga 2001 Nguyen Thi Hang" userId="4020bbce22ac959d" providerId="LiveId" clId="{3F261FF6-A75C-4027-A041-AB309BBA46D1}" dt="2020-11-21T08:10:06.171" v="1998" actId="165"/>
          <ac:grpSpMkLst>
            <pc:docMk/>
            <pc:sldMk cId="265131994" sldId="1644"/>
            <ac:grpSpMk id="5" creationId="{4DED3723-795E-4418-8682-42EB673258BA}"/>
          </ac:grpSpMkLst>
        </pc:grpChg>
        <pc:grpChg chg="add mod">
          <ac:chgData name="Nga 2001 Nguyen Thi Hang" userId="4020bbce22ac959d" providerId="LiveId" clId="{3F261FF6-A75C-4027-A041-AB309BBA46D1}" dt="2020-11-21T08:12:37.858" v="2027" actId="1076"/>
          <ac:grpSpMkLst>
            <pc:docMk/>
            <pc:sldMk cId="265131994" sldId="1644"/>
            <ac:grpSpMk id="7" creationId="{37788498-9F6D-4B87-95B9-4B9C1D4A5EFB}"/>
          </ac:grpSpMkLst>
        </pc:grpChg>
        <pc:picChg chg="add mod">
          <ac:chgData name="Nga 2001 Nguyen Thi Hang" userId="4020bbce22ac959d" providerId="LiveId" clId="{3F261FF6-A75C-4027-A041-AB309BBA46D1}" dt="2020-11-21T08:12:37.858" v="2027" actId="1076"/>
          <ac:picMkLst>
            <pc:docMk/>
            <pc:sldMk cId="265131994" sldId="1644"/>
            <ac:picMk id="15" creationId="{482B82A0-7389-41F2-9F28-66F76FD49590}"/>
          </ac:picMkLst>
        </pc:picChg>
        <pc:picChg chg="add del mod">
          <ac:chgData name="Nga 2001 Nguyen Thi Hang" userId="4020bbce22ac959d" providerId="LiveId" clId="{3F261FF6-A75C-4027-A041-AB309BBA46D1}" dt="2020-11-21T08:10:49.406" v="2008" actId="21"/>
          <ac:picMkLst>
            <pc:docMk/>
            <pc:sldMk cId="265131994" sldId="1644"/>
            <ac:picMk id="17" creationId="{1EEB72A5-BD3A-4D11-836F-C1C00CCE234E}"/>
          </ac:picMkLst>
        </pc:picChg>
        <pc:picChg chg="add mod">
          <ac:chgData name="Nga 2001 Nguyen Thi Hang" userId="4020bbce22ac959d" providerId="LiveId" clId="{3F261FF6-A75C-4027-A041-AB309BBA46D1}" dt="2020-11-21T08:12:37.858" v="2027" actId="1076"/>
          <ac:picMkLst>
            <pc:docMk/>
            <pc:sldMk cId="265131994" sldId="1644"/>
            <ac:picMk id="19" creationId="{1F5ED0CF-4138-4A39-94A4-C8DDB85ACDAF}"/>
          </ac:picMkLst>
        </pc:picChg>
        <pc:picChg chg="add mod">
          <ac:chgData name="Nga 2001 Nguyen Thi Hang" userId="4020bbce22ac959d" providerId="LiveId" clId="{3F261FF6-A75C-4027-A041-AB309BBA46D1}" dt="2020-11-21T08:12:37.858" v="2027" actId="1076"/>
          <ac:picMkLst>
            <pc:docMk/>
            <pc:sldMk cId="265131994" sldId="1644"/>
            <ac:picMk id="24" creationId="{29C3625E-2DE6-4F78-A556-98010D86954F}"/>
          </ac:picMkLst>
        </pc:picChg>
        <pc:picChg chg="del mod topLvl">
          <ac:chgData name="Nga 2001 Nguyen Thi Hang" userId="4020bbce22ac959d" providerId="LiveId" clId="{3F261FF6-A75C-4027-A041-AB309BBA46D1}" dt="2020-11-21T08:11:25.934" v="2016" actId="478"/>
          <ac:picMkLst>
            <pc:docMk/>
            <pc:sldMk cId="265131994" sldId="1644"/>
            <ac:picMk id="37893" creationId="{570AF17C-ECF5-4789-BAD6-1B9FD299791D}"/>
          </ac:picMkLst>
        </pc:picChg>
        <pc:picChg chg="del mod">
          <ac:chgData name="Nga 2001 Nguyen Thi Hang" userId="4020bbce22ac959d" providerId="LiveId" clId="{3F261FF6-A75C-4027-A041-AB309BBA46D1}" dt="2020-11-21T08:03:30.409" v="1953" actId="21"/>
          <ac:picMkLst>
            <pc:docMk/>
            <pc:sldMk cId="265131994" sldId="1644"/>
            <ac:picMk id="37897" creationId="{2C8B971A-C0FB-4B8A-B3F7-356394B70CD6}"/>
          </ac:picMkLst>
        </pc:picChg>
        <pc:picChg chg="mod">
          <ac:chgData name="Nga 2001 Nguyen Thi Hang" userId="4020bbce22ac959d" providerId="LiveId" clId="{3F261FF6-A75C-4027-A041-AB309BBA46D1}" dt="2020-11-21T08:12:37.858" v="2027" actId="1076"/>
          <ac:picMkLst>
            <pc:docMk/>
            <pc:sldMk cId="265131994" sldId="1644"/>
            <ac:picMk id="37899" creationId="{75E4D049-52DF-4E86-8269-68D9B501919A}"/>
          </ac:picMkLst>
        </pc:picChg>
        <pc:picChg chg="mod">
          <ac:chgData name="Nga 2001 Nguyen Thi Hang" userId="4020bbce22ac959d" providerId="LiveId" clId="{3F261FF6-A75C-4027-A041-AB309BBA46D1}" dt="2020-11-21T08:12:37.858" v="2027" actId="1076"/>
          <ac:picMkLst>
            <pc:docMk/>
            <pc:sldMk cId="265131994" sldId="1644"/>
            <ac:picMk id="37901" creationId="{0363B1A5-3FF7-42B5-9977-0F2E7EE755EB}"/>
          </ac:picMkLst>
        </pc:picChg>
      </pc:sldChg>
      <pc:sldChg chg="modSp new mod">
        <pc:chgData name="Nga 2001 Nguyen Thi Hang" userId="4020bbce22ac959d" providerId="LiveId" clId="{3F261FF6-A75C-4027-A041-AB309BBA46D1}" dt="2020-11-21T08:14:04.211" v="2143" actId="1076"/>
        <pc:sldMkLst>
          <pc:docMk/>
          <pc:sldMk cId="3457399284" sldId="1645"/>
        </pc:sldMkLst>
        <pc:spChg chg="mod">
          <ac:chgData name="Nga 2001 Nguyen Thi Hang" userId="4020bbce22ac959d" providerId="LiveId" clId="{3F261FF6-A75C-4027-A041-AB309BBA46D1}" dt="2020-11-21T08:14:04.211" v="2143" actId="1076"/>
          <ac:spMkLst>
            <pc:docMk/>
            <pc:sldMk cId="3457399284" sldId="1645"/>
            <ac:spMk id="2" creationId="{929A75FC-C3FF-4B9D-9921-44A5C8A7527B}"/>
          </ac:spMkLst>
        </pc:spChg>
      </pc:sldChg>
      <pc:sldChg chg="new del">
        <pc:chgData name="Nga 2001 Nguyen Thi Hang" userId="4020bbce22ac959d" providerId="LiveId" clId="{3F261FF6-A75C-4027-A041-AB309BBA46D1}" dt="2020-11-21T08:18:32.998" v="2163" actId="47"/>
        <pc:sldMkLst>
          <pc:docMk/>
          <pc:sldMk cId="1741576933" sldId="1646"/>
        </pc:sldMkLst>
      </pc:sldChg>
      <pc:sldMasterChg chg="delSldLayout">
        <pc:chgData name="Nga 2001 Nguyen Thi Hang" userId="4020bbce22ac959d" providerId="LiveId" clId="{3F261FF6-A75C-4027-A041-AB309BBA46D1}" dt="2020-11-20T16:25:26.284" v="1371" actId="47"/>
        <pc:sldMasterMkLst>
          <pc:docMk/>
          <pc:sldMasterMk cId="805300389" sldId="2147483648"/>
        </pc:sldMasterMkLst>
        <pc:sldLayoutChg chg="del">
          <pc:chgData name="Nga 2001 Nguyen Thi Hang" userId="4020bbce22ac959d" providerId="LiveId" clId="{3F261FF6-A75C-4027-A041-AB309BBA46D1}" dt="2020-11-20T16:01:00.860" v="1102" actId="47"/>
          <pc:sldLayoutMkLst>
            <pc:docMk/>
            <pc:sldMasterMk cId="805300389" sldId="2147483648"/>
            <pc:sldLayoutMk cId="412730551" sldId="2147483660"/>
          </pc:sldLayoutMkLst>
        </pc:sldLayoutChg>
        <pc:sldLayoutChg chg="del">
          <pc:chgData name="Nga 2001 Nguyen Thi Hang" userId="4020bbce22ac959d" providerId="LiveId" clId="{3F261FF6-A75C-4027-A041-AB309BBA46D1}" dt="2020-11-20T16:25:26.284" v="1371" actId="47"/>
          <pc:sldLayoutMkLst>
            <pc:docMk/>
            <pc:sldMasterMk cId="805300389" sldId="2147483648"/>
            <pc:sldLayoutMk cId="2866182610"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F7DCF-65B6-4FDF-A70D-D4DC7E3CFA45}" type="doc">
      <dgm:prSet loTypeId="urn:microsoft.com/office/officeart/2005/8/layout/process1" loCatId="process" qsTypeId="urn:microsoft.com/office/officeart/2005/8/quickstyle/simple1" qsCatId="simple" csTypeId="urn:microsoft.com/office/officeart/2005/8/colors/colorful1" csCatId="colorful" phldr="1"/>
      <dgm:spPr/>
    </dgm:pt>
    <dgm:pt modelId="{7AB39821-644C-4D46-9ECA-72C5C89618EC}">
      <dgm:prSet phldrT="[Text]" custT="1">
        <dgm:style>
          <a:lnRef idx="0">
            <a:schemeClr val="accent2"/>
          </a:lnRef>
          <a:fillRef idx="3">
            <a:schemeClr val="accent2"/>
          </a:fillRef>
          <a:effectRef idx="3">
            <a:schemeClr val="accent2"/>
          </a:effectRef>
          <a:fontRef idx="minor">
            <a:schemeClr val="lt1"/>
          </a:fontRef>
        </dgm:style>
      </dgm:prSet>
      <dgm:spPr>
        <a:solidFill>
          <a:schemeClr val="accent4">
            <a:lumMod val="60000"/>
            <a:lumOff val="40000"/>
          </a:schemeClr>
        </a:solidFill>
      </dgm:spPr>
      <dgm:t>
        <a:bodyPr/>
        <a:lstStyle/>
        <a:p>
          <a:pPr>
            <a:lnSpc>
              <a:spcPct val="150000"/>
            </a:lnSpc>
          </a:pPr>
          <a:r>
            <a:rPr lang="en-US" sz="2800" b="1" dirty="0">
              <a:solidFill>
                <a:schemeClr val="tx1"/>
              </a:solidFill>
              <a:latin typeface="Arial" panose="020B0604020202020204" pitchFamily="34" charset="0"/>
              <a:cs typeface="Arial" panose="020B0604020202020204" pitchFamily="34" charset="0"/>
            </a:rPr>
            <a:t>Ma </a:t>
          </a:r>
          <a:r>
            <a:rPr lang="en-US" sz="2800" b="1" dirty="0" err="1">
              <a:solidFill>
                <a:schemeClr val="tx1"/>
              </a:solidFill>
              <a:latin typeface="Arial" panose="020B0604020202020204" pitchFamily="34" charset="0"/>
              <a:cs typeface="Arial" panose="020B0604020202020204" pitchFamily="34" charset="0"/>
            </a:rPr>
            <a:t>trận</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đề</a:t>
          </a:r>
          <a:endParaRPr lang="en-US" sz="2800" b="1" dirty="0">
            <a:solidFill>
              <a:schemeClr val="tx1"/>
            </a:solidFill>
            <a:latin typeface="Arial" panose="020B0604020202020204" pitchFamily="34" charset="0"/>
            <a:cs typeface="Arial" panose="020B0604020202020204" pitchFamily="34" charset="0"/>
          </a:endParaRPr>
        </a:p>
      </dgm:t>
    </dgm:pt>
    <dgm:pt modelId="{11A46D65-E0C6-4D77-BAC3-8D4610709DE1}" type="parTrans" cxnId="{0D84DCD4-218F-44EE-9D51-EB64C9763817}">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7CCA68CC-8BC5-45CA-85CE-85A141026BF1}" type="sibTrans" cxnId="{0D84DCD4-218F-44EE-9D51-EB64C9763817}">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C7624CB0-A648-417A-B961-C432B4A97B18}">
      <dgm:prSet phldrT="[Text]" custT="1"/>
      <dgm:spPr>
        <a:solidFill>
          <a:schemeClr val="accent4">
            <a:lumMod val="60000"/>
            <a:lumOff val="40000"/>
          </a:schemeClr>
        </a:solidFill>
      </dgm:spPr>
      <dgm:t>
        <a:bodyPr/>
        <a:lstStyle/>
        <a:p>
          <a:pPr>
            <a:lnSpc>
              <a:spcPct val="150000"/>
            </a:lnSpc>
          </a:pPr>
          <a:r>
            <a:rPr lang="en-US" sz="2800" b="1" dirty="0" err="1">
              <a:solidFill>
                <a:schemeClr val="tx1"/>
              </a:solidFill>
              <a:latin typeface="Arial" panose="020B0604020202020204" pitchFamily="34" charset="0"/>
              <a:cs typeface="Arial" panose="020B0604020202020204" pitchFamily="34" charset="0"/>
            </a:rPr>
            <a:t>Đề</a:t>
          </a:r>
          <a:r>
            <a:rPr lang="en-US" sz="2800" b="1" dirty="0">
              <a:solidFill>
                <a:schemeClr val="tx1"/>
              </a:solidFill>
              <a:latin typeface="Arial" panose="020B0604020202020204" pitchFamily="34" charset="0"/>
              <a:cs typeface="Arial" panose="020B0604020202020204" pitchFamily="34" charset="0"/>
            </a:rPr>
            <a:t> </a:t>
          </a:r>
        </a:p>
        <a:p>
          <a:pPr>
            <a:lnSpc>
              <a:spcPct val="150000"/>
            </a:lnSpc>
          </a:pPr>
          <a:r>
            <a:rPr lang="en-US" sz="2800" b="1" dirty="0" err="1">
              <a:solidFill>
                <a:schemeClr val="tx1"/>
              </a:solidFill>
              <a:latin typeface="Arial" panose="020B0604020202020204" pitchFamily="34" charset="0"/>
              <a:cs typeface="Arial" panose="020B0604020202020204" pitchFamily="34" charset="0"/>
            </a:rPr>
            <a:t>kiểm</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tra</a:t>
          </a:r>
          <a:endParaRPr lang="en-US" sz="2800" b="1" dirty="0">
            <a:solidFill>
              <a:schemeClr val="tx1"/>
            </a:solidFill>
            <a:latin typeface="Arial" panose="020B0604020202020204" pitchFamily="34" charset="0"/>
            <a:cs typeface="Arial" panose="020B0604020202020204" pitchFamily="34" charset="0"/>
          </a:endParaRPr>
        </a:p>
      </dgm:t>
    </dgm:pt>
    <dgm:pt modelId="{4DBF932A-F713-41A9-9C85-D87FF40E9230}" type="parTrans" cxnId="{50C8BE4C-A29B-48BC-8E32-DD0BF2C836E8}">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2D32F962-8014-4B34-930B-981EF3A1538E}" type="sibTrans" cxnId="{50C8BE4C-A29B-48BC-8E32-DD0BF2C836E8}">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2DF2C053-C67B-4307-9733-01084C9A5379}">
      <dgm:prSet phldrT="[Text]" custT="1">
        <dgm:style>
          <a:lnRef idx="1">
            <a:schemeClr val="accent5"/>
          </a:lnRef>
          <a:fillRef idx="2">
            <a:schemeClr val="accent5"/>
          </a:fillRef>
          <a:effectRef idx="1">
            <a:schemeClr val="accent5"/>
          </a:effectRef>
          <a:fontRef idx="minor">
            <a:schemeClr val="dk1"/>
          </a:fontRef>
        </dgm:style>
      </dgm:prSet>
      <dgm:spPr>
        <a:solidFill>
          <a:schemeClr val="accent4">
            <a:lumMod val="60000"/>
            <a:lumOff val="40000"/>
          </a:schemeClr>
        </a:solidFill>
      </dgm:spPr>
      <dgm:t>
        <a:bodyPr/>
        <a:lstStyle/>
        <a:p>
          <a:pPr>
            <a:lnSpc>
              <a:spcPct val="150000"/>
            </a:lnSpc>
          </a:pPr>
          <a:r>
            <a:rPr lang="en-US" sz="2800" b="1" dirty="0" err="1">
              <a:solidFill>
                <a:schemeClr val="tx1"/>
              </a:solidFill>
              <a:latin typeface="Arial" panose="020B0604020202020204" pitchFamily="34" charset="0"/>
              <a:cs typeface="Arial" panose="020B0604020202020204" pitchFamily="34" charset="0"/>
            </a:rPr>
            <a:t>Hướng</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dẫn</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chấm</a:t>
          </a:r>
          <a:endParaRPr lang="en-US" sz="2800" b="1" dirty="0">
            <a:solidFill>
              <a:schemeClr val="tx1"/>
            </a:solidFill>
            <a:latin typeface="Arial" panose="020B0604020202020204" pitchFamily="34" charset="0"/>
            <a:cs typeface="Arial" panose="020B0604020202020204" pitchFamily="34" charset="0"/>
          </a:endParaRPr>
        </a:p>
      </dgm:t>
    </dgm:pt>
    <dgm:pt modelId="{DA9827E5-5EE5-4870-BF65-6E76F72A8BCD}" type="parTrans" cxnId="{0B7C14D3-D1C0-4AB0-9ACC-30626F5524DE}">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AD402DD1-6C43-4F7E-B814-2F4E9070C0AC}" type="sibTrans" cxnId="{0B7C14D3-D1C0-4AB0-9ACC-30626F5524DE}">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26B5C0CC-BFC1-4EF8-9C73-92030E9ACCBE}">
      <dgm:prSet phldrT="[Text]" custT="1">
        <dgm:style>
          <a:lnRef idx="1">
            <a:schemeClr val="accent6"/>
          </a:lnRef>
          <a:fillRef idx="2">
            <a:schemeClr val="accent6"/>
          </a:fillRef>
          <a:effectRef idx="1">
            <a:schemeClr val="accent6"/>
          </a:effectRef>
          <a:fontRef idx="minor">
            <a:schemeClr val="dk1"/>
          </a:fontRef>
        </dgm:style>
      </dgm:prSet>
      <dgm:spPr>
        <a:solidFill>
          <a:schemeClr val="accent4">
            <a:lumMod val="60000"/>
            <a:lumOff val="40000"/>
          </a:schemeClr>
        </a:solidFill>
      </dgm:spPr>
      <dgm:t>
        <a:bodyPr/>
        <a:lstStyle/>
        <a:p>
          <a:pPr>
            <a:lnSpc>
              <a:spcPct val="150000"/>
            </a:lnSpc>
          </a:pPr>
          <a:r>
            <a:rPr lang="en-US" sz="2800" b="1" dirty="0" err="1">
              <a:solidFill>
                <a:schemeClr val="tx1"/>
              </a:solidFill>
              <a:latin typeface="Arial" panose="020B0604020202020204" pitchFamily="34" charset="0"/>
              <a:cs typeface="Arial" panose="020B0604020202020204" pitchFamily="34" charset="0"/>
            </a:rPr>
            <a:t>Bản</a:t>
          </a:r>
          <a:r>
            <a:rPr lang="en-US" sz="2800" b="1" dirty="0">
              <a:solidFill>
                <a:schemeClr val="tx1"/>
              </a:solidFill>
              <a:latin typeface="Arial" panose="020B0604020202020204" pitchFamily="34" charset="0"/>
              <a:cs typeface="Arial" panose="020B0604020202020204" pitchFamily="34" charset="0"/>
            </a:rPr>
            <a:t> </a:t>
          </a:r>
        </a:p>
        <a:p>
          <a:pPr>
            <a:lnSpc>
              <a:spcPct val="150000"/>
            </a:lnSpc>
          </a:pPr>
          <a:r>
            <a:rPr lang="en-US" sz="2800" b="1" dirty="0" err="1">
              <a:solidFill>
                <a:schemeClr val="tx1"/>
              </a:solidFill>
              <a:latin typeface="Arial" panose="020B0604020202020204" pitchFamily="34" charset="0"/>
              <a:cs typeface="Arial" panose="020B0604020202020204" pitchFamily="34" charset="0"/>
            </a:rPr>
            <a:t>đặc</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tả</a:t>
          </a:r>
          <a:endParaRPr lang="en-US" sz="2800" b="1" dirty="0">
            <a:solidFill>
              <a:schemeClr val="tx1"/>
            </a:solidFill>
            <a:latin typeface="Arial" panose="020B0604020202020204" pitchFamily="34" charset="0"/>
            <a:cs typeface="Arial" panose="020B0604020202020204" pitchFamily="34" charset="0"/>
          </a:endParaRPr>
        </a:p>
      </dgm:t>
    </dgm:pt>
    <dgm:pt modelId="{CC3DFA30-EC58-4A30-9852-23C85DE54D25}" type="parTrans" cxnId="{8F20EC13-5937-4BCB-8592-6492FD85691C}">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90C61423-BC27-457C-AF28-27AD681E905D}" type="sibTrans" cxnId="{8F20EC13-5937-4BCB-8592-6492FD85691C}">
      <dgm:prSet/>
      <dgm:spPr/>
      <dgm:t>
        <a:bodyPr/>
        <a:lstStyle/>
        <a:p>
          <a:pPr>
            <a:lnSpc>
              <a:spcPct val="150000"/>
            </a:lnSpc>
          </a:pPr>
          <a:endParaRPr lang="en-US">
            <a:solidFill>
              <a:schemeClr val="tx1"/>
            </a:solidFill>
            <a:latin typeface="Times New Roman" panose="02020603050405020304" pitchFamily="18" charset="0"/>
            <a:cs typeface="Times New Roman" panose="02020603050405020304" pitchFamily="18" charset="0"/>
          </a:endParaRPr>
        </a:p>
      </dgm:t>
    </dgm:pt>
    <dgm:pt modelId="{97547025-8EA6-4B25-9204-EF3E5B1735EB}" type="pres">
      <dgm:prSet presAssocID="{404F7DCF-65B6-4FDF-A70D-D4DC7E3CFA45}" presName="Name0" presStyleCnt="0">
        <dgm:presLayoutVars>
          <dgm:dir/>
          <dgm:resizeHandles val="exact"/>
        </dgm:presLayoutVars>
      </dgm:prSet>
      <dgm:spPr/>
    </dgm:pt>
    <dgm:pt modelId="{70B9DC3A-D657-4E36-8E06-5DFB1C1B759F}" type="pres">
      <dgm:prSet presAssocID="{7AB39821-644C-4D46-9ECA-72C5C89618EC}" presName="node" presStyleLbl="node1" presStyleIdx="0" presStyleCnt="4" custScaleX="118969">
        <dgm:presLayoutVars>
          <dgm:bulletEnabled val="1"/>
        </dgm:presLayoutVars>
      </dgm:prSet>
      <dgm:spPr/>
    </dgm:pt>
    <dgm:pt modelId="{D937ED2F-1A0C-4954-9C42-8AA11AEB6A7C}" type="pres">
      <dgm:prSet presAssocID="{7CCA68CC-8BC5-45CA-85CE-85A141026BF1}" presName="sibTrans" presStyleLbl="sibTrans2D1" presStyleIdx="0" presStyleCnt="3"/>
      <dgm:spPr/>
    </dgm:pt>
    <dgm:pt modelId="{C02A418A-2502-4C19-91B7-5F5C6A7360A9}" type="pres">
      <dgm:prSet presAssocID="{7CCA68CC-8BC5-45CA-85CE-85A141026BF1}" presName="connectorText" presStyleLbl="sibTrans2D1" presStyleIdx="0" presStyleCnt="3"/>
      <dgm:spPr/>
    </dgm:pt>
    <dgm:pt modelId="{08B29C1D-4E65-411A-9834-1AE8A487D5CA}" type="pres">
      <dgm:prSet presAssocID="{26B5C0CC-BFC1-4EF8-9C73-92030E9ACCBE}" presName="node" presStyleLbl="node1" presStyleIdx="1" presStyleCnt="4" custScaleX="94010">
        <dgm:presLayoutVars>
          <dgm:bulletEnabled val="1"/>
        </dgm:presLayoutVars>
      </dgm:prSet>
      <dgm:spPr/>
    </dgm:pt>
    <dgm:pt modelId="{BF491CE6-1B51-4D87-BF07-DE6D864D3BD8}" type="pres">
      <dgm:prSet presAssocID="{90C61423-BC27-457C-AF28-27AD681E905D}" presName="sibTrans" presStyleLbl="sibTrans2D1" presStyleIdx="1" presStyleCnt="3"/>
      <dgm:spPr/>
    </dgm:pt>
    <dgm:pt modelId="{D0BEAB0C-5A10-41A2-8322-F1CAFE2ACA32}" type="pres">
      <dgm:prSet presAssocID="{90C61423-BC27-457C-AF28-27AD681E905D}" presName="connectorText" presStyleLbl="sibTrans2D1" presStyleIdx="1" presStyleCnt="3"/>
      <dgm:spPr/>
    </dgm:pt>
    <dgm:pt modelId="{F4BAA1CB-0E9A-4F8B-9449-EAD7F3204C0C}" type="pres">
      <dgm:prSet presAssocID="{C7624CB0-A648-417A-B961-C432B4A97B18}" presName="node" presStyleLbl="node1" presStyleIdx="2" presStyleCnt="4" custScaleX="123751">
        <dgm:presLayoutVars>
          <dgm:bulletEnabled val="1"/>
        </dgm:presLayoutVars>
      </dgm:prSet>
      <dgm:spPr/>
    </dgm:pt>
    <dgm:pt modelId="{786D0586-09D5-4042-8CD6-23E87D3AF64A}" type="pres">
      <dgm:prSet presAssocID="{2D32F962-8014-4B34-930B-981EF3A1538E}" presName="sibTrans" presStyleLbl="sibTrans2D1" presStyleIdx="2" presStyleCnt="3"/>
      <dgm:spPr/>
    </dgm:pt>
    <dgm:pt modelId="{19EAA301-6E81-43E7-9894-CE9739BFBE7B}" type="pres">
      <dgm:prSet presAssocID="{2D32F962-8014-4B34-930B-981EF3A1538E}" presName="connectorText" presStyleLbl="sibTrans2D1" presStyleIdx="2" presStyleCnt="3"/>
      <dgm:spPr/>
    </dgm:pt>
    <dgm:pt modelId="{F8E0B282-063F-4513-8C12-1639D2438FF2}" type="pres">
      <dgm:prSet presAssocID="{2DF2C053-C67B-4307-9733-01084C9A5379}" presName="node" presStyleLbl="node1" presStyleIdx="3" presStyleCnt="4" custScaleX="158968">
        <dgm:presLayoutVars>
          <dgm:bulletEnabled val="1"/>
        </dgm:presLayoutVars>
      </dgm:prSet>
      <dgm:spPr/>
    </dgm:pt>
  </dgm:ptLst>
  <dgm:cxnLst>
    <dgm:cxn modelId="{8F20EC13-5937-4BCB-8592-6492FD85691C}" srcId="{404F7DCF-65B6-4FDF-A70D-D4DC7E3CFA45}" destId="{26B5C0CC-BFC1-4EF8-9C73-92030E9ACCBE}" srcOrd="1" destOrd="0" parTransId="{CC3DFA30-EC58-4A30-9852-23C85DE54D25}" sibTransId="{90C61423-BC27-457C-AF28-27AD681E905D}"/>
    <dgm:cxn modelId="{C630B617-706B-4FF1-80B8-6703524458CE}" type="presOf" srcId="{2D32F962-8014-4B34-930B-981EF3A1538E}" destId="{786D0586-09D5-4042-8CD6-23E87D3AF64A}" srcOrd="0" destOrd="0" presId="urn:microsoft.com/office/officeart/2005/8/layout/process1"/>
    <dgm:cxn modelId="{17EF5E19-02E9-4FE2-AA35-3DFA45D55525}" type="presOf" srcId="{90C61423-BC27-457C-AF28-27AD681E905D}" destId="{D0BEAB0C-5A10-41A2-8322-F1CAFE2ACA32}" srcOrd="1" destOrd="0" presId="urn:microsoft.com/office/officeart/2005/8/layout/process1"/>
    <dgm:cxn modelId="{A162981C-5FA5-46B4-938A-D9E5A102B49D}" type="presOf" srcId="{404F7DCF-65B6-4FDF-A70D-D4DC7E3CFA45}" destId="{97547025-8EA6-4B25-9204-EF3E5B1735EB}" srcOrd="0" destOrd="0" presId="urn:microsoft.com/office/officeart/2005/8/layout/process1"/>
    <dgm:cxn modelId="{F092AB22-D6BF-4E34-B2A4-1F5EAB60AA23}" type="presOf" srcId="{2DF2C053-C67B-4307-9733-01084C9A5379}" destId="{F8E0B282-063F-4513-8C12-1639D2438FF2}" srcOrd="0" destOrd="0" presId="urn:microsoft.com/office/officeart/2005/8/layout/process1"/>
    <dgm:cxn modelId="{50C8BE4C-A29B-48BC-8E32-DD0BF2C836E8}" srcId="{404F7DCF-65B6-4FDF-A70D-D4DC7E3CFA45}" destId="{C7624CB0-A648-417A-B961-C432B4A97B18}" srcOrd="2" destOrd="0" parTransId="{4DBF932A-F713-41A9-9C85-D87FF40E9230}" sibTransId="{2D32F962-8014-4B34-930B-981EF3A1538E}"/>
    <dgm:cxn modelId="{67EDB86E-241A-4220-BE3D-DE05F6F11F2E}" type="presOf" srcId="{7AB39821-644C-4D46-9ECA-72C5C89618EC}" destId="{70B9DC3A-D657-4E36-8E06-5DFB1C1B759F}" srcOrd="0" destOrd="0" presId="urn:microsoft.com/office/officeart/2005/8/layout/process1"/>
    <dgm:cxn modelId="{AD64A687-1E5C-47BE-9880-FAFD5275CD61}" type="presOf" srcId="{7CCA68CC-8BC5-45CA-85CE-85A141026BF1}" destId="{D937ED2F-1A0C-4954-9C42-8AA11AEB6A7C}" srcOrd="0" destOrd="0" presId="urn:microsoft.com/office/officeart/2005/8/layout/process1"/>
    <dgm:cxn modelId="{38EFD0A7-9116-4A04-B095-C1550ECAEB91}" type="presOf" srcId="{C7624CB0-A648-417A-B961-C432B4A97B18}" destId="{F4BAA1CB-0E9A-4F8B-9449-EAD7F3204C0C}" srcOrd="0" destOrd="0" presId="urn:microsoft.com/office/officeart/2005/8/layout/process1"/>
    <dgm:cxn modelId="{1A7EA9B1-7D74-4014-81FF-68A318535223}" type="presOf" srcId="{26B5C0CC-BFC1-4EF8-9C73-92030E9ACCBE}" destId="{08B29C1D-4E65-411A-9834-1AE8A487D5CA}" srcOrd="0" destOrd="0" presId="urn:microsoft.com/office/officeart/2005/8/layout/process1"/>
    <dgm:cxn modelId="{8DD184CA-C8B3-4126-BB90-150663265AB9}" type="presOf" srcId="{90C61423-BC27-457C-AF28-27AD681E905D}" destId="{BF491CE6-1B51-4D87-BF07-DE6D864D3BD8}" srcOrd="0" destOrd="0" presId="urn:microsoft.com/office/officeart/2005/8/layout/process1"/>
    <dgm:cxn modelId="{0B7C14D3-D1C0-4AB0-9ACC-30626F5524DE}" srcId="{404F7DCF-65B6-4FDF-A70D-D4DC7E3CFA45}" destId="{2DF2C053-C67B-4307-9733-01084C9A5379}" srcOrd="3" destOrd="0" parTransId="{DA9827E5-5EE5-4870-BF65-6E76F72A8BCD}" sibTransId="{AD402DD1-6C43-4F7E-B814-2F4E9070C0AC}"/>
    <dgm:cxn modelId="{0D84DCD4-218F-44EE-9D51-EB64C9763817}" srcId="{404F7DCF-65B6-4FDF-A70D-D4DC7E3CFA45}" destId="{7AB39821-644C-4D46-9ECA-72C5C89618EC}" srcOrd="0" destOrd="0" parTransId="{11A46D65-E0C6-4D77-BAC3-8D4610709DE1}" sibTransId="{7CCA68CC-8BC5-45CA-85CE-85A141026BF1}"/>
    <dgm:cxn modelId="{024EF2DF-B62A-4261-8BDC-FAB3044ADD05}" type="presOf" srcId="{2D32F962-8014-4B34-930B-981EF3A1538E}" destId="{19EAA301-6E81-43E7-9894-CE9739BFBE7B}" srcOrd="1" destOrd="0" presId="urn:microsoft.com/office/officeart/2005/8/layout/process1"/>
    <dgm:cxn modelId="{B494E1F1-A08B-4164-89B4-B9DB482F6352}" type="presOf" srcId="{7CCA68CC-8BC5-45CA-85CE-85A141026BF1}" destId="{C02A418A-2502-4C19-91B7-5F5C6A7360A9}" srcOrd="1" destOrd="0" presId="urn:microsoft.com/office/officeart/2005/8/layout/process1"/>
    <dgm:cxn modelId="{28BBD3BE-5EBF-4EF3-BF09-953E5568A466}" type="presParOf" srcId="{97547025-8EA6-4B25-9204-EF3E5B1735EB}" destId="{70B9DC3A-D657-4E36-8E06-5DFB1C1B759F}" srcOrd="0" destOrd="0" presId="urn:microsoft.com/office/officeart/2005/8/layout/process1"/>
    <dgm:cxn modelId="{94A38433-40BA-4941-81B8-C4B7E4294D08}" type="presParOf" srcId="{97547025-8EA6-4B25-9204-EF3E5B1735EB}" destId="{D937ED2F-1A0C-4954-9C42-8AA11AEB6A7C}" srcOrd="1" destOrd="0" presId="urn:microsoft.com/office/officeart/2005/8/layout/process1"/>
    <dgm:cxn modelId="{7C1F9084-1B9B-438B-A7B3-4576991C7DEE}" type="presParOf" srcId="{D937ED2F-1A0C-4954-9C42-8AA11AEB6A7C}" destId="{C02A418A-2502-4C19-91B7-5F5C6A7360A9}" srcOrd="0" destOrd="0" presId="urn:microsoft.com/office/officeart/2005/8/layout/process1"/>
    <dgm:cxn modelId="{79BCBF57-3671-4D26-A4FE-5CCE652DABF1}" type="presParOf" srcId="{97547025-8EA6-4B25-9204-EF3E5B1735EB}" destId="{08B29C1D-4E65-411A-9834-1AE8A487D5CA}" srcOrd="2" destOrd="0" presId="urn:microsoft.com/office/officeart/2005/8/layout/process1"/>
    <dgm:cxn modelId="{17BA121E-D56A-4491-9DD0-97A7BD6A8BEA}" type="presParOf" srcId="{97547025-8EA6-4B25-9204-EF3E5B1735EB}" destId="{BF491CE6-1B51-4D87-BF07-DE6D864D3BD8}" srcOrd="3" destOrd="0" presId="urn:microsoft.com/office/officeart/2005/8/layout/process1"/>
    <dgm:cxn modelId="{58D523C2-209E-439D-A6B2-1B933F92D167}" type="presParOf" srcId="{BF491CE6-1B51-4D87-BF07-DE6D864D3BD8}" destId="{D0BEAB0C-5A10-41A2-8322-F1CAFE2ACA32}" srcOrd="0" destOrd="0" presId="urn:microsoft.com/office/officeart/2005/8/layout/process1"/>
    <dgm:cxn modelId="{80C5DB47-B0AB-416A-9E8C-3CF60A83801D}" type="presParOf" srcId="{97547025-8EA6-4B25-9204-EF3E5B1735EB}" destId="{F4BAA1CB-0E9A-4F8B-9449-EAD7F3204C0C}" srcOrd="4" destOrd="0" presId="urn:microsoft.com/office/officeart/2005/8/layout/process1"/>
    <dgm:cxn modelId="{CD75ABE9-0A9C-48A3-AE93-BF43F33F7DF9}" type="presParOf" srcId="{97547025-8EA6-4B25-9204-EF3E5B1735EB}" destId="{786D0586-09D5-4042-8CD6-23E87D3AF64A}" srcOrd="5" destOrd="0" presId="urn:microsoft.com/office/officeart/2005/8/layout/process1"/>
    <dgm:cxn modelId="{50B9DA0A-F889-43CB-8A67-AF8F4EC33724}" type="presParOf" srcId="{786D0586-09D5-4042-8CD6-23E87D3AF64A}" destId="{19EAA301-6E81-43E7-9894-CE9739BFBE7B}" srcOrd="0" destOrd="0" presId="urn:microsoft.com/office/officeart/2005/8/layout/process1"/>
    <dgm:cxn modelId="{79C1F1E3-783E-4410-977E-0FE110501D2A}" type="presParOf" srcId="{97547025-8EA6-4B25-9204-EF3E5B1735EB}" destId="{F8E0B282-063F-4513-8C12-1639D2438FF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9DC3A-D657-4E36-8E06-5DFB1C1B759F}">
      <dsp:nvSpPr>
        <dsp:cNvPr id="0" name=""/>
        <dsp:cNvSpPr/>
      </dsp:nvSpPr>
      <dsp:spPr>
        <a:xfrm>
          <a:off x="6057" y="26338"/>
          <a:ext cx="1707924" cy="1599477"/>
        </a:xfrm>
        <a:prstGeom prst="roundRect">
          <a:avLst>
            <a:gd name="adj" fmla="val 1000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Ma </a:t>
          </a:r>
          <a:r>
            <a:rPr lang="en-US" sz="2800" b="1" kern="1200" dirty="0" err="1">
              <a:solidFill>
                <a:schemeClr val="tx1"/>
              </a:solidFill>
              <a:latin typeface="Arial" panose="020B0604020202020204" pitchFamily="34" charset="0"/>
              <a:cs typeface="Arial" panose="020B0604020202020204" pitchFamily="34" charset="0"/>
            </a:rPr>
            <a:t>trận</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đề</a:t>
          </a:r>
          <a:endParaRPr lang="en-US" sz="2800" b="1" kern="1200" dirty="0">
            <a:solidFill>
              <a:schemeClr val="tx1"/>
            </a:solidFill>
            <a:latin typeface="Arial" panose="020B0604020202020204" pitchFamily="34" charset="0"/>
            <a:cs typeface="Arial" panose="020B0604020202020204" pitchFamily="34" charset="0"/>
          </a:endParaRPr>
        </a:p>
      </dsp:txBody>
      <dsp:txXfrm>
        <a:off x="52904" y="73185"/>
        <a:ext cx="1614230" cy="1505783"/>
      </dsp:txXfrm>
    </dsp:sp>
    <dsp:sp modelId="{D937ED2F-1A0C-4954-9C42-8AA11AEB6A7C}">
      <dsp:nvSpPr>
        <dsp:cNvPr id="0" name=""/>
        <dsp:cNvSpPr/>
      </dsp:nvSpPr>
      <dsp:spPr>
        <a:xfrm>
          <a:off x="1857543" y="648062"/>
          <a:ext cx="304348" cy="3560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5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1857543" y="719268"/>
        <a:ext cx="213044" cy="213618"/>
      </dsp:txXfrm>
    </dsp:sp>
    <dsp:sp modelId="{08B29C1D-4E65-411A-9834-1AE8A487D5CA}">
      <dsp:nvSpPr>
        <dsp:cNvPr id="0" name=""/>
        <dsp:cNvSpPr/>
      </dsp:nvSpPr>
      <dsp:spPr>
        <a:xfrm>
          <a:off x="2288224" y="26338"/>
          <a:ext cx="1349612" cy="1599477"/>
        </a:xfrm>
        <a:prstGeom prst="roundRect">
          <a:avLst>
            <a:gd name="adj" fmla="val 10000"/>
          </a:avLst>
        </a:prstGeom>
        <a:solidFill>
          <a:schemeClr val="accent4">
            <a:lumMod val="60000"/>
            <a:lumOff val="4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Bản</a:t>
          </a:r>
          <a:r>
            <a:rPr lang="en-US" sz="2800" b="1" kern="1200" dirty="0">
              <a:solidFill>
                <a:schemeClr val="tx1"/>
              </a:solidFill>
              <a:latin typeface="Arial" panose="020B0604020202020204" pitchFamily="34" charset="0"/>
              <a:cs typeface="Arial" panose="020B0604020202020204" pitchFamily="34" charset="0"/>
            </a:rPr>
            <a:t> </a:t>
          </a:r>
        </a:p>
        <a:p>
          <a:pPr marL="0" lvl="0" indent="0" algn="ctr" defTabSz="1244600">
            <a:lnSpc>
              <a:spcPct val="15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đặc</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tả</a:t>
          </a:r>
          <a:endParaRPr lang="en-US" sz="2800" b="1" kern="1200" dirty="0">
            <a:solidFill>
              <a:schemeClr val="tx1"/>
            </a:solidFill>
            <a:latin typeface="Arial" panose="020B0604020202020204" pitchFamily="34" charset="0"/>
            <a:cs typeface="Arial" panose="020B0604020202020204" pitchFamily="34" charset="0"/>
          </a:endParaRPr>
        </a:p>
      </dsp:txBody>
      <dsp:txXfrm>
        <a:off x="2327753" y="65867"/>
        <a:ext cx="1270554" cy="1520419"/>
      </dsp:txXfrm>
    </dsp:sp>
    <dsp:sp modelId="{BF491CE6-1B51-4D87-BF07-DE6D864D3BD8}">
      <dsp:nvSpPr>
        <dsp:cNvPr id="0" name=""/>
        <dsp:cNvSpPr/>
      </dsp:nvSpPr>
      <dsp:spPr>
        <a:xfrm>
          <a:off x="3781397" y="648062"/>
          <a:ext cx="304348" cy="3560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5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781397" y="719268"/>
        <a:ext cx="213044" cy="213618"/>
      </dsp:txXfrm>
    </dsp:sp>
    <dsp:sp modelId="{F4BAA1CB-0E9A-4F8B-9449-EAD7F3204C0C}">
      <dsp:nvSpPr>
        <dsp:cNvPr id="0" name=""/>
        <dsp:cNvSpPr/>
      </dsp:nvSpPr>
      <dsp:spPr>
        <a:xfrm>
          <a:off x="4212079" y="26338"/>
          <a:ext cx="1776575" cy="159947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Đề</a:t>
          </a:r>
          <a:r>
            <a:rPr lang="en-US" sz="2800" b="1" kern="1200" dirty="0">
              <a:solidFill>
                <a:schemeClr val="tx1"/>
              </a:solidFill>
              <a:latin typeface="Arial" panose="020B0604020202020204" pitchFamily="34" charset="0"/>
              <a:cs typeface="Arial" panose="020B0604020202020204" pitchFamily="34" charset="0"/>
            </a:rPr>
            <a:t> </a:t>
          </a:r>
        </a:p>
        <a:p>
          <a:pPr marL="0" lvl="0" indent="0" algn="ctr" defTabSz="1244600">
            <a:lnSpc>
              <a:spcPct val="15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kiểm</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tra</a:t>
          </a:r>
          <a:endParaRPr lang="en-US" sz="2800" b="1" kern="1200" dirty="0">
            <a:solidFill>
              <a:schemeClr val="tx1"/>
            </a:solidFill>
            <a:latin typeface="Arial" panose="020B0604020202020204" pitchFamily="34" charset="0"/>
            <a:cs typeface="Arial" panose="020B0604020202020204" pitchFamily="34" charset="0"/>
          </a:endParaRPr>
        </a:p>
      </dsp:txBody>
      <dsp:txXfrm>
        <a:off x="4258926" y="73185"/>
        <a:ext cx="1682881" cy="1505783"/>
      </dsp:txXfrm>
    </dsp:sp>
    <dsp:sp modelId="{786D0586-09D5-4042-8CD6-23E87D3AF64A}">
      <dsp:nvSpPr>
        <dsp:cNvPr id="0" name=""/>
        <dsp:cNvSpPr/>
      </dsp:nvSpPr>
      <dsp:spPr>
        <a:xfrm>
          <a:off x="6132215" y="648062"/>
          <a:ext cx="304348" cy="3560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5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6132215" y="719268"/>
        <a:ext cx="213044" cy="213618"/>
      </dsp:txXfrm>
    </dsp:sp>
    <dsp:sp modelId="{F8E0B282-063F-4513-8C12-1639D2438FF2}">
      <dsp:nvSpPr>
        <dsp:cNvPr id="0" name=""/>
        <dsp:cNvSpPr/>
      </dsp:nvSpPr>
      <dsp:spPr>
        <a:xfrm>
          <a:off x="6562896" y="26338"/>
          <a:ext cx="2282152" cy="1599477"/>
        </a:xfrm>
        <a:prstGeom prst="roundRect">
          <a:avLst>
            <a:gd name="adj" fmla="val 10000"/>
          </a:avLst>
        </a:prstGeom>
        <a:solidFill>
          <a:schemeClr val="accent4">
            <a:lumMod val="60000"/>
            <a:lumOff val="40000"/>
          </a:schemeClr>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en-US" sz="2800" b="1" kern="1200" dirty="0" err="1">
              <a:solidFill>
                <a:schemeClr val="tx1"/>
              </a:solidFill>
              <a:latin typeface="Arial" panose="020B0604020202020204" pitchFamily="34" charset="0"/>
              <a:cs typeface="Arial" panose="020B0604020202020204" pitchFamily="34" charset="0"/>
            </a:rPr>
            <a:t>Hướng</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dẫn</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chấm</a:t>
          </a:r>
          <a:endParaRPr lang="en-US" sz="2800" b="1" kern="1200" dirty="0">
            <a:solidFill>
              <a:schemeClr val="tx1"/>
            </a:solidFill>
            <a:latin typeface="Arial" panose="020B0604020202020204" pitchFamily="34" charset="0"/>
            <a:cs typeface="Arial" panose="020B0604020202020204" pitchFamily="34" charset="0"/>
          </a:endParaRPr>
        </a:p>
      </dsp:txBody>
      <dsp:txXfrm>
        <a:off x="6609743" y="73185"/>
        <a:ext cx="2188458" cy="15057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B871A-CA2E-4F29-9DD3-2C34D61B704C}" type="datetimeFigureOut">
              <a:rPr lang="en-US" smtClean="0"/>
              <a:pPr/>
              <a:t>03-Aug-23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418F0-D550-4D08-BEAB-015F40036820}" type="slidenum">
              <a:rPr lang="en-US" smtClean="0"/>
              <a:pPr/>
              <a:t>‹#›</a:t>
            </a:fld>
            <a:endParaRPr lang="en-US"/>
          </a:p>
        </p:txBody>
      </p:sp>
    </p:spTree>
    <p:extLst>
      <p:ext uri="{BB962C8B-B14F-4D97-AF65-F5344CB8AC3E}">
        <p14:creationId xmlns:p14="http://schemas.microsoft.com/office/powerpoint/2010/main" val="353067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D4418F0-D550-4D08-BEAB-015F40036820}" type="slidenum">
              <a:rPr lang="en-US" smtClean="0"/>
              <a:pPr/>
              <a:t>4</a:t>
            </a:fld>
            <a:endParaRPr lang="en-US"/>
          </a:p>
        </p:txBody>
      </p:sp>
    </p:spTree>
    <p:extLst>
      <p:ext uri="{BB962C8B-B14F-4D97-AF65-F5344CB8AC3E}">
        <p14:creationId xmlns:p14="http://schemas.microsoft.com/office/powerpoint/2010/main" val="70260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6981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1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76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62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D525C-3962-477A-B471-EA8A81FAFA9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884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D525C-3962-477A-B471-EA8A81FAFA96}" type="slidenum">
              <a:rPr kumimoji="0" lang="vi-VN"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31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D525C-3962-477A-B471-EA8A81FAFA96}" type="slidenum">
              <a:rPr kumimoji="0" lang="vi-VN"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989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5D4418F0-D550-4D08-BEAB-015F40036820}" type="slidenum">
              <a:rPr lang="en-US" smtClean="0"/>
              <a:pPr/>
              <a:t>11</a:t>
            </a:fld>
            <a:endParaRPr lang="en-US"/>
          </a:p>
        </p:txBody>
      </p:sp>
    </p:spTree>
    <p:extLst>
      <p:ext uri="{BB962C8B-B14F-4D97-AF65-F5344CB8AC3E}">
        <p14:creationId xmlns:p14="http://schemas.microsoft.com/office/powerpoint/2010/main" val="50985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22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70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8792-20BA-42AA-92E6-03F7666FC67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794BBB-FD75-4750-95D8-C7B1771CF8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A84EE4C-EA03-439C-BA8B-DF4F6707C6F3}"/>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EEE858F-1C8A-4479-8B2C-E2A4C98870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438E12D-E08D-412D-A72C-42DFD633B63C}"/>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51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1D-8C6B-44EB-BFDB-42665398D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3D7ED-3C6F-443C-A45C-4C0D9AC4E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49CE9-0F12-420C-B487-476A17FE8B07}"/>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082C540B-44DF-4300-8CA4-9160FE530E7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94417C2F-2A8B-4869-892E-1F290B5725F4}"/>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487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5AE1F-89C8-4A9B-BA7B-9B4026F76844}"/>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42821-E21B-4F1C-A0B6-1866149708D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20E96-0043-49F4-9737-ADA0CA93DD33}"/>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3A9885A-BFDC-46E8-A423-A06D9B4722B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BD57BD2-5021-483F-A270-181DB0F6B7AA}"/>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47402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B58E-D3E7-49C9-88CA-5C94E80D1BFF}"/>
              </a:ext>
            </a:extLst>
          </p:cNvPr>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0B5C8-E30E-4207-AA3F-3019627911C7}"/>
              </a:ext>
            </a:extLst>
          </p:cNvPr>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E399A-7513-46A5-BDDB-0CE7870D9FC9}"/>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54CFD2-08D0-4A76-9357-BE41C59D7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3F2603-E392-4354-9964-A879C8370D40}"/>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86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9934-F5A7-44E1-972C-D4BD25517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0CC2E-6EBB-4C5D-B3E7-0E756FEFE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48289-2D24-46D3-8EF5-B68D3D67375C}"/>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C01BF-A7C9-47EC-B562-DC4CF53FF7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098D4CB-4A5A-4ABF-9A86-799E6A8A08DB}"/>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64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A48C-8AAC-47E4-BFDF-C7A1A00CFDC8}"/>
              </a:ext>
            </a:extLst>
          </p:cNvPr>
          <p:cNvSpPr>
            <a:spLocks noGrp="1"/>
          </p:cNvSpPr>
          <p:nvPr>
            <p:ph type="title"/>
          </p:nvPr>
        </p:nvSpPr>
        <p:spPr>
          <a:xfrm>
            <a:off x="623888" y="1282321"/>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723EE-B483-45DC-B29F-32A2687543A7}"/>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A39AF-1F63-49F1-B4AA-D2755E333887}"/>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A27DB22-732F-486B-996F-6738AA2DD26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49E6F2-4AF3-4DA3-96B4-A8DA6B581BF4}"/>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87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F938-EDDB-43FC-8A5C-9C6A76DEE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3630B-C77F-48C2-A4E0-F2FD9C09BBE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F1324-D8D9-47AA-9A57-67C0ADA4590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DCAB4-6C2B-48AE-9E1A-B74565FB41ED}"/>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B6F1986-7DA6-4605-8849-AAC6B3AA648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9F2FAD-DA14-4990-9EAD-91B063588AA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4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E79F-45A6-4A69-B00E-5BBC4E6184CF}"/>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131D86-46AB-4160-8E24-DFC60DC87303}"/>
              </a:ext>
            </a:extLst>
          </p:cNvPr>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3CCB0-916E-4A69-B8CF-3A2FC7BEF1E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B8831-7E79-455C-9CC2-28F99B1055ED}"/>
              </a:ext>
            </a:extLst>
          </p:cNvPr>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C1989-93FE-43C5-8EDB-1F2B755DC6E0}"/>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833D4-71A4-4BBB-9198-E45B3FE5E0A6}"/>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37557DF-21C7-4EB7-9573-97CF98FD906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B8E8745-949E-41C3-85F4-872008A3D9AF}"/>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77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BBAA-8900-4D6F-87F4-61FBC861D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7AEFE-C84C-4DE6-906F-76B4043FD7A2}"/>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C82F71-28C0-452D-A657-5E31DA0523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97C7CC-2020-4CD5-BAA9-5D42A2460C05}"/>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01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37796-6A2F-4FB9-8A47-BAB5EFA3014F}"/>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2430021-DBF9-4509-B0D4-751A4CC639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C5DDE1-A900-4930-A571-8AD7E03762D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D6DD-3FC4-4697-BC0F-2BF34536B699}"/>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3D537F-1CFB-404C-A0E8-BD0E85B8EEAC}"/>
              </a:ext>
            </a:extLst>
          </p:cNvPr>
          <p:cNvSpPr>
            <a:spLocks noGrp="1"/>
          </p:cNvSpPr>
          <p:nvPr>
            <p:ph idx="1"/>
          </p:nvPr>
        </p:nvSpPr>
        <p:spPr>
          <a:xfrm>
            <a:off x="3887391" y="740586"/>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8A9345-0842-437D-8A11-49726998865F}"/>
              </a:ext>
            </a:extLst>
          </p:cNvPr>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7DF81-4C61-479C-967B-C9C2409C19AF}"/>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284604-EFDB-4019-82CC-E939A21D83F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76AAB38-650A-426B-97D0-E336E68DADE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94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F0B6-6E12-4886-8D74-D5D31A52C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5F0D6-3EAA-46A1-A8B5-A6285907F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9135B-674A-4D6D-874A-779F97A67ABC}"/>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D5BFFB-FD47-42AD-ADA3-8A318E01229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8C9778E-3086-4150-A5BC-AED0BDF8B101}"/>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1925368"/>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86A0-701E-49F6-BC5E-DF4B33398AB4}"/>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87011-BC82-45CF-B715-EDA21CEEDA1D}"/>
              </a:ext>
            </a:extLst>
          </p:cNvPr>
          <p:cNvSpPr>
            <a:spLocks noGrp="1"/>
          </p:cNvSpPr>
          <p:nvPr>
            <p:ph type="pic" idx="1"/>
          </p:nvPr>
        </p:nvSpPr>
        <p:spPr>
          <a:xfrm>
            <a:off x="3887391" y="740586"/>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69584-96CA-4D35-9EC3-08603DCDE6E9}"/>
              </a:ext>
            </a:extLst>
          </p:cNvPr>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929B5-4244-47C0-81CB-37CE5EF859B6}"/>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1E57D6-C8A9-43A0-8DAE-02DD568443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89F1065-028D-463A-9FF0-2E4DCB466FF7}"/>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25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385E-B292-42A6-89F5-4751B41267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5C518-877E-48C2-9085-B79BB276B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201BD-A1C1-4986-BF9D-F700DAB17ECA}"/>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494B174-FA7E-4184-840F-5D5351BCF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64ECFC-75D1-4B4C-A628-8D2D05D372B3}"/>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33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E00-A7F5-4236-97F6-F29415F83573}"/>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1F3913-C732-4908-964D-13C2B79240BF}"/>
              </a:ext>
            </a:extLst>
          </p:cNvPr>
          <p:cNvSpPr>
            <a:spLocks noGrp="1"/>
          </p:cNvSpPr>
          <p:nvPr>
            <p:ph type="body" orient="vert" idx="1"/>
          </p:nvPr>
        </p:nvSpPr>
        <p:spPr>
          <a:xfrm>
            <a:off x="628661"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227D2-A2B3-4D25-A635-A378B436E6AC}"/>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94D0274-D1AE-4937-B354-66213DCB93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94A5A1-4AB9-4058-A47A-4E9D1D619844}"/>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9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nvGrpSpPr>
          <p:cNvPr id="44" name="Google Shape;44;p4"/>
          <p:cNvGrpSpPr/>
          <p:nvPr/>
        </p:nvGrpSpPr>
        <p:grpSpPr>
          <a:xfrm>
            <a:off x="1"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nvGrpSpPr>
          <p:cNvPr id="47" name="Google Shape;47;p4"/>
          <p:cNvGrpSpPr/>
          <p:nvPr/>
        </p:nvGrpSpPr>
        <p:grpSpPr>
          <a:xfrm rot="10800000" flipH="1">
            <a:off x="3"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sp>
        <p:nvSpPr>
          <p:cNvPr id="50" name="Google Shape;50;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algn="ctr"/>
            <a:r>
              <a:rPr lang="en-GB" sz="7200" b="1">
                <a:solidFill>
                  <a:srgbClr val="FF9800"/>
                </a:solidFill>
              </a:rPr>
              <a:t>“</a:t>
            </a:r>
            <a:endParaRPr sz="7200" b="1">
              <a:solidFill>
                <a:srgbClr val="FF9800"/>
              </a:solidFill>
            </a:endParaRPr>
          </a:p>
        </p:txBody>
      </p:sp>
      <p:grpSp>
        <p:nvGrpSpPr>
          <p:cNvPr id="52" name="Google Shape;52;p4"/>
          <p:cNvGrpSpPr/>
          <p:nvPr/>
        </p:nvGrpSpPr>
        <p:grpSpPr>
          <a:xfrm>
            <a:off x="6946843" y="4472742"/>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endParaRPr>
                <a:solidFill>
                  <a:prstClr val="black"/>
                </a:solidFill>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879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4" y="5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grpSp>
        <p:nvGrpSpPr>
          <p:cNvPr id="70" name="Google Shape;70;p5"/>
          <p:cNvGrpSpPr/>
          <p:nvPr/>
        </p:nvGrpSpPr>
        <p:grpSpPr>
          <a:xfrm>
            <a:off x="6946843" y="4472742"/>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endParaRPr>
                <a:solidFill>
                  <a:prstClr val="black"/>
                </a:solidFill>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1"/>
              </a:spcBef>
              <a:spcAft>
                <a:spcPts val="0"/>
              </a:spcAft>
              <a:buSzPts val="2400"/>
              <a:buChar char="▻"/>
              <a:defRPr/>
            </a:lvl2pPr>
            <a:lvl3pPr marL="1371600" lvl="2" indent="-381000">
              <a:spcBef>
                <a:spcPts val="1001"/>
              </a:spcBef>
              <a:spcAft>
                <a:spcPts val="0"/>
              </a:spcAft>
              <a:buSzPts val="2400"/>
              <a:buChar char="▻"/>
              <a:defRPr/>
            </a:lvl3pPr>
            <a:lvl4pPr marL="1828800" lvl="3" indent="-381000">
              <a:spcBef>
                <a:spcPts val="1001"/>
              </a:spcBef>
              <a:spcAft>
                <a:spcPts val="0"/>
              </a:spcAft>
              <a:buSzPts val="2400"/>
              <a:buChar char="▻"/>
              <a:defRPr/>
            </a:lvl4pPr>
            <a:lvl5pPr marL="2286000" lvl="4" indent="-381000">
              <a:spcBef>
                <a:spcPts val="1001"/>
              </a:spcBef>
              <a:spcAft>
                <a:spcPts val="0"/>
              </a:spcAft>
              <a:buSzPts val="2400"/>
              <a:buChar char="▻"/>
              <a:defRPr/>
            </a:lvl5pPr>
            <a:lvl6pPr marL="2743200" lvl="5" indent="-381000">
              <a:spcBef>
                <a:spcPts val="1001"/>
              </a:spcBef>
              <a:spcAft>
                <a:spcPts val="0"/>
              </a:spcAft>
              <a:buSzPts val="2400"/>
              <a:buChar char="▻"/>
              <a:defRPr/>
            </a:lvl6pPr>
            <a:lvl7pPr marL="3200400" lvl="6" indent="-381000">
              <a:spcBef>
                <a:spcPts val="1001"/>
              </a:spcBef>
              <a:spcAft>
                <a:spcPts val="0"/>
              </a:spcAft>
              <a:buSzPts val="2400"/>
              <a:buChar char="▻"/>
              <a:defRPr/>
            </a:lvl7pPr>
            <a:lvl8pPr marL="3657600" lvl="7" indent="-381000">
              <a:spcBef>
                <a:spcPts val="1001"/>
              </a:spcBef>
              <a:spcAft>
                <a:spcPts val="0"/>
              </a:spcAft>
              <a:buSzPts val="2400"/>
              <a:buChar char="▻"/>
              <a:defRPr/>
            </a:lvl8pPr>
            <a:lvl9pPr marL="4114800" lvl="8" indent="-381000">
              <a:spcBef>
                <a:spcPts val="1001"/>
              </a:spcBef>
              <a:spcAft>
                <a:spcPts val="1001"/>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6982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8792-20BA-42AA-92E6-03F7666FC67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794BBB-FD75-4750-95D8-C7B1771CF8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A84EE4C-EA03-439C-BA8B-DF4F6707C6F3}"/>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9EEE858F-1C8A-4479-8B2C-E2A4C98870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38E12D-E08D-412D-A72C-42DFD633B63C}"/>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271159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F0B6-6E12-4886-8D74-D5D31A52C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5F0D6-3EAA-46A1-A8B5-A6285907F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9135B-674A-4D6D-874A-779F97A67ABC}"/>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DCD5BFFB-FD47-42AD-ADA3-8A318E0122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C9778E-3086-4150-A5BC-AED0BDF8B101}"/>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410303265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90F0-B80B-49F1-AB65-4D36B6309A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353BE6-6163-4C9E-822A-93BA6879078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41BF7-EA69-4D4A-81D3-CD5EA385AD17}"/>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A051C459-BFC7-47D6-84F9-1FC73E0FA4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E81BDF1-6FE4-4F53-BF20-5B83AD964D87}"/>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62347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FDF6-1018-43C7-8770-A94AA9FCA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F1BE6-9D0C-44DA-AA33-2D404F62E3F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1153A-3629-4094-BF0F-5C8DB08F69F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8731F-AAAF-4494-955C-974ECC6A0B8A}"/>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6" name="Footer Placeholder 5">
            <a:extLst>
              <a:ext uri="{FF2B5EF4-FFF2-40B4-BE49-F238E27FC236}">
                <a16:creationId xmlns:a16="http://schemas.microsoft.com/office/drawing/2014/main" id="{7F861893-E234-456D-8186-8E3EAA23B40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194F33-9B6D-45AA-A0A3-6D155E96BA55}"/>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1520478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853C-ABC1-4873-8C1C-9F9CAA0CDFA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2C2CC0-28AD-4E81-8EF7-A6A4690964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EE524-C237-4BCD-B635-23327FB1DA6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5F49F0-405B-4C54-B1DB-B658C12B0FC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A4B0C-48EB-4D13-AB73-6E6C7B18E30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DD2C22-FE97-4190-9AA8-895E580605BB}"/>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8" name="Footer Placeholder 7">
            <a:extLst>
              <a:ext uri="{FF2B5EF4-FFF2-40B4-BE49-F238E27FC236}">
                <a16:creationId xmlns:a16="http://schemas.microsoft.com/office/drawing/2014/main" id="{19FEA794-C676-4E45-943E-1D22FAB5168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06DD7E-2A94-4448-A254-FBD3273E18BF}"/>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86375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90F0-B80B-49F1-AB65-4D36B6309AB2}"/>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353BE6-6163-4C9E-822A-93BA6879078A}"/>
              </a:ext>
            </a:extLst>
          </p:cNvPr>
          <p:cNvSpPr>
            <a:spLocks noGrp="1"/>
          </p:cNvSpPr>
          <p:nvPr>
            <p:ph type="body" idx="1"/>
          </p:nvPr>
        </p:nvSpPr>
        <p:spPr>
          <a:xfrm>
            <a:off x="623887" y="3442104"/>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41BF7-EA69-4D4A-81D3-CD5EA385AD17}"/>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051C459-BFC7-47D6-84F9-1FC73E0FA40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EE81BDF1-6FE4-4F53-BF20-5B83AD964D87}"/>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2398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AB6B-2541-4E41-8A0D-A5386706D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08EB9D-0139-49A0-B3AF-B2910BDB51BD}"/>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4" name="Footer Placeholder 3">
            <a:extLst>
              <a:ext uri="{FF2B5EF4-FFF2-40B4-BE49-F238E27FC236}">
                <a16:creationId xmlns:a16="http://schemas.microsoft.com/office/drawing/2014/main" id="{017C3A52-3433-4211-93E6-7C12F2AB0E2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9F282B5-C252-4F48-849D-355285C25DBC}"/>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291269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7A29D-D058-4A95-8DDB-99222C8B1909}"/>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3" name="Footer Placeholder 2">
            <a:extLst>
              <a:ext uri="{FF2B5EF4-FFF2-40B4-BE49-F238E27FC236}">
                <a16:creationId xmlns:a16="http://schemas.microsoft.com/office/drawing/2014/main" id="{98E3AC87-BE29-4CE3-8C75-236CB2E51FC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2BF645C-95CD-4DF7-9405-DF9F2FC5F06F}"/>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1424564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6609-6A52-44A0-9880-4483F1CC3AB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0F2725-C9C5-4467-B097-74512C919C0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BD3F3-5492-4E33-95EB-95C2554797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B4D834-7AA9-4712-BE55-FC44F6D541A0}"/>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6" name="Footer Placeholder 5">
            <a:extLst>
              <a:ext uri="{FF2B5EF4-FFF2-40B4-BE49-F238E27FC236}">
                <a16:creationId xmlns:a16="http://schemas.microsoft.com/office/drawing/2014/main" id="{A32732AE-0495-4232-B053-2FFA8BDEF61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7046EC-D467-479E-B7B9-17FAD86C94C5}"/>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177245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AD84-50A8-4151-B4B8-BDC5900CC6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E27BF0-E00A-4499-ACF4-B835DCF7B7F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1FD9ABD-1352-4385-8BC3-D1733CC500D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73CC25-0D58-405E-AD46-5A2FEBD4411C}"/>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6" name="Footer Placeholder 5">
            <a:extLst>
              <a:ext uri="{FF2B5EF4-FFF2-40B4-BE49-F238E27FC236}">
                <a16:creationId xmlns:a16="http://schemas.microsoft.com/office/drawing/2014/main" id="{16ED9F43-D966-4D92-B734-257BD6E8DB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A5B3C11-217C-48B6-9A71-AB47DDA7935E}"/>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275645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71D-8C6B-44EB-BFDB-42665398D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3D7ED-3C6F-443C-A45C-4C0D9AC4E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49CE9-0F12-420C-B487-476A17FE8B07}"/>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082C540B-44DF-4300-8CA4-9160FE530E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417C2F-2A8B-4869-892E-1F290B5725F4}"/>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4107786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5AE1F-89C8-4A9B-BA7B-9B4026F7684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42821-E21B-4F1C-A0B6-1866149708D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20E96-0043-49F4-9737-ADA0CA93DD33}"/>
              </a:ext>
            </a:extLst>
          </p:cNvPr>
          <p:cNvSpPr>
            <a:spLocks noGrp="1"/>
          </p:cNvSpPr>
          <p:nvPr>
            <p:ph type="dt" sz="half" idx="10"/>
          </p:nvPr>
        </p:nvSpPr>
        <p:spPr/>
        <p:txBody>
          <a:body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F3A9885A-BFDC-46E8-A423-A06D9B4722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D57BD2-5021-483F-A270-181DB0F6B7AA}"/>
              </a:ext>
            </a:extLst>
          </p:cNvPr>
          <p:cNvSpPr>
            <a:spLocks noGrp="1"/>
          </p:cNvSpPr>
          <p:nvPr>
            <p:ph type="sldNum" sz="quarter" idx="12"/>
          </p:nvPr>
        </p:nvSpPr>
        <p:spPr/>
        <p:txBody>
          <a:bodyPr/>
          <a:lstStyle/>
          <a:p>
            <a:fld id="{44877947-86CE-410E-A36F-F679A846A745}" type="slidenum">
              <a:rPr lang="vi-VN" smtClean="0"/>
              <a:pPr/>
              <a:t>‹#›</a:t>
            </a:fld>
            <a:endParaRPr lang="vi-VN"/>
          </a:p>
        </p:txBody>
      </p:sp>
    </p:spTree>
    <p:extLst>
      <p:ext uri="{BB962C8B-B14F-4D97-AF65-F5344CB8AC3E}">
        <p14:creationId xmlns:p14="http://schemas.microsoft.com/office/powerpoint/2010/main" val="149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flipH="1">
            <a:off x="914563" y="193409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93" name="Google Shape;93;p18"/>
          <p:cNvSpPr txBox="1">
            <a:spLocks noGrp="1"/>
          </p:cNvSpPr>
          <p:nvPr>
            <p:ph type="subTitle" idx="1"/>
          </p:nvPr>
        </p:nvSpPr>
        <p:spPr>
          <a:xfrm flipH="1">
            <a:off x="637513" y="231592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94" name="Google Shape;94;p18"/>
          <p:cNvSpPr txBox="1">
            <a:spLocks noGrp="1"/>
          </p:cNvSpPr>
          <p:nvPr>
            <p:ph type="ctrTitle" idx="2"/>
          </p:nvPr>
        </p:nvSpPr>
        <p:spPr>
          <a:xfrm flipH="1">
            <a:off x="914563" y="37189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95" name="Google Shape;95;p18"/>
          <p:cNvSpPr txBox="1">
            <a:spLocks noGrp="1"/>
          </p:cNvSpPr>
          <p:nvPr>
            <p:ph type="subTitle" idx="3"/>
          </p:nvPr>
        </p:nvSpPr>
        <p:spPr>
          <a:xfrm flipH="1">
            <a:off x="511663" y="4101931"/>
            <a:ext cx="2366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96" name="Google Shape;96;p18"/>
          <p:cNvSpPr txBox="1">
            <a:spLocks noGrp="1"/>
          </p:cNvSpPr>
          <p:nvPr>
            <p:ph type="ctrTitle" idx="4"/>
          </p:nvPr>
        </p:nvSpPr>
        <p:spPr>
          <a:xfrm flipH="1">
            <a:off x="3791700" y="193409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97" name="Google Shape;97;p18"/>
          <p:cNvSpPr txBox="1">
            <a:spLocks noGrp="1"/>
          </p:cNvSpPr>
          <p:nvPr>
            <p:ph type="subTitle" idx="5"/>
          </p:nvPr>
        </p:nvSpPr>
        <p:spPr>
          <a:xfrm flipH="1">
            <a:off x="3514650" y="231592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98" name="Google Shape;98;p18"/>
          <p:cNvSpPr txBox="1">
            <a:spLocks noGrp="1"/>
          </p:cNvSpPr>
          <p:nvPr>
            <p:ph type="ctrTitle" idx="6"/>
          </p:nvPr>
        </p:nvSpPr>
        <p:spPr>
          <a:xfrm flipH="1">
            <a:off x="6641342" y="37189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99" name="Google Shape;99;p18"/>
          <p:cNvSpPr txBox="1">
            <a:spLocks noGrp="1"/>
          </p:cNvSpPr>
          <p:nvPr>
            <p:ph type="subTitle" idx="7"/>
          </p:nvPr>
        </p:nvSpPr>
        <p:spPr>
          <a:xfrm flipH="1">
            <a:off x="6364292" y="410193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100" name="Google Shape;100;p18"/>
          <p:cNvSpPr txBox="1">
            <a:spLocks noGrp="1"/>
          </p:cNvSpPr>
          <p:nvPr>
            <p:ph type="ctrTitle" idx="8"/>
          </p:nvPr>
        </p:nvSpPr>
        <p:spPr>
          <a:xfrm flipH="1">
            <a:off x="3791700" y="37189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101" name="Google Shape;101;p18"/>
          <p:cNvSpPr txBox="1">
            <a:spLocks noGrp="1"/>
          </p:cNvSpPr>
          <p:nvPr>
            <p:ph type="subTitle" idx="9"/>
          </p:nvPr>
        </p:nvSpPr>
        <p:spPr>
          <a:xfrm flipH="1">
            <a:off x="3514650" y="410193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102" name="Google Shape;102;p18"/>
          <p:cNvSpPr txBox="1">
            <a:spLocks noGrp="1"/>
          </p:cNvSpPr>
          <p:nvPr>
            <p:ph type="ctrTitle" idx="13"/>
          </p:nvPr>
        </p:nvSpPr>
        <p:spPr>
          <a:xfrm flipH="1">
            <a:off x="6641342" y="193409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980"/>
            </a:lvl1pPr>
            <a:lvl2pPr lvl="1" algn="ctr" rtl="0">
              <a:spcBef>
                <a:spcPts val="0"/>
              </a:spcBef>
              <a:spcAft>
                <a:spcPts val="0"/>
              </a:spcAft>
              <a:buClr>
                <a:srgbClr val="434343"/>
              </a:buClr>
              <a:buSzPts val="1400"/>
              <a:buNone/>
              <a:defRPr sz="1260">
                <a:solidFill>
                  <a:srgbClr val="434343"/>
                </a:solidFill>
              </a:defRPr>
            </a:lvl2pPr>
            <a:lvl3pPr lvl="2" algn="ctr" rtl="0">
              <a:spcBef>
                <a:spcPts val="0"/>
              </a:spcBef>
              <a:spcAft>
                <a:spcPts val="0"/>
              </a:spcAft>
              <a:buClr>
                <a:srgbClr val="434343"/>
              </a:buClr>
              <a:buSzPts val="1400"/>
              <a:buNone/>
              <a:defRPr sz="1260">
                <a:solidFill>
                  <a:srgbClr val="434343"/>
                </a:solidFill>
              </a:defRPr>
            </a:lvl3pPr>
            <a:lvl4pPr lvl="3" algn="ctr" rtl="0">
              <a:spcBef>
                <a:spcPts val="0"/>
              </a:spcBef>
              <a:spcAft>
                <a:spcPts val="0"/>
              </a:spcAft>
              <a:buClr>
                <a:srgbClr val="434343"/>
              </a:buClr>
              <a:buSzPts val="1400"/>
              <a:buNone/>
              <a:defRPr sz="1260">
                <a:solidFill>
                  <a:srgbClr val="434343"/>
                </a:solidFill>
              </a:defRPr>
            </a:lvl4pPr>
            <a:lvl5pPr lvl="4" algn="ctr" rtl="0">
              <a:spcBef>
                <a:spcPts val="0"/>
              </a:spcBef>
              <a:spcAft>
                <a:spcPts val="0"/>
              </a:spcAft>
              <a:buClr>
                <a:srgbClr val="434343"/>
              </a:buClr>
              <a:buSzPts val="1400"/>
              <a:buNone/>
              <a:defRPr sz="1260">
                <a:solidFill>
                  <a:srgbClr val="434343"/>
                </a:solidFill>
              </a:defRPr>
            </a:lvl5pPr>
            <a:lvl6pPr lvl="5" algn="ctr" rtl="0">
              <a:spcBef>
                <a:spcPts val="0"/>
              </a:spcBef>
              <a:spcAft>
                <a:spcPts val="0"/>
              </a:spcAft>
              <a:buClr>
                <a:srgbClr val="434343"/>
              </a:buClr>
              <a:buSzPts val="1400"/>
              <a:buNone/>
              <a:defRPr sz="1260">
                <a:solidFill>
                  <a:srgbClr val="434343"/>
                </a:solidFill>
              </a:defRPr>
            </a:lvl6pPr>
            <a:lvl7pPr lvl="6" algn="ctr" rtl="0">
              <a:spcBef>
                <a:spcPts val="0"/>
              </a:spcBef>
              <a:spcAft>
                <a:spcPts val="0"/>
              </a:spcAft>
              <a:buClr>
                <a:srgbClr val="434343"/>
              </a:buClr>
              <a:buSzPts val="1400"/>
              <a:buNone/>
              <a:defRPr sz="1260">
                <a:solidFill>
                  <a:srgbClr val="434343"/>
                </a:solidFill>
              </a:defRPr>
            </a:lvl7pPr>
            <a:lvl8pPr lvl="7" algn="ctr" rtl="0">
              <a:spcBef>
                <a:spcPts val="0"/>
              </a:spcBef>
              <a:spcAft>
                <a:spcPts val="0"/>
              </a:spcAft>
              <a:buClr>
                <a:srgbClr val="434343"/>
              </a:buClr>
              <a:buSzPts val="1400"/>
              <a:buNone/>
              <a:defRPr sz="1260">
                <a:solidFill>
                  <a:srgbClr val="434343"/>
                </a:solidFill>
              </a:defRPr>
            </a:lvl8pPr>
            <a:lvl9pPr lvl="8" algn="ctr" rtl="0">
              <a:spcBef>
                <a:spcPts val="0"/>
              </a:spcBef>
              <a:spcAft>
                <a:spcPts val="0"/>
              </a:spcAft>
              <a:buClr>
                <a:srgbClr val="434343"/>
              </a:buClr>
              <a:buSzPts val="1400"/>
              <a:buNone/>
              <a:defRPr sz="1260">
                <a:solidFill>
                  <a:srgbClr val="434343"/>
                </a:solidFill>
              </a:defRPr>
            </a:lvl9pPr>
          </a:lstStyle>
          <a:p>
            <a:endParaRPr/>
          </a:p>
        </p:txBody>
      </p:sp>
      <p:sp>
        <p:nvSpPr>
          <p:cNvPr id="103" name="Google Shape;103;p18"/>
          <p:cNvSpPr txBox="1">
            <a:spLocks noGrp="1"/>
          </p:cNvSpPr>
          <p:nvPr>
            <p:ph type="subTitle" idx="14"/>
          </p:nvPr>
        </p:nvSpPr>
        <p:spPr>
          <a:xfrm flipH="1">
            <a:off x="6364292" y="231592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60"/>
            </a:lvl1pPr>
            <a:lvl2pPr lvl="1" algn="ctr" rtl="0">
              <a:lnSpc>
                <a:spcPct val="100000"/>
              </a:lnSpc>
              <a:spcBef>
                <a:spcPts val="0"/>
              </a:spcBef>
              <a:spcAft>
                <a:spcPts val="0"/>
              </a:spcAft>
              <a:buSzPts val="1200"/>
              <a:buNone/>
              <a:defRPr sz="1080"/>
            </a:lvl2pPr>
            <a:lvl3pPr lvl="2" algn="ctr" rtl="0">
              <a:lnSpc>
                <a:spcPct val="100000"/>
              </a:lnSpc>
              <a:spcBef>
                <a:spcPts val="0"/>
              </a:spcBef>
              <a:spcAft>
                <a:spcPts val="0"/>
              </a:spcAft>
              <a:buSzPts val="1200"/>
              <a:buNone/>
              <a:defRPr sz="1080"/>
            </a:lvl3pPr>
            <a:lvl4pPr lvl="3" algn="ctr" rtl="0">
              <a:lnSpc>
                <a:spcPct val="100000"/>
              </a:lnSpc>
              <a:spcBef>
                <a:spcPts val="0"/>
              </a:spcBef>
              <a:spcAft>
                <a:spcPts val="0"/>
              </a:spcAft>
              <a:buSzPts val="1200"/>
              <a:buNone/>
              <a:defRPr sz="1080"/>
            </a:lvl4pPr>
            <a:lvl5pPr lvl="4" algn="ctr" rtl="0">
              <a:lnSpc>
                <a:spcPct val="100000"/>
              </a:lnSpc>
              <a:spcBef>
                <a:spcPts val="0"/>
              </a:spcBef>
              <a:spcAft>
                <a:spcPts val="0"/>
              </a:spcAft>
              <a:buSzPts val="1200"/>
              <a:buNone/>
              <a:defRPr sz="1080"/>
            </a:lvl5pPr>
            <a:lvl6pPr lvl="5" algn="ctr" rtl="0">
              <a:lnSpc>
                <a:spcPct val="100000"/>
              </a:lnSpc>
              <a:spcBef>
                <a:spcPts val="0"/>
              </a:spcBef>
              <a:spcAft>
                <a:spcPts val="0"/>
              </a:spcAft>
              <a:buSzPts val="1200"/>
              <a:buNone/>
              <a:defRPr sz="1080"/>
            </a:lvl6pPr>
            <a:lvl7pPr lvl="6" algn="ctr" rtl="0">
              <a:lnSpc>
                <a:spcPct val="100000"/>
              </a:lnSpc>
              <a:spcBef>
                <a:spcPts val="0"/>
              </a:spcBef>
              <a:spcAft>
                <a:spcPts val="0"/>
              </a:spcAft>
              <a:buSzPts val="1200"/>
              <a:buNone/>
              <a:defRPr sz="1080"/>
            </a:lvl7pPr>
            <a:lvl8pPr lvl="7" algn="ctr" rtl="0">
              <a:lnSpc>
                <a:spcPct val="100000"/>
              </a:lnSpc>
              <a:spcBef>
                <a:spcPts val="0"/>
              </a:spcBef>
              <a:spcAft>
                <a:spcPts val="0"/>
              </a:spcAft>
              <a:buSzPts val="1200"/>
              <a:buNone/>
              <a:defRPr sz="1080"/>
            </a:lvl8pPr>
            <a:lvl9pPr lvl="8" algn="ctr" rtl="0">
              <a:lnSpc>
                <a:spcPct val="100000"/>
              </a:lnSpc>
              <a:spcBef>
                <a:spcPts val="0"/>
              </a:spcBef>
              <a:spcAft>
                <a:spcPts val="0"/>
              </a:spcAft>
              <a:buSzPts val="1200"/>
              <a:buNone/>
              <a:defRPr sz="1080"/>
            </a:lvl9pPr>
          </a:lstStyle>
          <a:p>
            <a:endParaRPr/>
          </a:p>
        </p:txBody>
      </p:sp>
      <p:sp>
        <p:nvSpPr>
          <p:cNvPr id="104" name="Google Shape;104;p18"/>
          <p:cNvSpPr txBox="1">
            <a:spLocks noGrp="1"/>
          </p:cNvSpPr>
          <p:nvPr>
            <p:ph type="title" idx="15"/>
          </p:nvPr>
        </p:nvSpPr>
        <p:spPr>
          <a:xfrm>
            <a:off x="311700" y="382099"/>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049048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B58E-D3E7-49C9-88CA-5C94E80D1BFF}"/>
              </a:ext>
            </a:extLst>
          </p:cNvPr>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0B5C8-E30E-4207-AA3F-3019627911C7}"/>
              </a:ext>
            </a:extLst>
          </p:cNvPr>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E399A-7513-46A5-BDDB-0CE7870D9FC9}"/>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54CFD2-08D0-4A76-9357-BE41C59D7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3F2603-E392-4354-9964-A879C8370D40}"/>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740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9934-F5A7-44E1-972C-D4BD25517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0CC2E-6EBB-4C5D-B3E7-0E756FEFE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48289-2D24-46D3-8EF5-B68D3D67375C}"/>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C01BF-A7C9-47EC-B562-DC4CF53FF7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098D4CB-4A5A-4ABF-9A86-799E6A8A08DB}"/>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09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A48C-8AAC-47E4-BFDF-C7A1A00CFDC8}"/>
              </a:ext>
            </a:extLst>
          </p:cNvPr>
          <p:cNvSpPr>
            <a:spLocks noGrp="1"/>
          </p:cNvSpPr>
          <p:nvPr>
            <p:ph type="title"/>
          </p:nvPr>
        </p:nvSpPr>
        <p:spPr>
          <a:xfrm>
            <a:off x="623888" y="1282321"/>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723EE-B483-45DC-B29F-32A2687543A7}"/>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A39AF-1F63-49F1-B4AA-D2755E333887}"/>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A27DB22-732F-486B-996F-6738AA2DD26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49E6F2-4AF3-4DA3-96B4-A8DA6B581BF4}"/>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97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FDF6-1018-43C7-8770-A94AA9FCA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F1BE6-9D0C-44DA-AA33-2D404F62E3FF}"/>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1153A-3629-4094-BF0F-5C8DB08F69F5}"/>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8731F-AAAF-4494-955C-974ECC6A0B8A}"/>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7F861893-E234-456D-8186-8E3EAA23B40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06194F33-9B6D-45AA-A0A3-6D155E96BA55}"/>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1404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F938-EDDB-43FC-8A5C-9C6A76DEE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3630B-C77F-48C2-A4E0-F2FD9C09BBE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F1324-D8D9-47AA-9A57-67C0ADA4590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DCAB4-6C2B-48AE-9E1A-B74565FB41ED}"/>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B6F1986-7DA6-4605-8849-AAC6B3AA648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9F2FAD-DA14-4990-9EAD-91B063588AA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60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E79F-45A6-4A69-B00E-5BBC4E6184CF}"/>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131D86-46AB-4160-8E24-DFC60DC87303}"/>
              </a:ext>
            </a:extLst>
          </p:cNvPr>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3CCB0-916E-4A69-B8CF-3A2FC7BEF1E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B8831-7E79-455C-9CC2-28F99B1055ED}"/>
              </a:ext>
            </a:extLst>
          </p:cNvPr>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C1989-93FE-43C5-8EDB-1F2B755DC6E0}"/>
              </a:ext>
            </a:extLst>
          </p:cNvPr>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833D4-71A4-4BBB-9198-E45B3FE5E0A6}"/>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37557DF-21C7-4EB7-9573-97CF98FD906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B8E8745-949E-41C3-85F4-872008A3D9AF}"/>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01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BBAA-8900-4D6F-87F4-61FBC861D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7AEFE-C84C-4DE6-906F-76B4043FD7A2}"/>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C82F71-28C0-452D-A657-5E31DA0523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97C7CC-2020-4CD5-BAA9-5D42A2460C05}"/>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2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37796-6A2F-4FB9-8A47-BAB5EFA3014F}"/>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2430021-DBF9-4509-B0D4-751A4CC639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C5DDE1-A900-4930-A571-8AD7E03762D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818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D6DD-3FC4-4697-BC0F-2BF34536B699}"/>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3D537F-1CFB-404C-A0E8-BD0E85B8EEAC}"/>
              </a:ext>
            </a:extLst>
          </p:cNvPr>
          <p:cNvSpPr>
            <a:spLocks noGrp="1"/>
          </p:cNvSpPr>
          <p:nvPr>
            <p:ph idx="1"/>
          </p:nvPr>
        </p:nvSpPr>
        <p:spPr>
          <a:xfrm>
            <a:off x="3887391" y="740586"/>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8A9345-0842-437D-8A11-49726998865F}"/>
              </a:ext>
            </a:extLst>
          </p:cNvPr>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7DF81-4C61-479C-967B-C9C2409C19AF}"/>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284604-EFDB-4019-82CC-E939A21D83F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76AAB38-650A-426B-97D0-E336E68DADE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097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86A0-701E-49F6-BC5E-DF4B33398AB4}"/>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87011-BC82-45CF-B715-EDA21CEEDA1D}"/>
              </a:ext>
            </a:extLst>
          </p:cNvPr>
          <p:cNvSpPr>
            <a:spLocks noGrp="1"/>
          </p:cNvSpPr>
          <p:nvPr>
            <p:ph type="pic" idx="1"/>
          </p:nvPr>
        </p:nvSpPr>
        <p:spPr>
          <a:xfrm>
            <a:off x="3887391" y="740586"/>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69584-96CA-4D35-9EC3-08603DCDE6E9}"/>
              </a:ext>
            </a:extLst>
          </p:cNvPr>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929B5-4244-47C0-81CB-37CE5EF859B6}"/>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1E57D6-C8A9-43A0-8DAE-02DD568443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89F1065-028D-463A-9FF0-2E4DCB466FF7}"/>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42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385E-B292-42A6-89F5-4751B41267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5C518-877E-48C2-9085-B79BB276B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201BD-A1C1-4986-BF9D-F700DAB17ECA}"/>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494B174-FA7E-4184-840F-5D5351BCF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64ECFC-75D1-4B4C-A628-8D2D05D372B3}"/>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05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E00-A7F5-4236-97F6-F29415F83573}"/>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1F3913-C732-4908-964D-13C2B79240BF}"/>
              </a:ext>
            </a:extLst>
          </p:cNvPr>
          <p:cNvSpPr>
            <a:spLocks noGrp="1"/>
          </p:cNvSpPr>
          <p:nvPr>
            <p:ph type="body" orient="vert" idx="1"/>
          </p:nvPr>
        </p:nvSpPr>
        <p:spPr>
          <a:xfrm>
            <a:off x="628661"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227D2-A2B3-4D25-A635-A378B436E6AC}"/>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94D0274-D1AE-4937-B354-66213DCB93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94A5A1-4AB9-4058-A47A-4E9D1D619844}"/>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7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nvGrpSpPr>
          <p:cNvPr id="44" name="Google Shape;44;p4"/>
          <p:cNvGrpSpPr/>
          <p:nvPr/>
        </p:nvGrpSpPr>
        <p:grpSpPr>
          <a:xfrm>
            <a:off x="1"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nvGrpSpPr>
          <p:cNvPr id="47" name="Google Shape;47;p4"/>
          <p:cNvGrpSpPr/>
          <p:nvPr/>
        </p:nvGrpSpPr>
        <p:grpSpPr>
          <a:xfrm rot="10800000" flipH="1">
            <a:off x="3"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sp>
        <p:nvSpPr>
          <p:cNvPr id="50" name="Google Shape;50;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algn="ctr"/>
            <a:r>
              <a:rPr lang="en-GB" sz="7200" b="1">
                <a:solidFill>
                  <a:srgbClr val="FF9800"/>
                </a:solidFill>
              </a:rPr>
              <a:t>“</a:t>
            </a:r>
            <a:endParaRPr sz="7200" b="1">
              <a:solidFill>
                <a:srgbClr val="FF9800"/>
              </a:solidFill>
            </a:endParaRPr>
          </a:p>
        </p:txBody>
      </p:sp>
      <p:grpSp>
        <p:nvGrpSpPr>
          <p:cNvPr id="52" name="Google Shape;52;p4"/>
          <p:cNvGrpSpPr/>
          <p:nvPr/>
        </p:nvGrpSpPr>
        <p:grpSpPr>
          <a:xfrm>
            <a:off x="6946843" y="4472742"/>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endParaRPr>
                <a:solidFill>
                  <a:prstClr val="black"/>
                </a:solidFill>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128633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4" y="5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endParaRPr>
                  <a:solidFill>
                    <a:prstClr val="black"/>
                  </a:solidFill>
                  <a:latin typeface="Arvo"/>
                  <a:ea typeface="Arvo"/>
                  <a:cs typeface="Arvo"/>
                  <a:sym typeface="Arvo"/>
                </a:endParaRPr>
              </a:p>
            </p:txBody>
          </p:sp>
        </p:grpSp>
      </p:grpSp>
      <p:grpSp>
        <p:nvGrpSpPr>
          <p:cNvPr id="70" name="Google Shape;70;p5"/>
          <p:cNvGrpSpPr/>
          <p:nvPr/>
        </p:nvGrpSpPr>
        <p:grpSpPr>
          <a:xfrm>
            <a:off x="6946843" y="4472742"/>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endParaRPr>
                <a:solidFill>
                  <a:prstClr val="black"/>
                </a:solidFill>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a:solidFill>
                    <a:prstClr val="black"/>
                  </a:solidFill>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endParaRPr>
                  <a:solidFill>
                    <a:prstClr val="black"/>
                  </a:solidFill>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1"/>
              </a:spcBef>
              <a:spcAft>
                <a:spcPts val="0"/>
              </a:spcAft>
              <a:buSzPts val="2400"/>
              <a:buChar char="▻"/>
              <a:defRPr/>
            </a:lvl2pPr>
            <a:lvl3pPr marL="1371600" lvl="2" indent="-381000">
              <a:spcBef>
                <a:spcPts val="1001"/>
              </a:spcBef>
              <a:spcAft>
                <a:spcPts val="0"/>
              </a:spcAft>
              <a:buSzPts val="2400"/>
              <a:buChar char="▻"/>
              <a:defRPr/>
            </a:lvl3pPr>
            <a:lvl4pPr marL="1828800" lvl="3" indent="-381000">
              <a:spcBef>
                <a:spcPts val="1001"/>
              </a:spcBef>
              <a:spcAft>
                <a:spcPts val="0"/>
              </a:spcAft>
              <a:buSzPts val="2400"/>
              <a:buChar char="▻"/>
              <a:defRPr/>
            </a:lvl4pPr>
            <a:lvl5pPr marL="2286000" lvl="4" indent="-381000">
              <a:spcBef>
                <a:spcPts val="1001"/>
              </a:spcBef>
              <a:spcAft>
                <a:spcPts val="0"/>
              </a:spcAft>
              <a:buSzPts val="2400"/>
              <a:buChar char="▻"/>
              <a:defRPr/>
            </a:lvl5pPr>
            <a:lvl6pPr marL="2743200" lvl="5" indent="-381000">
              <a:spcBef>
                <a:spcPts val="1001"/>
              </a:spcBef>
              <a:spcAft>
                <a:spcPts val="0"/>
              </a:spcAft>
              <a:buSzPts val="2400"/>
              <a:buChar char="▻"/>
              <a:defRPr/>
            </a:lvl6pPr>
            <a:lvl7pPr marL="3200400" lvl="6" indent="-381000">
              <a:spcBef>
                <a:spcPts val="1001"/>
              </a:spcBef>
              <a:spcAft>
                <a:spcPts val="0"/>
              </a:spcAft>
              <a:buSzPts val="2400"/>
              <a:buChar char="▻"/>
              <a:defRPr/>
            </a:lvl7pPr>
            <a:lvl8pPr marL="3657600" lvl="7" indent="-381000">
              <a:spcBef>
                <a:spcPts val="1001"/>
              </a:spcBef>
              <a:spcAft>
                <a:spcPts val="0"/>
              </a:spcAft>
              <a:buSzPts val="2400"/>
              <a:buChar char="▻"/>
              <a:defRPr/>
            </a:lvl8pPr>
            <a:lvl9pPr marL="4114800" lvl="8" indent="-381000">
              <a:spcBef>
                <a:spcPts val="1001"/>
              </a:spcBef>
              <a:spcAft>
                <a:spcPts val="1001"/>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989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853C-ABC1-4873-8C1C-9F9CAA0CDFAD}"/>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2C2CC0-28AD-4E81-8EF7-A6A4690964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EE524-C237-4BCD-B635-23327FB1DA6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5F49F0-405B-4C54-B1DB-B658C12B0FC3}"/>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A4B0C-48EB-4D13-AB73-6E6C7B18E30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DD2C22-FE97-4190-9AA8-895E580605BB}"/>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19FEA794-C676-4E45-943E-1D22FAB5168D}"/>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E06DD7E-2A94-4448-A254-FBD3273E18BF}"/>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5270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AB6B-2541-4E41-8A0D-A5386706D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08EB9D-0139-49A0-B3AF-B2910BDB51BD}"/>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017C3A52-3433-4211-93E6-7C12F2AB0E2E}"/>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B9F282B5-C252-4F48-849D-355285C25DBC}"/>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835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7A29D-D058-4A95-8DDB-99222C8B1909}"/>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98E3AC87-BE29-4CE3-8C75-236CB2E51FC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B2BF645C-95CD-4DF7-9405-DF9F2FC5F06F}"/>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5140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6609-6A52-44A0-9880-4483F1CC3AB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0F2725-C9C5-4467-B097-74512C919C09}"/>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BD3F3-5492-4E33-95EB-95C2554797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9BB4D834-7AA9-4712-BE55-FC44F6D541A0}"/>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A32732AE-0495-4232-B053-2FFA8BDEF61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DA7046EC-D467-479E-B7B9-17FAD86C94C5}"/>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725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AD84-50A8-4151-B4B8-BDC5900CC69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E27BF0-E00A-4499-ACF4-B835DCF7B7FA}"/>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1FD9ABD-1352-4385-8BC3-D1733CC500D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F73CC25-0D58-405E-AD46-5A2FEBD4411C}"/>
              </a:ext>
            </a:extLst>
          </p:cNvPr>
          <p:cNvSpPr>
            <a:spLocks noGrp="1"/>
          </p:cNvSpPr>
          <p:nvPr>
            <p:ph type="dt" sz="half" idx="10"/>
          </p:nvPr>
        </p:nvSpPr>
        <p:spPr/>
        <p:txBody>
          <a:bodyPr/>
          <a:lstStyle/>
          <a:p>
            <a:fld id="{472AE0EB-F681-476E-913F-C6585D1166CC}" type="datetimeFigureOut">
              <a:rPr lang="vi-VN" smtClean="0">
                <a:solidFill>
                  <a:prstClr val="black">
                    <a:tint val="75000"/>
                  </a:prstClr>
                </a:solidFill>
              </a:rPr>
              <a:pPr/>
              <a:t>03/08/2023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16ED9F43-D966-4D92-B734-257BD6E8DBC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6A5B3C11-217C-48B6-9A71-AB47DDA7935E}"/>
              </a:ext>
            </a:extLst>
          </p:cNvPr>
          <p:cNvSpPr>
            <a:spLocks noGrp="1"/>
          </p:cNvSpPr>
          <p:nvPr>
            <p:ph type="sldNum" sz="quarter" idx="12"/>
          </p:nvPr>
        </p:nvSpPr>
        <p:spPr/>
        <p:txBody>
          <a:bodyPr/>
          <a:lstStyle/>
          <a:p>
            <a:fld id="{44877947-86CE-410E-A36F-F679A846A74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472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A41BC-EAEF-4184-8982-9E2B5D78370A}"/>
              </a:ext>
            </a:extLst>
          </p:cNvPr>
          <p:cNvSpPr>
            <a:spLocks noGrp="1"/>
          </p:cNvSpPr>
          <p:nvPr>
            <p:ph type="title"/>
          </p:nvPr>
        </p:nvSpPr>
        <p:spPr>
          <a:xfrm>
            <a:off x="628650" y="273845"/>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358C79-2E12-41CA-B99F-B5D7C9978D4D}"/>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95325-A260-4CFF-BE55-5ABAF35987BA}"/>
              </a:ext>
            </a:extLst>
          </p:cNvPr>
          <p:cNvSpPr>
            <a:spLocks noGrp="1"/>
          </p:cNvSpPr>
          <p:nvPr>
            <p:ph type="dt" sz="half" idx="2"/>
          </p:nvPr>
        </p:nvSpPr>
        <p:spPr>
          <a:xfrm>
            <a:off x="628650" y="4767269"/>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472AE0EB-F681-476E-913F-C6585D1166CC}" type="datetimeFigureOut">
              <a:rPr lang="vi-VN" smtClean="0">
                <a:solidFill>
                  <a:prstClr val="black">
                    <a:tint val="75000"/>
                  </a:prstClr>
                </a:solidFill>
              </a:rPr>
              <a:pPr defTabSz="685800"/>
              <a:t>03/08/2023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294782-3963-494B-8C6A-FF2E54668AAE}"/>
              </a:ext>
            </a:extLst>
          </p:cNvPr>
          <p:cNvSpPr>
            <a:spLocks noGrp="1"/>
          </p:cNvSpPr>
          <p:nvPr>
            <p:ph type="ftr" sz="quarter" idx="3"/>
          </p:nvPr>
        </p:nvSpPr>
        <p:spPr>
          <a:xfrm>
            <a:off x="3028950" y="4767269"/>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38008FB-F324-423B-BC95-F1E854C63A1A}"/>
              </a:ext>
            </a:extLst>
          </p:cNvPr>
          <p:cNvSpPr>
            <a:spLocks noGrp="1"/>
          </p:cNvSpPr>
          <p:nvPr>
            <p:ph type="sldNum" sz="quarter" idx="4"/>
          </p:nvPr>
        </p:nvSpPr>
        <p:spPr>
          <a:xfrm>
            <a:off x="6457950" y="4767269"/>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44877947-86CE-410E-A36F-F679A846A745}"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8891090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31C5A-F187-4C7A-B3DC-57E1DB62AEAB}"/>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1F38C-7447-4FA6-9AFF-A7411B2C64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E83D-9700-4D44-954A-61CE06A31936}"/>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7E3973F-0646-4BE9-AEF1-8D19C6EF2594}"/>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B780B3-2BD8-4294-8D98-03FC6221F69E}"/>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6376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A41BC-EAEF-4184-8982-9E2B5D78370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358C79-2E12-41CA-B99F-B5D7C9978D4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95325-A260-4CFF-BE55-5ABAF35987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2AE0EB-F681-476E-913F-C6585D1166CC}" type="datetimeFigureOut">
              <a:rPr lang="vi-VN" smtClean="0"/>
              <a:pPr/>
              <a:t>03/08/2023</a:t>
            </a:fld>
            <a:endParaRPr lang="vi-VN"/>
          </a:p>
        </p:txBody>
      </p:sp>
      <p:sp>
        <p:nvSpPr>
          <p:cNvPr id="5" name="Footer Placeholder 4">
            <a:extLst>
              <a:ext uri="{FF2B5EF4-FFF2-40B4-BE49-F238E27FC236}">
                <a16:creationId xmlns:a16="http://schemas.microsoft.com/office/drawing/2014/main" id="{DC294782-3963-494B-8C6A-FF2E54668AA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38008FB-F324-423B-BC95-F1E854C63A1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4877947-86CE-410E-A36F-F679A846A745}" type="slidenum">
              <a:rPr lang="vi-VN" smtClean="0"/>
              <a:pPr/>
              <a:t>‹#›</a:t>
            </a:fld>
            <a:endParaRPr lang="vi-VN"/>
          </a:p>
        </p:txBody>
      </p:sp>
    </p:spTree>
    <p:extLst>
      <p:ext uri="{BB962C8B-B14F-4D97-AF65-F5344CB8AC3E}">
        <p14:creationId xmlns:p14="http://schemas.microsoft.com/office/powerpoint/2010/main" val="924531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alpha val="8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31C5A-F187-4C7A-B3DC-57E1DB62AEAB}"/>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1F38C-7447-4FA6-9AFF-A7411B2C64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E83D-9700-4D44-954A-61CE06A31936}"/>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4F6FFEE-358B-4856-8647-DD61876BD920}" type="datetimeFigureOut">
              <a:rPr lang="en-US" smtClean="0">
                <a:solidFill>
                  <a:prstClr val="black">
                    <a:tint val="75000"/>
                  </a:prstClr>
                </a:solidFill>
              </a:rPr>
              <a:pPr/>
              <a:t>03-Aug-23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7E3973F-0646-4BE9-AEF1-8D19C6EF2594}"/>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B780B3-2BD8-4294-8D98-03FC6221F69E}"/>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327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79EE9-D8DD-4E95-9E09-FE281BF19626}"/>
              </a:ext>
            </a:extLst>
          </p:cNvPr>
          <p:cNvSpPr txBox="1"/>
          <p:nvPr/>
        </p:nvSpPr>
        <p:spPr>
          <a:xfrm>
            <a:off x="0" y="1033075"/>
            <a:ext cx="9144000" cy="2166683"/>
          </a:xfrm>
          <a:prstGeom prst="rect">
            <a:avLst/>
          </a:prstGeom>
          <a:solidFill>
            <a:schemeClr val="bg1"/>
          </a:solidFill>
        </p:spPr>
        <p:txBody>
          <a:bodyPr wrap="square" rtlCol="0">
            <a:spAutoFit/>
          </a:bodyPr>
          <a:lstStyle/>
          <a:p>
            <a:pPr algn="ctr">
              <a:lnSpc>
                <a:spcPct val="150000"/>
              </a:lnSpc>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BỒI DƯỠNG GIÁO VIÊN </a:t>
            </a:r>
          </a:p>
          <a:p>
            <a:pPr algn="ctr">
              <a:lnSpc>
                <a:spcPct val="150000"/>
              </a:lnSpc>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VỀ </a:t>
            </a:r>
            <a:r>
              <a:rPr lang="vi-VN" sz="2400" b="1" dirty="0">
                <a:solidFill>
                  <a:srgbClr val="FF0000"/>
                </a:solidFill>
                <a:latin typeface="Arial" panose="020B0604020202020204" pitchFamily="34" charset="0"/>
                <a:ea typeface="Calibri" panose="020F0502020204030204" pitchFamily="34" charset="0"/>
                <a:cs typeface="Arial" panose="020B0604020202020204" pitchFamily="34" charset="0"/>
              </a:rPr>
              <a:t>KIỂM TRA, ĐÁNH GIÁ </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KẾT QUẢ HỌC TẬP CỦA HỌC SINH THEO THÔNG TƯ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22/2021/TT-BGDĐT</a:t>
            </a:r>
          </a:p>
          <a:p>
            <a:pPr algn="ctr">
              <a:lnSpc>
                <a:spcPct val="120000"/>
              </a:lnSpc>
              <a:spcBef>
                <a:spcPts val="600"/>
              </a:spcBef>
              <a:spcAft>
                <a:spcPts val="600"/>
              </a:spcAft>
            </a:pPr>
            <a:r>
              <a:rPr lang="en-US" sz="2000" b="1" dirty="0">
                <a:solidFill>
                  <a:srgbClr val="0000FF"/>
                </a:solidFill>
                <a:latin typeface="Arial" panose="020B0604020202020204" pitchFamily="34" charset="0"/>
                <a:cs typeface="Arial" panose="020B0604020202020204" pitchFamily="34" charset="0"/>
              </a:rPr>
              <a:t>MÔN TOÁN, CẤP TRUNG HỌC PHỔ THÔNG</a:t>
            </a:r>
            <a:endParaRPr lang="en-US" altLang="ko-KR" sz="2000" b="1" dirty="0">
              <a:solidFill>
                <a:srgbClr val="0000FF"/>
              </a:solidFill>
              <a:latin typeface="Arial" panose="020B0604020202020204" pitchFamily="34" charset="0"/>
              <a:ea typeface="맑은 고딕" pitchFamily="50" charset="-127"/>
              <a:cs typeface="Arial" panose="020B0604020202020204" pitchFamily="34" charset="0"/>
            </a:endParaRPr>
          </a:p>
        </p:txBody>
      </p:sp>
      <p:sp>
        <p:nvSpPr>
          <p:cNvPr id="6" name="TextBox 5"/>
          <p:cNvSpPr txBox="1"/>
          <p:nvPr/>
        </p:nvSpPr>
        <p:spPr>
          <a:xfrm>
            <a:off x="1610124" y="202244"/>
            <a:ext cx="5785205"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SỞ GIÁO DỤC VÀ ĐÀO TẠO NINH BÌNH</a:t>
            </a:r>
          </a:p>
        </p:txBody>
      </p:sp>
      <p:sp>
        <p:nvSpPr>
          <p:cNvPr id="7" name="TextBox 6">
            <a:extLst>
              <a:ext uri="{FF2B5EF4-FFF2-40B4-BE49-F238E27FC236}">
                <a16:creationId xmlns:a16="http://schemas.microsoft.com/office/drawing/2014/main" id="{EB638963-B2E5-440B-A83F-27891F19839C}"/>
              </a:ext>
            </a:extLst>
          </p:cNvPr>
          <p:cNvSpPr txBox="1"/>
          <p:nvPr/>
        </p:nvSpPr>
        <p:spPr>
          <a:xfrm>
            <a:off x="2276495" y="4457763"/>
            <a:ext cx="445246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NINH BÌNH – THÁNG 8 NĂM 2023</a:t>
            </a:r>
          </a:p>
        </p:txBody>
      </p:sp>
    </p:spTree>
    <p:extLst>
      <p:ext uri="{BB962C8B-B14F-4D97-AF65-F5344CB8AC3E}">
        <p14:creationId xmlns:p14="http://schemas.microsoft.com/office/powerpoint/2010/main" val="85202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1FB9E7F-3202-4792-930E-8C4FEB319D94}"/>
              </a:ext>
            </a:extLst>
          </p:cNvPr>
          <p:cNvGrpSpPr/>
          <p:nvPr/>
        </p:nvGrpSpPr>
        <p:grpSpPr>
          <a:xfrm>
            <a:off x="143508" y="303498"/>
            <a:ext cx="9000492" cy="4563438"/>
            <a:chOff x="857250" y="1576539"/>
            <a:chExt cx="10301288" cy="4749383"/>
          </a:xfrm>
        </p:grpSpPr>
        <p:sp>
          <p:nvSpPr>
            <p:cNvPr id="5" name="9Slide.vn 4">
              <a:extLst>
                <a:ext uri="{FF2B5EF4-FFF2-40B4-BE49-F238E27FC236}">
                  <a16:creationId xmlns:a16="http://schemas.microsoft.com/office/drawing/2014/main" id="{9C7B961E-CB33-4C7E-A089-1B8D73EBBD76}"/>
                </a:ext>
              </a:extLst>
            </p:cNvPr>
            <p:cNvSpPr>
              <a:spLocks/>
            </p:cNvSpPr>
            <p:nvPr/>
          </p:nvSpPr>
          <p:spPr bwMode="auto">
            <a:xfrm>
              <a:off x="4494901" y="3162762"/>
              <a:ext cx="2684112" cy="3163160"/>
            </a:xfrm>
            <a:custGeom>
              <a:avLst/>
              <a:gdLst>
                <a:gd name="connsiteX0" fmla="*/ 1666141 w 2982347"/>
                <a:gd name="connsiteY0" fmla="*/ 239 h 3514622"/>
                <a:gd name="connsiteX1" fmla="*/ 2799671 w 2982347"/>
                <a:gd name="connsiteY1" fmla="*/ 661872 h 3514622"/>
                <a:gd name="connsiteX2" fmla="*/ 2980634 w 2982347"/>
                <a:gd name="connsiteY2" fmla="*/ 1420167 h 3514622"/>
                <a:gd name="connsiteX3" fmla="*/ 2708614 w 2982347"/>
                <a:gd name="connsiteY3" fmla="*/ 2261436 h 3514622"/>
                <a:gd name="connsiteX4" fmla="*/ 2539322 w 2982347"/>
                <a:gd name="connsiteY4" fmla="*/ 3264838 h 3514622"/>
                <a:gd name="connsiteX5" fmla="*/ 2563883 w 2982347"/>
                <a:gd name="connsiteY5" fmla="*/ 3514622 h 3514622"/>
                <a:gd name="connsiteX6" fmla="*/ 1051857 w 2982347"/>
                <a:gd name="connsiteY6" fmla="*/ 3514622 h 3514622"/>
                <a:gd name="connsiteX7" fmla="*/ 1055745 w 2982347"/>
                <a:gd name="connsiteY7" fmla="*/ 3424232 h 3514622"/>
                <a:gd name="connsiteX8" fmla="*/ 1045372 w 2982347"/>
                <a:gd name="connsiteY8" fmla="*/ 3265198 h 3514622"/>
                <a:gd name="connsiteX9" fmla="*/ 732433 w 2982347"/>
                <a:gd name="connsiteY9" fmla="*/ 3165513 h 3514622"/>
                <a:gd name="connsiteX10" fmla="*/ 348032 w 2982347"/>
                <a:gd name="connsiteY10" fmla="*/ 2997259 h 3514622"/>
                <a:gd name="connsiteX11" fmla="*/ 308266 w 2982347"/>
                <a:gd name="connsiteY11" fmla="*/ 2759860 h 3514622"/>
                <a:gd name="connsiteX12" fmla="*/ 300198 w 2982347"/>
                <a:gd name="connsiteY12" fmla="*/ 2441791 h 3514622"/>
                <a:gd name="connsiteX13" fmla="*/ 300198 w 2982347"/>
                <a:gd name="connsiteY13" fmla="*/ 2439486 h 3514622"/>
                <a:gd name="connsiteX14" fmla="*/ 18380 w 2982347"/>
                <a:gd name="connsiteY14" fmla="*/ 2276418 h 3514622"/>
                <a:gd name="connsiteX15" fmla="*/ 100793 w 2982347"/>
                <a:gd name="connsiteY15" fmla="*/ 1943368 h 3514622"/>
                <a:gd name="connsiteX16" fmla="*/ 288671 w 2982347"/>
                <a:gd name="connsiteY16" fmla="*/ 1478941 h 3514622"/>
                <a:gd name="connsiteX17" fmla="*/ 385492 w 2982347"/>
                <a:gd name="connsiteY17" fmla="*/ 979365 h 3514622"/>
                <a:gd name="connsiteX18" fmla="*/ 1468386 w 2982347"/>
                <a:gd name="connsiteY18" fmla="*/ 11329 h 3514622"/>
                <a:gd name="connsiteX19" fmla="*/ 1666141 w 2982347"/>
                <a:gd name="connsiteY19" fmla="*/ 239 h 351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2347" h="3514622">
                  <a:moveTo>
                    <a:pt x="1666141" y="239"/>
                  </a:moveTo>
                  <a:cubicBezTo>
                    <a:pt x="2126276" y="8952"/>
                    <a:pt x="2568209" y="256003"/>
                    <a:pt x="2799671" y="661872"/>
                  </a:cubicBezTo>
                  <a:cubicBezTo>
                    <a:pt x="2929918" y="890628"/>
                    <a:pt x="2993889" y="1157414"/>
                    <a:pt x="2980634" y="1420167"/>
                  </a:cubicBezTo>
                  <a:cubicBezTo>
                    <a:pt x="2965073" y="1723255"/>
                    <a:pt x="2826182" y="1987736"/>
                    <a:pt x="2708614" y="2261436"/>
                  </a:cubicBezTo>
                  <a:cubicBezTo>
                    <a:pt x="2569146" y="2587284"/>
                    <a:pt x="2521744" y="2926241"/>
                    <a:pt x="2539322" y="3264838"/>
                  </a:cubicBezTo>
                  <a:lnTo>
                    <a:pt x="2563883" y="3514622"/>
                  </a:lnTo>
                  <a:lnTo>
                    <a:pt x="1051857" y="3514622"/>
                  </a:lnTo>
                  <a:lnTo>
                    <a:pt x="1055745" y="3424232"/>
                  </a:lnTo>
                  <a:cubicBezTo>
                    <a:pt x="1057330" y="3369204"/>
                    <a:pt x="1056034" y="3314464"/>
                    <a:pt x="1045372" y="3265198"/>
                  </a:cubicBezTo>
                  <a:cubicBezTo>
                    <a:pt x="1018285" y="3139007"/>
                    <a:pt x="832712" y="3166089"/>
                    <a:pt x="732433" y="3165513"/>
                  </a:cubicBezTo>
                  <a:cubicBezTo>
                    <a:pt x="579710" y="3163784"/>
                    <a:pt x="425834" y="3147650"/>
                    <a:pt x="348032" y="2997259"/>
                  </a:cubicBezTo>
                  <a:cubicBezTo>
                    <a:pt x="309995" y="2924080"/>
                    <a:pt x="310571" y="2839953"/>
                    <a:pt x="308266" y="2759860"/>
                  </a:cubicBezTo>
                  <a:cubicBezTo>
                    <a:pt x="305384" y="2653837"/>
                    <a:pt x="300774" y="2547814"/>
                    <a:pt x="300198" y="2441791"/>
                  </a:cubicBezTo>
                  <a:cubicBezTo>
                    <a:pt x="300198" y="2440638"/>
                    <a:pt x="300198" y="2440062"/>
                    <a:pt x="300198" y="2439486"/>
                  </a:cubicBezTo>
                  <a:cubicBezTo>
                    <a:pt x="159001" y="2407218"/>
                    <a:pt x="74859" y="2369764"/>
                    <a:pt x="18380" y="2276418"/>
                  </a:cubicBezTo>
                  <a:cubicBezTo>
                    <a:pt x="-36370" y="2185377"/>
                    <a:pt x="43162" y="2064948"/>
                    <a:pt x="100793" y="1943368"/>
                  </a:cubicBezTo>
                  <a:cubicBezTo>
                    <a:pt x="174561" y="1786638"/>
                    <a:pt x="226429" y="1641432"/>
                    <a:pt x="288671" y="1478941"/>
                  </a:cubicBezTo>
                  <a:cubicBezTo>
                    <a:pt x="350337" y="1318754"/>
                    <a:pt x="342845" y="1144162"/>
                    <a:pt x="385492" y="979365"/>
                  </a:cubicBezTo>
                  <a:cubicBezTo>
                    <a:pt x="515163" y="478637"/>
                    <a:pt x="954314" y="79322"/>
                    <a:pt x="1468386" y="11329"/>
                  </a:cubicBezTo>
                  <a:cubicBezTo>
                    <a:pt x="1534302" y="2614"/>
                    <a:pt x="1600407" y="-1006"/>
                    <a:pt x="1666141" y="239"/>
                  </a:cubicBezTo>
                  <a:close/>
                </a:path>
              </a:pathLst>
            </a:custGeom>
            <a:solidFill>
              <a:srgbClr val="95A5A6">
                <a:lumMod val="40000"/>
                <a:lumOff val="60000"/>
              </a:srgbClr>
            </a:solidFill>
            <a:ln>
              <a:noFill/>
            </a:ln>
          </p:spPr>
          <p:txBody>
            <a:bodyPr vert="horz" wrap="square" lIns="61722" tIns="30861" rIns="61722" bIns="30861" numCol="1" anchor="t" anchorCtr="0" compatLnSpc="1">
              <a:prstTxWarp prst="textNoShape">
                <a:avLst/>
              </a:prstTxWarp>
              <a:noAutofit/>
            </a:bodyPr>
            <a:lstStyle/>
            <a:p>
              <a:pPr defTabSz="617189">
                <a:defRPr/>
              </a:pPr>
              <a:endParaRPr lang="en-US" sz="1215" kern="0">
                <a:solidFill>
                  <a:srgbClr val="95A5A6"/>
                </a:solidFill>
                <a:latin typeface="Calibri"/>
              </a:endParaRPr>
            </a:p>
          </p:txBody>
        </p:sp>
        <p:sp>
          <p:nvSpPr>
            <p:cNvPr id="7" name="9Slide.vn 11">
              <a:extLst>
                <a:ext uri="{FF2B5EF4-FFF2-40B4-BE49-F238E27FC236}">
                  <a16:creationId xmlns:a16="http://schemas.microsoft.com/office/drawing/2014/main" id="{D77E1DC6-B096-4C7E-A442-EE9941F34071}"/>
                </a:ext>
              </a:extLst>
            </p:cNvPr>
            <p:cNvSpPr>
              <a:spLocks/>
            </p:cNvSpPr>
            <p:nvPr/>
          </p:nvSpPr>
          <p:spPr bwMode="auto">
            <a:xfrm>
              <a:off x="1423874" y="4704584"/>
              <a:ext cx="2260086" cy="1049976"/>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rgbClr val="2980B9"/>
            </a:solidFill>
            <a:ln w="9525">
              <a:noFill/>
              <a:round/>
              <a:headEnd/>
              <a:tailEnd/>
            </a:ln>
          </p:spPr>
          <p:txBody>
            <a:bodyPr vert="horz" wrap="square" lIns="61722" tIns="30861" rIns="61722" bIns="30861" numCol="1" anchor="t" anchorCtr="0" compatLnSpc="1">
              <a:prstTxWarp prst="textNoShape">
                <a:avLst/>
              </a:prstTxWarp>
              <a:noAutofit/>
            </a:bodyPr>
            <a:lstStyle/>
            <a:p>
              <a:pPr defTabSz="617189">
                <a:defRPr/>
              </a:pPr>
              <a:endParaRPr lang="en-US" sz="1215" kern="0">
                <a:solidFill>
                  <a:srgbClr val="95A5A6"/>
                </a:solidFill>
                <a:latin typeface="Calibri"/>
              </a:endParaRPr>
            </a:p>
          </p:txBody>
        </p:sp>
        <p:sp>
          <p:nvSpPr>
            <p:cNvPr id="8" name="9Slide.vn 37">
              <a:extLst>
                <a:ext uri="{FF2B5EF4-FFF2-40B4-BE49-F238E27FC236}">
                  <a16:creationId xmlns:a16="http://schemas.microsoft.com/office/drawing/2014/main" id="{ED365C7B-74E7-4349-B5F9-05C007FE1C0C}"/>
                </a:ext>
              </a:extLst>
            </p:cNvPr>
            <p:cNvSpPr/>
            <p:nvPr/>
          </p:nvSpPr>
          <p:spPr>
            <a:xfrm>
              <a:off x="1504033" y="4854470"/>
              <a:ext cx="2050570" cy="672667"/>
            </a:xfrm>
            <a:prstGeom prst="rect">
              <a:avLst/>
            </a:prstGeom>
          </p:spPr>
          <p:txBody>
            <a:bodyPr wrap="square">
              <a:spAutoFit/>
            </a:bodyPr>
            <a:lstStyle/>
            <a:p>
              <a:pPr algn="ctr" defTabSz="617189">
                <a:defRPr/>
              </a:pPr>
              <a:r>
                <a:rPr lang="en-US" b="1" kern="0" dirty="0">
                  <a:solidFill>
                    <a:srgbClr val="2C3E50">
                      <a:lumMod val="50000"/>
                    </a:srgbClr>
                  </a:solidFill>
                  <a:latin typeface="Calibri"/>
                </a:rPr>
                <a:t>1. </a:t>
              </a:r>
              <a:r>
                <a:rPr lang="en-US" b="1" kern="0" dirty="0" err="1">
                  <a:solidFill>
                    <a:srgbClr val="2C3E50">
                      <a:lumMod val="50000"/>
                    </a:srgbClr>
                  </a:solidFill>
                  <a:latin typeface="Calibri"/>
                </a:rPr>
                <a:t>Nội</a:t>
              </a:r>
              <a:r>
                <a:rPr lang="en-US" b="1" kern="0" dirty="0">
                  <a:solidFill>
                    <a:srgbClr val="2C3E50">
                      <a:lumMod val="50000"/>
                    </a:srgbClr>
                  </a:solidFill>
                  <a:latin typeface="Calibri"/>
                </a:rPr>
                <a:t> dung </a:t>
              </a:r>
            </a:p>
            <a:p>
              <a:pPr algn="ctr" defTabSz="617189">
                <a:defRPr/>
              </a:pPr>
              <a:r>
                <a:rPr lang="en-US" b="1" kern="0" dirty="0" err="1">
                  <a:solidFill>
                    <a:srgbClr val="2C3E50">
                      <a:lumMod val="50000"/>
                    </a:srgbClr>
                  </a:solidFill>
                  <a:latin typeface="Calibri"/>
                </a:rPr>
                <a:t>kiến</a:t>
              </a:r>
              <a:r>
                <a:rPr lang="en-US" b="1" kern="0" dirty="0">
                  <a:solidFill>
                    <a:srgbClr val="2C3E50">
                      <a:lumMod val="50000"/>
                    </a:srgbClr>
                  </a:solidFill>
                  <a:latin typeface="Calibri"/>
                </a:rPr>
                <a:t> </a:t>
              </a:r>
              <a:r>
                <a:rPr lang="en-US" b="1" kern="0" dirty="0" err="1">
                  <a:solidFill>
                    <a:srgbClr val="2C3E50">
                      <a:lumMod val="50000"/>
                    </a:srgbClr>
                  </a:solidFill>
                  <a:latin typeface="Calibri"/>
                </a:rPr>
                <a:t>thức</a:t>
              </a:r>
              <a:endParaRPr lang="en-US" b="1" kern="0" dirty="0">
                <a:solidFill>
                  <a:srgbClr val="2C3E50">
                    <a:lumMod val="50000"/>
                  </a:srgbClr>
                </a:solidFill>
                <a:latin typeface="Calibri"/>
              </a:endParaRPr>
            </a:p>
          </p:txBody>
        </p:sp>
        <p:sp>
          <p:nvSpPr>
            <p:cNvPr id="9" name="9Slide.vn 19">
              <a:extLst>
                <a:ext uri="{FF2B5EF4-FFF2-40B4-BE49-F238E27FC236}">
                  <a16:creationId xmlns:a16="http://schemas.microsoft.com/office/drawing/2014/main" id="{D9F0C0B4-D1B1-48A6-B2CF-0FBA6D9F9EB7}"/>
                </a:ext>
              </a:extLst>
            </p:cNvPr>
            <p:cNvSpPr>
              <a:spLocks/>
            </p:cNvSpPr>
            <p:nvPr/>
          </p:nvSpPr>
          <p:spPr bwMode="auto">
            <a:xfrm>
              <a:off x="3734117" y="4701203"/>
              <a:ext cx="789629" cy="472710"/>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2C3E50">
                <a:lumMod val="50000"/>
              </a:srgbClr>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a:solidFill>
                  <a:srgbClr val="95A5A6"/>
                </a:solidFill>
                <a:latin typeface="Calibri"/>
              </a:endParaRPr>
            </a:p>
          </p:txBody>
        </p:sp>
        <p:sp>
          <p:nvSpPr>
            <p:cNvPr id="2" name="TextBox 1"/>
            <p:cNvSpPr txBox="1"/>
            <p:nvPr/>
          </p:nvSpPr>
          <p:spPr>
            <a:xfrm>
              <a:off x="5141546" y="3730758"/>
              <a:ext cx="1643062" cy="1249238"/>
            </a:xfrm>
            <a:prstGeom prst="rect">
              <a:avLst/>
            </a:prstGeom>
            <a:noFill/>
          </p:spPr>
          <p:txBody>
            <a:bodyPr wrap="square" rtlCol="0">
              <a:spAutoFit/>
            </a:bodyPr>
            <a:lstStyle/>
            <a:p>
              <a:pPr algn="ctr" defTabSz="685800"/>
              <a:r>
                <a:rPr lang="en-US" sz="2400" b="1" dirty="0">
                  <a:solidFill>
                    <a:prstClr val="black"/>
                  </a:solidFill>
                  <a:latin typeface="Calibri"/>
                </a:rPr>
                <a:t>CẤU TRÚC MA TRẬN</a:t>
              </a:r>
            </a:p>
          </p:txBody>
        </p:sp>
        <p:pic>
          <p:nvPicPr>
            <p:cNvPr id="10" name="9Slide.vn 5" descr="Lightbulb">
              <a:extLst>
                <a:ext uri="{FF2B5EF4-FFF2-40B4-BE49-F238E27FC236}">
                  <a16:creationId xmlns:a16="http://schemas.microsoft.com/office/drawing/2014/main" id="{6A83EF17-8D6C-4954-B0D4-155B20A1731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866" y="5009474"/>
              <a:ext cx="1331582" cy="970459"/>
            </a:xfrm>
            <a:prstGeom prst="rect">
              <a:avLst/>
            </a:prstGeom>
          </p:spPr>
        </p:pic>
        <p:grpSp>
          <p:nvGrpSpPr>
            <p:cNvPr id="11" name="9Slide.vn 24">
              <a:extLst>
                <a:ext uri="{FF2B5EF4-FFF2-40B4-BE49-F238E27FC236}">
                  <a16:creationId xmlns:a16="http://schemas.microsoft.com/office/drawing/2014/main" id="{9899E55D-6418-4FA3-AAEB-C35174E38953}"/>
                </a:ext>
              </a:extLst>
            </p:cNvPr>
            <p:cNvGrpSpPr/>
            <p:nvPr/>
          </p:nvGrpSpPr>
          <p:grpSpPr>
            <a:xfrm>
              <a:off x="5223308" y="4767022"/>
              <a:ext cx="1536214" cy="711255"/>
              <a:chOff x="2949244" y="1769606"/>
              <a:chExt cx="3109912" cy="1439863"/>
            </a:xfrm>
            <a:solidFill>
              <a:srgbClr val="F39C12"/>
            </a:solidFill>
          </p:grpSpPr>
          <p:sp>
            <p:nvSpPr>
              <p:cNvPr id="12" name="9Slide.vn 25">
                <a:extLst>
                  <a:ext uri="{FF2B5EF4-FFF2-40B4-BE49-F238E27FC236}">
                    <a16:creationId xmlns:a16="http://schemas.microsoft.com/office/drawing/2014/main" id="{61789842-E9AD-47DB-9172-B55489C577A7}"/>
                  </a:ext>
                </a:extLst>
              </p:cNvPr>
              <p:cNvSpPr>
                <a:spLocks/>
              </p:cNvSpPr>
              <p:nvPr/>
            </p:nvSpPr>
            <p:spPr bwMode="auto">
              <a:xfrm>
                <a:off x="4814556" y="1863269"/>
                <a:ext cx="255588" cy="561975"/>
              </a:xfrm>
              <a:custGeom>
                <a:avLst/>
                <a:gdLst>
                  <a:gd name="T0" fmla="*/ 450 w 644"/>
                  <a:gd name="T1" fmla="*/ 65 h 1418"/>
                  <a:gd name="T2" fmla="*/ 458 w 644"/>
                  <a:gd name="T3" fmla="*/ 47 h 1418"/>
                  <a:gd name="T4" fmla="*/ 485 w 644"/>
                  <a:gd name="T5" fmla="*/ 18 h 1418"/>
                  <a:gd name="T6" fmla="*/ 520 w 644"/>
                  <a:gd name="T7" fmla="*/ 1 h 1418"/>
                  <a:gd name="T8" fmla="*/ 559 w 644"/>
                  <a:gd name="T9" fmla="*/ 0 h 1418"/>
                  <a:gd name="T10" fmla="*/ 578 w 644"/>
                  <a:gd name="T11" fmla="*/ 5 h 1418"/>
                  <a:gd name="T12" fmla="*/ 597 w 644"/>
                  <a:gd name="T13" fmla="*/ 13 h 1418"/>
                  <a:gd name="T14" fmla="*/ 626 w 644"/>
                  <a:gd name="T15" fmla="*/ 40 h 1418"/>
                  <a:gd name="T16" fmla="*/ 642 w 644"/>
                  <a:gd name="T17" fmla="*/ 75 h 1418"/>
                  <a:gd name="T18" fmla="*/ 644 w 644"/>
                  <a:gd name="T19" fmla="*/ 114 h 1418"/>
                  <a:gd name="T20" fmla="*/ 638 w 644"/>
                  <a:gd name="T21" fmla="*/ 134 h 1418"/>
                  <a:gd name="T22" fmla="*/ 195 w 644"/>
                  <a:gd name="T23" fmla="*/ 1352 h 1418"/>
                  <a:gd name="T24" fmla="*/ 187 w 644"/>
                  <a:gd name="T25" fmla="*/ 1370 h 1418"/>
                  <a:gd name="T26" fmla="*/ 160 w 644"/>
                  <a:gd name="T27" fmla="*/ 1399 h 1418"/>
                  <a:gd name="T28" fmla="*/ 126 w 644"/>
                  <a:gd name="T29" fmla="*/ 1416 h 1418"/>
                  <a:gd name="T30" fmla="*/ 86 w 644"/>
                  <a:gd name="T31" fmla="*/ 1418 h 1418"/>
                  <a:gd name="T32" fmla="*/ 66 w 644"/>
                  <a:gd name="T33" fmla="*/ 1412 h 1418"/>
                  <a:gd name="T34" fmla="*/ 48 w 644"/>
                  <a:gd name="T35" fmla="*/ 1404 h 1418"/>
                  <a:gd name="T36" fmla="*/ 20 w 644"/>
                  <a:gd name="T37" fmla="*/ 1377 h 1418"/>
                  <a:gd name="T38" fmla="*/ 3 w 644"/>
                  <a:gd name="T39" fmla="*/ 1342 h 1418"/>
                  <a:gd name="T40" fmla="*/ 0 w 644"/>
                  <a:gd name="T41" fmla="*/ 1303 h 1418"/>
                  <a:gd name="T42" fmla="*/ 7 w 644"/>
                  <a:gd name="T43" fmla="*/ 1283 h 1418"/>
                  <a:gd name="T44" fmla="*/ 450 w 644"/>
                  <a:gd name="T45" fmla="*/ 65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4" h="1418">
                    <a:moveTo>
                      <a:pt x="450" y="65"/>
                    </a:moveTo>
                    <a:lnTo>
                      <a:pt x="458" y="47"/>
                    </a:lnTo>
                    <a:lnTo>
                      <a:pt x="485" y="18"/>
                    </a:lnTo>
                    <a:lnTo>
                      <a:pt x="520" y="1"/>
                    </a:lnTo>
                    <a:lnTo>
                      <a:pt x="559" y="0"/>
                    </a:lnTo>
                    <a:lnTo>
                      <a:pt x="578" y="5"/>
                    </a:lnTo>
                    <a:lnTo>
                      <a:pt x="597" y="13"/>
                    </a:lnTo>
                    <a:lnTo>
                      <a:pt x="626" y="40"/>
                    </a:lnTo>
                    <a:lnTo>
                      <a:pt x="642" y="75"/>
                    </a:lnTo>
                    <a:lnTo>
                      <a:pt x="644" y="114"/>
                    </a:lnTo>
                    <a:lnTo>
                      <a:pt x="638" y="134"/>
                    </a:lnTo>
                    <a:lnTo>
                      <a:pt x="195" y="1352"/>
                    </a:lnTo>
                    <a:lnTo>
                      <a:pt x="187" y="1370"/>
                    </a:lnTo>
                    <a:lnTo>
                      <a:pt x="160" y="1399"/>
                    </a:lnTo>
                    <a:lnTo>
                      <a:pt x="126" y="1416"/>
                    </a:lnTo>
                    <a:lnTo>
                      <a:pt x="86" y="1418"/>
                    </a:lnTo>
                    <a:lnTo>
                      <a:pt x="66" y="1412"/>
                    </a:lnTo>
                    <a:lnTo>
                      <a:pt x="48" y="1404"/>
                    </a:lnTo>
                    <a:lnTo>
                      <a:pt x="20" y="1377"/>
                    </a:lnTo>
                    <a:lnTo>
                      <a:pt x="3" y="1342"/>
                    </a:lnTo>
                    <a:lnTo>
                      <a:pt x="0" y="1303"/>
                    </a:lnTo>
                    <a:lnTo>
                      <a:pt x="7" y="1283"/>
                    </a:lnTo>
                    <a:lnTo>
                      <a:pt x="45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3" name="9Slide.vn 26">
                <a:extLst>
                  <a:ext uri="{FF2B5EF4-FFF2-40B4-BE49-F238E27FC236}">
                    <a16:creationId xmlns:a16="http://schemas.microsoft.com/office/drawing/2014/main" id="{B4D22DA5-2C00-4B79-B51C-35CFBAF6DF4C}"/>
                  </a:ext>
                </a:extLst>
              </p:cNvPr>
              <p:cNvSpPr>
                <a:spLocks/>
              </p:cNvSpPr>
              <p:nvPr/>
            </p:nvSpPr>
            <p:spPr bwMode="auto">
              <a:xfrm>
                <a:off x="5122531" y="2129969"/>
                <a:ext cx="409575" cy="473075"/>
              </a:xfrm>
              <a:custGeom>
                <a:avLst/>
                <a:gdLst>
                  <a:gd name="T0" fmla="*/ 855 w 1033"/>
                  <a:gd name="T1" fmla="*/ 36 h 1193"/>
                  <a:gd name="T2" fmla="*/ 869 w 1033"/>
                  <a:gd name="T3" fmla="*/ 20 h 1193"/>
                  <a:gd name="T4" fmla="*/ 904 w 1033"/>
                  <a:gd name="T5" fmla="*/ 3 h 1193"/>
                  <a:gd name="T6" fmla="*/ 943 w 1033"/>
                  <a:gd name="T7" fmla="*/ 0 h 1193"/>
                  <a:gd name="T8" fmla="*/ 981 w 1033"/>
                  <a:gd name="T9" fmla="*/ 11 h 1193"/>
                  <a:gd name="T10" fmla="*/ 998 w 1033"/>
                  <a:gd name="T11" fmla="*/ 23 h 1193"/>
                  <a:gd name="T12" fmla="*/ 1012 w 1033"/>
                  <a:gd name="T13" fmla="*/ 37 h 1193"/>
                  <a:gd name="T14" fmla="*/ 1030 w 1033"/>
                  <a:gd name="T15" fmla="*/ 72 h 1193"/>
                  <a:gd name="T16" fmla="*/ 1033 w 1033"/>
                  <a:gd name="T17" fmla="*/ 111 h 1193"/>
                  <a:gd name="T18" fmla="*/ 1022 w 1033"/>
                  <a:gd name="T19" fmla="*/ 149 h 1193"/>
                  <a:gd name="T20" fmla="*/ 1009 w 1033"/>
                  <a:gd name="T21" fmla="*/ 164 h 1193"/>
                  <a:gd name="T22" fmla="*/ 177 w 1033"/>
                  <a:gd name="T23" fmla="*/ 1157 h 1193"/>
                  <a:gd name="T24" fmla="*/ 163 w 1033"/>
                  <a:gd name="T25" fmla="*/ 1173 h 1193"/>
                  <a:gd name="T26" fmla="*/ 128 w 1033"/>
                  <a:gd name="T27" fmla="*/ 1191 h 1193"/>
                  <a:gd name="T28" fmla="*/ 89 w 1033"/>
                  <a:gd name="T29" fmla="*/ 1193 h 1193"/>
                  <a:gd name="T30" fmla="*/ 52 w 1033"/>
                  <a:gd name="T31" fmla="*/ 1182 h 1193"/>
                  <a:gd name="T32" fmla="*/ 35 w 1033"/>
                  <a:gd name="T33" fmla="*/ 1170 h 1193"/>
                  <a:gd name="T34" fmla="*/ 20 w 1033"/>
                  <a:gd name="T35" fmla="*/ 1156 h 1193"/>
                  <a:gd name="T36" fmla="*/ 2 w 1033"/>
                  <a:gd name="T37" fmla="*/ 1121 h 1193"/>
                  <a:gd name="T38" fmla="*/ 0 w 1033"/>
                  <a:gd name="T39" fmla="*/ 1083 h 1193"/>
                  <a:gd name="T40" fmla="*/ 10 w 1033"/>
                  <a:gd name="T41" fmla="*/ 1046 h 1193"/>
                  <a:gd name="T42" fmla="*/ 23 w 1033"/>
                  <a:gd name="T43" fmla="*/ 1029 h 1193"/>
                  <a:gd name="T44" fmla="*/ 855 w 1033"/>
                  <a:gd name="T45" fmla="*/ 3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3" h="1193">
                    <a:moveTo>
                      <a:pt x="855" y="36"/>
                    </a:moveTo>
                    <a:lnTo>
                      <a:pt x="869" y="20"/>
                    </a:lnTo>
                    <a:lnTo>
                      <a:pt x="904" y="3"/>
                    </a:lnTo>
                    <a:lnTo>
                      <a:pt x="943" y="0"/>
                    </a:lnTo>
                    <a:lnTo>
                      <a:pt x="981" y="11"/>
                    </a:lnTo>
                    <a:lnTo>
                      <a:pt x="998" y="23"/>
                    </a:lnTo>
                    <a:lnTo>
                      <a:pt x="1012" y="37"/>
                    </a:lnTo>
                    <a:lnTo>
                      <a:pt x="1030" y="72"/>
                    </a:lnTo>
                    <a:lnTo>
                      <a:pt x="1033" y="111"/>
                    </a:lnTo>
                    <a:lnTo>
                      <a:pt x="1022" y="149"/>
                    </a:lnTo>
                    <a:lnTo>
                      <a:pt x="1009" y="164"/>
                    </a:lnTo>
                    <a:lnTo>
                      <a:pt x="177" y="1157"/>
                    </a:lnTo>
                    <a:lnTo>
                      <a:pt x="163" y="1173"/>
                    </a:lnTo>
                    <a:lnTo>
                      <a:pt x="128" y="1191"/>
                    </a:lnTo>
                    <a:lnTo>
                      <a:pt x="89" y="1193"/>
                    </a:lnTo>
                    <a:lnTo>
                      <a:pt x="52" y="1182"/>
                    </a:lnTo>
                    <a:lnTo>
                      <a:pt x="35" y="1170"/>
                    </a:lnTo>
                    <a:lnTo>
                      <a:pt x="20" y="1156"/>
                    </a:lnTo>
                    <a:lnTo>
                      <a:pt x="2" y="1121"/>
                    </a:lnTo>
                    <a:lnTo>
                      <a:pt x="0" y="1083"/>
                    </a:lnTo>
                    <a:lnTo>
                      <a:pt x="10" y="1046"/>
                    </a:lnTo>
                    <a:lnTo>
                      <a:pt x="23" y="1029"/>
                    </a:lnTo>
                    <a:lnTo>
                      <a:pt x="855"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4" name="9Slide.vn 27">
                <a:extLst>
                  <a:ext uri="{FF2B5EF4-FFF2-40B4-BE49-F238E27FC236}">
                    <a16:creationId xmlns:a16="http://schemas.microsoft.com/office/drawing/2014/main" id="{55AF6F40-E561-4094-B425-A6F289A0151F}"/>
                  </a:ext>
                </a:extLst>
              </p:cNvPr>
              <p:cNvSpPr>
                <a:spLocks/>
              </p:cNvSpPr>
              <p:nvPr/>
            </p:nvSpPr>
            <p:spPr bwMode="auto">
              <a:xfrm>
                <a:off x="5351131" y="2537956"/>
                <a:ext cx="523875" cy="338138"/>
              </a:xfrm>
              <a:custGeom>
                <a:avLst/>
                <a:gdLst>
                  <a:gd name="T0" fmla="*/ 1173 w 1324"/>
                  <a:gd name="T1" fmla="*/ 14 h 850"/>
                  <a:gd name="T2" fmla="*/ 1191 w 1324"/>
                  <a:gd name="T3" fmla="*/ 5 h 850"/>
                  <a:gd name="T4" fmla="*/ 1230 w 1324"/>
                  <a:gd name="T5" fmla="*/ 0 h 850"/>
                  <a:gd name="T6" fmla="*/ 1268 w 1324"/>
                  <a:gd name="T7" fmla="*/ 10 h 850"/>
                  <a:gd name="T8" fmla="*/ 1299 w 1324"/>
                  <a:gd name="T9" fmla="*/ 34 h 850"/>
                  <a:gd name="T10" fmla="*/ 1311 w 1324"/>
                  <a:gd name="T11" fmla="*/ 51 h 850"/>
                  <a:gd name="T12" fmla="*/ 1320 w 1324"/>
                  <a:gd name="T13" fmla="*/ 69 h 850"/>
                  <a:gd name="T14" fmla="*/ 1324 w 1324"/>
                  <a:gd name="T15" fmla="*/ 108 h 850"/>
                  <a:gd name="T16" fmla="*/ 1315 w 1324"/>
                  <a:gd name="T17" fmla="*/ 145 h 850"/>
                  <a:gd name="T18" fmla="*/ 1291 w 1324"/>
                  <a:gd name="T19" fmla="*/ 176 h 850"/>
                  <a:gd name="T20" fmla="*/ 1273 w 1324"/>
                  <a:gd name="T21" fmla="*/ 188 h 850"/>
                  <a:gd name="T22" fmla="*/ 152 w 1324"/>
                  <a:gd name="T23" fmla="*/ 836 h 850"/>
                  <a:gd name="T24" fmla="*/ 132 w 1324"/>
                  <a:gd name="T25" fmla="*/ 845 h 850"/>
                  <a:gd name="T26" fmla="*/ 94 w 1324"/>
                  <a:gd name="T27" fmla="*/ 850 h 850"/>
                  <a:gd name="T28" fmla="*/ 57 w 1324"/>
                  <a:gd name="T29" fmla="*/ 840 h 850"/>
                  <a:gd name="T30" fmla="*/ 26 w 1324"/>
                  <a:gd name="T31" fmla="*/ 817 h 850"/>
                  <a:gd name="T32" fmla="*/ 14 w 1324"/>
                  <a:gd name="T33" fmla="*/ 800 h 850"/>
                  <a:gd name="T34" fmla="*/ 5 w 1324"/>
                  <a:gd name="T35" fmla="*/ 780 h 850"/>
                  <a:gd name="T36" fmla="*/ 0 w 1324"/>
                  <a:gd name="T37" fmla="*/ 742 h 850"/>
                  <a:gd name="T38" fmla="*/ 11 w 1324"/>
                  <a:gd name="T39" fmla="*/ 705 h 850"/>
                  <a:gd name="T40" fmla="*/ 34 w 1324"/>
                  <a:gd name="T41" fmla="*/ 674 h 850"/>
                  <a:gd name="T42" fmla="*/ 51 w 1324"/>
                  <a:gd name="T43" fmla="*/ 662 h 850"/>
                  <a:gd name="T44" fmla="*/ 1173 w 1324"/>
                  <a:gd name="T45" fmla="*/ 1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4" h="850">
                    <a:moveTo>
                      <a:pt x="1173" y="14"/>
                    </a:moveTo>
                    <a:lnTo>
                      <a:pt x="1191" y="5"/>
                    </a:lnTo>
                    <a:lnTo>
                      <a:pt x="1230" y="0"/>
                    </a:lnTo>
                    <a:lnTo>
                      <a:pt x="1268" y="10"/>
                    </a:lnTo>
                    <a:lnTo>
                      <a:pt x="1299" y="34"/>
                    </a:lnTo>
                    <a:lnTo>
                      <a:pt x="1311" y="51"/>
                    </a:lnTo>
                    <a:lnTo>
                      <a:pt x="1320" y="69"/>
                    </a:lnTo>
                    <a:lnTo>
                      <a:pt x="1324" y="108"/>
                    </a:lnTo>
                    <a:lnTo>
                      <a:pt x="1315" y="145"/>
                    </a:lnTo>
                    <a:lnTo>
                      <a:pt x="1291" y="176"/>
                    </a:lnTo>
                    <a:lnTo>
                      <a:pt x="1273" y="188"/>
                    </a:lnTo>
                    <a:lnTo>
                      <a:pt x="152" y="836"/>
                    </a:lnTo>
                    <a:lnTo>
                      <a:pt x="132" y="845"/>
                    </a:lnTo>
                    <a:lnTo>
                      <a:pt x="94" y="850"/>
                    </a:lnTo>
                    <a:lnTo>
                      <a:pt x="57" y="840"/>
                    </a:lnTo>
                    <a:lnTo>
                      <a:pt x="26" y="817"/>
                    </a:lnTo>
                    <a:lnTo>
                      <a:pt x="14" y="800"/>
                    </a:lnTo>
                    <a:lnTo>
                      <a:pt x="5" y="780"/>
                    </a:lnTo>
                    <a:lnTo>
                      <a:pt x="0" y="742"/>
                    </a:lnTo>
                    <a:lnTo>
                      <a:pt x="11" y="705"/>
                    </a:lnTo>
                    <a:lnTo>
                      <a:pt x="34" y="674"/>
                    </a:lnTo>
                    <a:lnTo>
                      <a:pt x="51" y="662"/>
                    </a:lnTo>
                    <a:lnTo>
                      <a:pt x="11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5" name="9Slide.vn 28">
                <a:extLst>
                  <a:ext uri="{FF2B5EF4-FFF2-40B4-BE49-F238E27FC236}">
                    <a16:creationId xmlns:a16="http://schemas.microsoft.com/office/drawing/2014/main" id="{5B39C761-0570-443D-A949-EA7CEE8CBF98}"/>
                  </a:ext>
                </a:extLst>
              </p:cNvPr>
              <p:cNvSpPr>
                <a:spLocks/>
              </p:cNvSpPr>
              <p:nvPr/>
            </p:nvSpPr>
            <p:spPr bwMode="auto">
              <a:xfrm>
                <a:off x="5471781" y="3039606"/>
                <a:ext cx="587375" cy="169863"/>
              </a:xfrm>
              <a:custGeom>
                <a:avLst/>
                <a:gdLst>
                  <a:gd name="T0" fmla="*/ 1361 w 1479"/>
                  <a:gd name="T1" fmla="*/ 2 h 428"/>
                  <a:gd name="T2" fmla="*/ 1381 w 1479"/>
                  <a:gd name="T3" fmla="*/ 0 h 428"/>
                  <a:gd name="T4" fmla="*/ 1420 w 1479"/>
                  <a:gd name="T5" fmla="*/ 9 h 428"/>
                  <a:gd name="T6" fmla="*/ 1451 w 1479"/>
                  <a:gd name="T7" fmla="*/ 31 h 428"/>
                  <a:gd name="T8" fmla="*/ 1473 w 1479"/>
                  <a:gd name="T9" fmla="*/ 65 h 428"/>
                  <a:gd name="T10" fmla="*/ 1477 w 1479"/>
                  <a:gd name="T11" fmla="*/ 84 h 428"/>
                  <a:gd name="T12" fmla="*/ 1479 w 1479"/>
                  <a:gd name="T13" fmla="*/ 105 h 428"/>
                  <a:gd name="T14" fmla="*/ 1470 w 1479"/>
                  <a:gd name="T15" fmla="*/ 142 h 428"/>
                  <a:gd name="T16" fmla="*/ 1448 w 1479"/>
                  <a:gd name="T17" fmla="*/ 175 h 428"/>
                  <a:gd name="T18" fmla="*/ 1416 w 1479"/>
                  <a:gd name="T19" fmla="*/ 196 h 428"/>
                  <a:gd name="T20" fmla="*/ 1395 w 1479"/>
                  <a:gd name="T21" fmla="*/ 201 h 428"/>
                  <a:gd name="T22" fmla="*/ 119 w 1479"/>
                  <a:gd name="T23" fmla="*/ 425 h 428"/>
                  <a:gd name="T24" fmla="*/ 99 w 1479"/>
                  <a:gd name="T25" fmla="*/ 428 h 428"/>
                  <a:gd name="T26" fmla="*/ 60 w 1479"/>
                  <a:gd name="T27" fmla="*/ 419 h 428"/>
                  <a:gd name="T28" fmla="*/ 29 w 1479"/>
                  <a:gd name="T29" fmla="*/ 397 h 428"/>
                  <a:gd name="T30" fmla="*/ 8 w 1479"/>
                  <a:gd name="T31" fmla="*/ 364 h 428"/>
                  <a:gd name="T32" fmla="*/ 3 w 1479"/>
                  <a:gd name="T33" fmla="*/ 343 h 428"/>
                  <a:gd name="T34" fmla="*/ 0 w 1479"/>
                  <a:gd name="T35" fmla="*/ 324 h 428"/>
                  <a:gd name="T36" fmla="*/ 9 w 1479"/>
                  <a:gd name="T37" fmla="*/ 285 h 428"/>
                  <a:gd name="T38" fmla="*/ 31 w 1479"/>
                  <a:gd name="T39" fmla="*/ 254 h 428"/>
                  <a:gd name="T40" fmla="*/ 65 w 1479"/>
                  <a:gd name="T41" fmla="*/ 232 h 428"/>
                  <a:gd name="T42" fmla="*/ 84 w 1479"/>
                  <a:gd name="T43" fmla="*/ 228 h 428"/>
                  <a:gd name="T44" fmla="*/ 1361 w 1479"/>
                  <a:gd name="T45" fmla="*/ 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9" h="428">
                    <a:moveTo>
                      <a:pt x="1361" y="2"/>
                    </a:moveTo>
                    <a:lnTo>
                      <a:pt x="1381" y="0"/>
                    </a:lnTo>
                    <a:lnTo>
                      <a:pt x="1420" y="9"/>
                    </a:lnTo>
                    <a:lnTo>
                      <a:pt x="1451" y="31"/>
                    </a:lnTo>
                    <a:lnTo>
                      <a:pt x="1473" y="65"/>
                    </a:lnTo>
                    <a:lnTo>
                      <a:pt x="1477" y="84"/>
                    </a:lnTo>
                    <a:lnTo>
                      <a:pt x="1479" y="105"/>
                    </a:lnTo>
                    <a:lnTo>
                      <a:pt x="1470" y="142"/>
                    </a:lnTo>
                    <a:lnTo>
                      <a:pt x="1448" y="175"/>
                    </a:lnTo>
                    <a:lnTo>
                      <a:pt x="1416" y="196"/>
                    </a:lnTo>
                    <a:lnTo>
                      <a:pt x="1395" y="201"/>
                    </a:lnTo>
                    <a:lnTo>
                      <a:pt x="119" y="425"/>
                    </a:lnTo>
                    <a:lnTo>
                      <a:pt x="99" y="428"/>
                    </a:lnTo>
                    <a:lnTo>
                      <a:pt x="60" y="419"/>
                    </a:lnTo>
                    <a:lnTo>
                      <a:pt x="29" y="397"/>
                    </a:lnTo>
                    <a:lnTo>
                      <a:pt x="8" y="364"/>
                    </a:lnTo>
                    <a:lnTo>
                      <a:pt x="3" y="343"/>
                    </a:lnTo>
                    <a:lnTo>
                      <a:pt x="0" y="324"/>
                    </a:lnTo>
                    <a:lnTo>
                      <a:pt x="9" y="285"/>
                    </a:lnTo>
                    <a:lnTo>
                      <a:pt x="31" y="254"/>
                    </a:lnTo>
                    <a:lnTo>
                      <a:pt x="65" y="232"/>
                    </a:lnTo>
                    <a:lnTo>
                      <a:pt x="84" y="228"/>
                    </a:lnTo>
                    <a:lnTo>
                      <a:pt x="136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6" name="9Slide.vn 29">
                <a:extLst>
                  <a:ext uri="{FF2B5EF4-FFF2-40B4-BE49-F238E27FC236}">
                    <a16:creationId xmlns:a16="http://schemas.microsoft.com/office/drawing/2014/main" id="{DEE2465F-D240-4071-A4A5-16C1B3E26093}"/>
                  </a:ext>
                </a:extLst>
              </p:cNvPr>
              <p:cNvSpPr>
                <a:spLocks/>
              </p:cNvSpPr>
              <p:nvPr/>
            </p:nvSpPr>
            <p:spPr bwMode="auto">
              <a:xfrm>
                <a:off x="4463719" y="1769606"/>
                <a:ext cx="79375" cy="593725"/>
              </a:xfrm>
              <a:custGeom>
                <a:avLst/>
                <a:gdLst>
                  <a:gd name="T0" fmla="*/ 0 w 202"/>
                  <a:gd name="T1" fmla="*/ 102 h 1498"/>
                  <a:gd name="T2" fmla="*/ 1 w 202"/>
                  <a:gd name="T3" fmla="*/ 81 h 1498"/>
                  <a:gd name="T4" fmla="*/ 16 w 202"/>
                  <a:gd name="T5" fmla="*/ 45 h 1498"/>
                  <a:gd name="T6" fmla="*/ 44 w 202"/>
                  <a:gd name="T7" fmla="*/ 17 h 1498"/>
                  <a:gd name="T8" fmla="*/ 80 w 202"/>
                  <a:gd name="T9" fmla="*/ 2 h 1498"/>
                  <a:gd name="T10" fmla="*/ 101 w 202"/>
                  <a:gd name="T11" fmla="*/ 0 h 1498"/>
                  <a:gd name="T12" fmla="*/ 121 w 202"/>
                  <a:gd name="T13" fmla="*/ 2 h 1498"/>
                  <a:gd name="T14" fmla="*/ 158 w 202"/>
                  <a:gd name="T15" fmla="*/ 17 h 1498"/>
                  <a:gd name="T16" fmla="*/ 185 w 202"/>
                  <a:gd name="T17" fmla="*/ 45 h 1498"/>
                  <a:gd name="T18" fmla="*/ 200 w 202"/>
                  <a:gd name="T19" fmla="*/ 81 h 1498"/>
                  <a:gd name="T20" fmla="*/ 202 w 202"/>
                  <a:gd name="T21" fmla="*/ 102 h 1498"/>
                  <a:gd name="T22" fmla="*/ 202 w 202"/>
                  <a:gd name="T23" fmla="*/ 1398 h 1498"/>
                  <a:gd name="T24" fmla="*/ 200 w 202"/>
                  <a:gd name="T25" fmla="*/ 1417 h 1498"/>
                  <a:gd name="T26" fmla="*/ 185 w 202"/>
                  <a:gd name="T27" fmla="*/ 1454 h 1498"/>
                  <a:gd name="T28" fmla="*/ 158 w 202"/>
                  <a:gd name="T29" fmla="*/ 1481 h 1498"/>
                  <a:gd name="T30" fmla="*/ 121 w 202"/>
                  <a:gd name="T31" fmla="*/ 1496 h 1498"/>
                  <a:gd name="T32" fmla="*/ 101 w 202"/>
                  <a:gd name="T33" fmla="*/ 1498 h 1498"/>
                  <a:gd name="T34" fmla="*/ 80 w 202"/>
                  <a:gd name="T35" fmla="*/ 1496 h 1498"/>
                  <a:gd name="T36" fmla="*/ 44 w 202"/>
                  <a:gd name="T37" fmla="*/ 1481 h 1498"/>
                  <a:gd name="T38" fmla="*/ 16 w 202"/>
                  <a:gd name="T39" fmla="*/ 1454 h 1498"/>
                  <a:gd name="T40" fmla="*/ 1 w 202"/>
                  <a:gd name="T41" fmla="*/ 1417 h 1498"/>
                  <a:gd name="T42" fmla="*/ 0 w 202"/>
                  <a:gd name="T43" fmla="*/ 1398 h 1498"/>
                  <a:gd name="T44" fmla="*/ 0 w 202"/>
                  <a:gd name="T45"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1498">
                    <a:moveTo>
                      <a:pt x="0" y="102"/>
                    </a:moveTo>
                    <a:lnTo>
                      <a:pt x="1" y="81"/>
                    </a:lnTo>
                    <a:lnTo>
                      <a:pt x="16" y="45"/>
                    </a:lnTo>
                    <a:lnTo>
                      <a:pt x="44" y="17"/>
                    </a:lnTo>
                    <a:lnTo>
                      <a:pt x="80" y="2"/>
                    </a:lnTo>
                    <a:lnTo>
                      <a:pt x="101" y="0"/>
                    </a:lnTo>
                    <a:lnTo>
                      <a:pt x="121" y="2"/>
                    </a:lnTo>
                    <a:lnTo>
                      <a:pt x="158" y="17"/>
                    </a:lnTo>
                    <a:lnTo>
                      <a:pt x="185" y="45"/>
                    </a:lnTo>
                    <a:lnTo>
                      <a:pt x="200" y="81"/>
                    </a:lnTo>
                    <a:lnTo>
                      <a:pt x="202" y="102"/>
                    </a:lnTo>
                    <a:lnTo>
                      <a:pt x="202" y="1398"/>
                    </a:lnTo>
                    <a:lnTo>
                      <a:pt x="200" y="1417"/>
                    </a:lnTo>
                    <a:lnTo>
                      <a:pt x="185" y="1454"/>
                    </a:lnTo>
                    <a:lnTo>
                      <a:pt x="158" y="1481"/>
                    </a:lnTo>
                    <a:lnTo>
                      <a:pt x="121" y="1496"/>
                    </a:lnTo>
                    <a:lnTo>
                      <a:pt x="101" y="1498"/>
                    </a:lnTo>
                    <a:lnTo>
                      <a:pt x="80" y="1496"/>
                    </a:lnTo>
                    <a:lnTo>
                      <a:pt x="44" y="1481"/>
                    </a:lnTo>
                    <a:lnTo>
                      <a:pt x="16" y="1454"/>
                    </a:lnTo>
                    <a:lnTo>
                      <a:pt x="1" y="1417"/>
                    </a:lnTo>
                    <a:lnTo>
                      <a:pt x="0" y="1398"/>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7" name="9Slide.vn 30">
                <a:extLst>
                  <a:ext uri="{FF2B5EF4-FFF2-40B4-BE49-F238E27FC236}">
                    <a16:creationId xmlns:a16="http://schemas.microsoft.com/office/drawing/2014/main" id="{329A90A9-B2FA-478A-9E69-A747D54EB933}"/>
                  </a:ext>
                </a:extLst>
              </p:cNvPr>
              <p:cNvSpPr>
                <a:spLocks/>
              </p:cNvSpPr>
              <p:nvPr/>
            </p:nvSpPr>
            <p:spPr bwMode="auto">
              <a:xfrm>
                <a:off x="3938256" y="1863269"/>
                <a:ext cx="255588" cy="561975"/>
              </a:xfrm>
              <a:custGeom>
                <a:avLst/>
                <a:gdLst>
                  <a:gd name="T0" fmla="*/ 6 w 644"/>
                  <a:gd name="T1" fmla="*/ 134 h 1418"/>
                  <a:gd name="T2" fmla="*/ 0 w 644"/>
                  <a:gd name="T3" fmla="*/ 114 h 1418"/>
                  <a:gd name="T4" fmla="*/ 2 w 644"/>
                  <a:gd name="T5" fmla="*/ 75 h 1418"/>
                  <a:gd name="T6" fmla="*/ 18 w 644"/>
                  <a:gd name="T7" fmla="*/ 40 h 1418"/>
                  <a:gd name="T8" fmla="*/ 48 w 644"/>
                  <a:gd name="T9" fmla="*/ 13 h 1418"/>
                  <a:gd name="T10" fmla="*/ 66 w 644"/>
                  <a:gd name="T11" fmla="*/ 5 h 1418"/>
                  <a:gd name="T12" fmla="*/ 85 w 644"/>
                  <a:gd name="T13" fmla="*/ 0 h 1418"/>
                  <a:gd name="T14" fmla="*/ 124 w 644"/>
                  <a:gd name="T15" fmla="*/ 1 h 1418"/>
                  <a:gd name="T16" fmla="*/ 159 w 644"/>
                  <a:gd name="T17" fmla="*/ 18 h 1418"/>
                  <a:gd name="T18" fmla="*/ 186 w 644"/>
                  <a:gd name="T19" fmla="*/ 47 h 1418"/>
                  <a:gd name="T20" fmla="*/ 194 w 644"/>
                  <a:gd name="T21" fmla="*/ 65 h 1418"/>
                  <a:gd name="T22" fmla="*/ 638 w 644"/>
                  <a:gd name="T23" fmla="*/ 1283 h 1418"/>
                  <a:gd name="T24" fmla="*/ 644 w 644"/>
                  <a:gd name="T25" fmla="*/ 1303 h 1418"/>
                  <a:gd name="T26" fmla="*/ 641 w 644"/>
                  <a:gd name="T27" fmla="*/ 1342 h 1418"/>
                  <a:gd name="T28" fmla="*/ 625 w 644"/>
                  <a:gd name="T29" fmla="*/ 1377 h 1418"/>
                  <a:gd name="T30" fmla="*/ 596 w 644"/>
                  <a:gd name="T31" fmla="*/ 1404 h 1418"/>
                  <a:gd name="T32" fmla="*/ 578 w 644"/>
                  <a:gd name="T33" fmla="*/ 1412 h 1418"/>
                  <a:gd name="T34" fmla="*/ 558 w 644"/>
                  <a:gd name="T35" fmla="*/ 1418 h 1418"/>
                  <a:gd name="T36" fmla="*/ 518 w 644"/>
                  <a:gd name="T37" fmla="*/ 1416 h 1418"/>
                  <a:gd name="T38" fmla="*/ 483 w 644"/>
                  <a:gd name="T39" fmla="*/ 1399 h 1418"/>
                  <a:gd name="T40" fmla="*/ 457 w 644"/>
                  <a:gd name="T41" fmla="*/ 1370 h 1418"/>
                  <a:gd name="T42" fmla="*/ 450 w 644"/>
                  <a:gd name="T43" fmla="*/ 1352 h 1418"/>
                  <a:gd name="T44" fmla="*/ 6 w 644"/>
                  <a:gd name="T45" fmla="*/ 134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4" h="1418">
                    <a:moveTo>
                      <a:pt x="6" y="134"/>
                    </a:moveTo>
                    <a:lnTo>
                      <a:pt x="0" y="114"/>
                    </a:lnTo>
                    <a:lnTo>
                      <a:pt x="2" y="75"/>
                    </a:lnTo>
                    <a:lnTo>
                      <a:pt x="18" y="40"/>
                    </a:lnTo>
                    <a:lnTo>
                      <a:pt x="48" y="13"/>
                    </a:lnTo>
                    <a:lnTo>
                      <a:pt x="66" y="5"/>
                    </a:lnTo>
                    <a:lnTo>
                      <a:pt x="85" y="0"/>
                    </a:lnTo>
                    <a:lnTo>
                      <a:pt x="124" y="1"/>
                    </a:lnTo>
                    <a:lnTo>
                      <a:pt x="159" y="18"/>
                    </a:lnTo>
                    <a:lnTo>
                      <a:pt x="186" y="47"/>
                    </a:lnTo>
                    <a:lnTo>
                      <a:pt x="194" y="65"/>
                    </a:lnTo>
                    <a:lnTo>
                      <a:pt x="638" y="1283"/>
                    </a:lnTo>
                    <a:lnTo>
                      <a:pt x="644" y="1303"/>
                    </a:lnTo>
                    <a:lnTo>
                      <a:pt x="641" y="1342"/>
                    </a:lnTo>
                    <a:lnTo>
                      <a:pt x="625" y="1377"/>
                    </a:lnTo>
                    <a:lnTo>
                      <a:pt x="596" y="1404"/>
                    </a:lnTo>
                    <a:lnTo>
                      <a:pt x="578" y="1412"/>
                    </a:lnTo>
                    <a:lnTo>
                      <a:pt x="558" y="1418"/>
                    </a:lnTo>
                    <a:lnTo>
                      <a:pt x="518" y="1416"/>
                    </a:lnTo>
                    <a:lnTo>
                      <a:pt x="483" y="1399"/>
                    </a:lnTo>
                    <a:lnTo>
                      <a:pt x="457" y="1370"/>
                    </a:lnTo>
                    <a:lnTo>
                      <a:pt x="450" y="1352"/>
                    </a:lnTo>
                    <a:lnTo>
                      <a:pt x="6"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8" name="9Slide.vn 31">
                <a:extLst>
                  <a:ext uri="{FF2B5EF4-FFF2-40B4-BE49-F238E27FC236}">
                    <a16:creationId xmlns:a16="http://schemas.microsoft.com/office/drawing/2014/main" id="{7892A365-5FD5-4302-BA8B-EFC7CCF8AF26}"/>
                  </a:ext>
                </a:extLst>
              </p:cNvPr>
              <p:cNvSpPr>
                <a:spLocks/>
              </p:cNvSpPr>
              <p:nvPr/>
            </p:nvSpPr>
            <p:spPr bwMode="auto">
              <a:xfrm>
                <a:off x="3474706" y="2129969"/>
                <a:ext cx="411163" cy="473075"/>
              </a:xfrm>
              <a:custGeom>
                <a:avLst/>
                <a:gdLst>
                  <a:gd name="T0" fmla="*/ 25 w 1035"/>
                  <a:gd name="T1" fmla="*/ 164 h 1193"/>
                  <a:gd name="T2" fmla="*/ 12 w 1035"/>
                  <a:gd name="T3" fmla="*/ 149 h 1193"/>
                  <a:gd name="T4" fmla="*/ 0 w 1035"/>
                  <a:gd name="T5" fmla="*/ 111 h 1193"/>
                  <a:gd name="T6" fmla="*/ 4 w 1035"/>
                  <a:gd name="T7" fmla="*/ 72 h 1193"/>
                  <a:gd name="T8" fmla="*/ 22 w 1035"/>
                  <a:gd name="T9" fmla="*/ 37 h 1193"/>
                  <a:gd name="T10" fmla="*/ 36 w 1035"/>
                  <a:gd name="T11" fmla="*/ 23 h 1193"/>
                  <a:gd name="T12" fmla="*/ 53 w 1035"/>
                  <a:gd name="T13" fmla="*/ 11 h 1193"/>
                  <a:gd name="T14" fmla="*/ 91 w 1035"/>
                  <a:gd name="T15" fmla="*/ 0 h 1193"/>
                  <a:gd name="T16" fmla="*/ 130 w 1035"/>
                  <a:gd name="T17" fmla="*/ 3 h 1193"/>
                  <a:gd name="T18" fmla="*/ 165 w 1035"/>
                  <a:gd name="T19" fmla="*/ 20 h 1193"/>
                  <a:gd name="T20" fmla="*/ 179 w 1035"/>
                  <a:gd name="T21" fmla="*/ 36 h 1193"/>
                  <a:gd name="T22" fmla="*/ 1011 w 1035"/>
                  <a:gd name="T23" fmla="*/ 1029 h 1193"/>
                  <a:gd name="T24" fmla="*/ 1023 w 1035"/>
                  <a:gd name="T25" fmla="*/ 1046 h 1193"/>
                  <a:gd name="T26" fmla="*/ 1035 w 1035"/>
                  <a:gd name="T27" fmla="*/ 1083 h 1193"/>
                  <a:gd name="T28" fmla="*/ 1032 w 1035"/>
                  <a:gd name="T29" fmla="*/ 1121 h 1193"/>
                  <a:gd name="T30" fmla="*/ 1014 w 1035"/>
                  <a:gd name="T31" fmla="*/ 1156 h 1193"/>
                  <a:gd name="T32" fmla="*/ 998 w 1035"/>
                  <a:gd name="T33" fmla="*/ 1170 h 1193"/>
                  <a:gd name="T34" fmla="*/ 983 w 1035"/>
                  <a:gd name="T35" fmla="*/ 1182 h 1193"/>
                  <a:gd name="T36" fmla="*/ 945 w 1035"/>
                  <a:gd name="T37" fmla="*/ 1193 h 1193"/>
                  <a:gd name="T38" fmla="*/ 906 w 1035"/>
                  <a:gd name="T39" fmla="*/ 1191 h 1193"/>
                  <a:gd name="T40" fmla="*/ 871 w 1035"/>
                  <a:gd name="T41" fmla="*/ 1173 h 1193"/>
                  <a:gd name="T42" fmla="*/ 857 w 1035"/>
                  <a:gd name="T43" fmla="*/ 1157 h 1193"/>
                  <a:gd name="T44" fmla="*/ 25 w 1035"/>
                  <a:gd name="T45" fmla="*/ 164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5" h="1193">
                    <a:moveTo>
                      <a:pt x="25" y="164"/>
                    </a:moveTo>
                    <a:lnTo>
                      <a:pt x="12" y="149"/>
                    </a:lnTo>
                    <a:lnTo>
                      <a:pt x="0" y="111"/>
                    </a:lnTo>
                    <a:lnTo>
                      <a:pt x="4" y="72"/>
                    </a:lnTo>
                    <a:lnTo>
                      <a:pt x="22" y="37"/>
                    </a:lnTo>
                    <a:lnTo>
                      <a:pt x="36" y="23"/>
                    </a:lnTo>
                    <a:lnTo>
                      <a:pt x="53" y="11"/>
                    </a:lnTo>
                    <a:lnTo>
                      <a:pt x="91" y="0"/>
                    </a:lnTo>
                    <a:lnTo>
                      <a:pt x="130" y="3"/>
                    </a:lnTo>
                    <a:lnTo>
                      <a:pt x="165" y="20"/>
                    </a:lnTo>
                    <a:lnTo>
                      <a:pt x="179" y="36"/>
                    </a:lnTo>
                    <a:lnTo>
                      <a:pt x="1011" y="1029"/>
                    </a:lnTo>
                    <a:lnTo>
                      <a:pt x="1023" y="1046"/>
                    </a:lnTo>
                    <a:lnTo>
                      <a:pt x="1035" y="1083"/>
                    </a:lnTo>
                    <a:lnTo>
                      <a:pt x="1032" y="1121"/>
                    </a:lnTo>
                    <a:lnTo>
                      <a:pt x="1014" y="1156"/>
                    </a:lnTo>
                    <a:lnTo>
                      <a:pt x="998" y="1170"/>
                    </a:lnTo>
                    <a:lnTo>
                      <a:pt x="983" y="1182"/>
                    </a:lnTo>
                    <a:lnTo>
                      <a:pt x="945" y="1193"/>
                    </a:lnTo>
                    <a:lnTo>
                      <a:pt x="906" y="1191"/>
                    </a:lnTo>
                    <a:lnTo>
                      <a:pt x="871" y="1173"/>
                    </a:lnTo>
                    <a:lnTo>
                      <a:pt x="857" y="1157"/>
                    </a:lnTo>
                    <a:lnTo>
                      <a:pt x="25"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19" name="9Slide.vn 32">
                <a:extLst>
                  <a:ext uri="{FF2B5EF4-FFF2-40B4-BE49-F238E27FC236}">
                    <a16:creationId xmlns:a16="http://schemas.microsoft.com/office/drawing/2014/main" id="{EBDB3119-6E77-4A95-97A6-CCA9F1D72878}"/>
                  </a:ext>
                </a:extLst>
              </p:cNvPr>
              <p:cNvSpPr>
                <a:spLocks/>
              </p:cNvSpPr>
              <p:nvPr/>
            </p:nvSpPr>
            <p:spPr bwMode="auto">
              <a:xfrm>
                <a:off x="3131806" y="2537956"/>
                <a:ext cx="525463" cy="338138"/>
              </a:xfrm>
              <a:custGeom>
                <a:avLst/>
                <a:gdLst>
                  <a:gd name="T0" fmla="*/ 50 w 1323"/>
                  <a:gd name="T1" fmla="*/ 188 h 850"/>
                  <a:gd name="T2" fmla="*/ 32 w 1323"/>
                  <a:gd name="T3" fmla="*/ 176 h 850"/>
                  <a:gd name="T4" fmla="*/ 9 w 1323"/>
                  <a:gd name="T5" fmla="*/ 145 h 850"/>
                  <a:gd name="T6" fmla="*/ 0 w 1323"/>
                  <a:gd name="T7" fmla="*/ 108 h 850"/>
                  <a:gd name="T8" fmla="*/ 3 w 1323"/>
                  <a:gd name="T9" fmla="*/ 69 h 850"/>
                  <a:gd name="T10" fmla="*/ 13 w 1323"/>
                  <a:gd name="T11" fmla="*/ 51 h 850"/>
                  <a:gd name="T12" fmla="*/ 24 w 1323"/>
                  <a:gd name="T13" fmla="*/ 34 h 850"/>
                  <a:gd name="T14" fmla="*/ 55 w 1323"/>
                  <a:gd name="T15" fmla="*/ 10 h 850"/>
                  <a:gd name="T16" fmla="*/ 93 w 1323"/>
                  <a:gd name="T17" fmla="*/ 0 h 850"/>
                  <a:gd name="T18" fmla="*/ 132 w 1323"/>
                  <a:gd name="T19" fmla="*/ 5 h 850"/>
                  <a:gd name="T20" fmla="*/ 150 w 1323"/>
                  <a:gd name="T21" fmla="*/ 14 h 850"/>
                  <a:gd name="T22" fmla="*/ 1273 w 1323"/>
                  <a:gd name="T23" fmla="*/ 662 h 850"/>
                  <a:gd name="T24" fmla="*/ 1289 w 1323"/>
                  <a:gd name="T25" fmla="*/ 674 h 850"/>
                  <a:gd name="T26" fmla="*/ 1313 w 1323"/>
                  <a:gd name="T27" fmla="*/ 705 h 850"/>
                  <a:gd name="T28" fmla="*/ 1323 w 1323"/>
                  <a:gd name="T29" fmla="*/ 742 h 850"/>
                  <a:gd name="T30" fmla="*/ 1318 w 1323"/>
                  <a:gd name="T31" fmla="*/ 780 h 850"/>
                  <a:gd name="T32" fmla="*/ 1309 w 1323"/>
                  <a:gd name="T33" fmla="*/ 800 h 850"/>
                  <a:gd name="T34" fmla="*/ 1297 w 1323"/>
                  <a:gd name="T35" fmla="*/ 817 h 850"/>
                  <a:gd name="T36" fmla="*/ 1266 w 1323"/>
                  <a:gd name="T37" fmla="*/ 840 h 850"/>
                  <a:gd name="T38" fmla="*/ 1230 w 1323"/>
                  <a:gd name="T39" fmla="*/ 850 h 850"/>
                  <a:gd name="T40" fmla="*/ 1191 w 1323"/>
                  <a:gd name="T41" fmla="*/ 845 h 850"/>
                  <a:gd name="T42" fmla="*/ 1171 w 1323"/>
                  <a:gd name="T43" fmla="*/ 836 h 850"/>
                  <a:gd name="T44" fmla="*/ 50 w 1323"/>
                  <a:gd name="T45" fmla="*/ 18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3" h="850">
                    <a:moveTo>
                      <a:pt x="50" y="188"/>
                    </a:moveTo>
                    <a:lnTo>
                      <a:pt x="32" y="176"/>
                    </a:lnTo>
                    <a:lnTo>
                      <a:pt x="9" y="145"/>
                    </a:lnTo>
                    <a:lnTo>
                      <a:pt x="0" y="108"/>
                    </a:lnTo>
                    <a:lnTo>
                      <a:pt x="3" y="69"/>
                    </a:lnTo>
                    <a:lnTo>
                      <a:pt x="13" y="51"/>
                    </a:lnTo>
                    <a:lnTo>
                      <a:pt x="24" y="34"/>
                    </a:lnTo>
                    <a:lnTo>
                      <a:pt x="55" y="10"/>
                    </a:lnTo>
                    <a:lnTo>
                      <a:pt x="93" y="0"/>
                    </a:lnTo>
                    <a:lnTo>
                      <a:pt x="132" y="5"/>
                    </a:lnTo>
                    <a:lnTo>
                      <a:pt x="150" y="14"/>
                    </a:lnTo>
                    <a:lnTo>
                      <a:pt x="1273" y="662"/>
                    </a:lnTo>
                    <a:lnTo>
                      <a:pt x="1289" y="674"/>
                    </a:lnTo>
                    <a:lnTo>
                      <a:pt x="1313" y="705"/>
                    </a:lnTo>
                    <a:lnTo>
                      <a:pt x="1323" y="742"/>
                    </a:lnTo>
                    <a:lnTo>
                      <a:pt x="1318" y="780"/>
                    </a:lnTo>
                    <a:lnTo>
                      <a:pt x="1309" y="800"/>
                    </a:lnTo>
                    <a:lnTo>
                      <a:pt x="1297" y="817"/>
                    </a:lnTo>
                    <a:lnTo>
                      <a:pt x="1266" y="840"/>
                    </a:lnTo>
                    <a:lnTo>
                      <a:pt x="1230" y="850"/>
                    </a:lnTo>
                    <a:lnTo>
                      <a:pt x="1191" y="845"/>
                    </a:lnTo>
                    <a:lnTo>
                      <a:pt x="1171" y="836"/>
                    </a:lnTo>
                    <a:lnTo>
                      <a:pt x="5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sp>
            <p:nvSpPr>
              <p:cNvPr id="20" name="9Slide.vn 33">
                <a:extLst>
                  <a:ext uri="{FF2B5EF4-FFF2-40B4-BE49-F238E27FC236}">
                    <a16:creationId xmlns:a16="http://schemas.microsoft.com/office/drawing/2014/main" id="{736859D1-6E61-45F7-854C-A89201646DAE}"/>
                  </a:ext>
                </a:extLst>
              </p:cNvPr>
              <p:cNvSpPr>
                <a:spLocks/>
              </p:cNvSpPr>
              <p:nvPr/>
            </p:nvSpPr>
            <p:spPr bwMode="auto">
              <a:xfrm>
                <a:off x="2949244" y="3039606"/>
                <a:ext cx="585788" cy="169863"/>
              </a:xfrm>
              <a:custGeom>
                <a:avLst/>
                <a:gdLst>
                  <a:gd name="T0" fmla="*/ 84 w 1479"/>
                  <a:gd name="T1" fmla="*/ 201 h 428"/>
                  <a:gd name="T2" fmla="*/ 64 w 1479"/>
                  <a:gd name="T3" fmla="*/ 196 h 428"/>
                  <a:gd name="T4" fmla="*/ 31 w 1479"/>
                  <a:gd name="T5" fmla="*/ 175 h 428"/>
                  <a:gd name="T6" fmla="*/ 9 w 1479"/>
                  <a:gd name="T7" fmla="*/ 142 h 428"/>
                  <a:gd name="T8" fmla="*/ 0 w 1479"/>
                  <a:gd name="T9" fmla="*/ 105 h 428"/>
                  <a:gd name="T10" fmla="*/ 3 w 1479"/>
                  <a:gd name="T11" fmla="*/ 84 h 428"/>
                  <a:gd name="T12" fmla="*/ 7 w 1479"/>
                  <a:gd name="T13" fmla="*/ 65 h 428"/>
                  <a:gd name="T14" fmla="*/ 29 w 1479"/>
                  <a:gd name="T15" fmla="*/ 31 h 428"/>
                  <a:gd name="T16" fmla="*/ 60 w 1479"/>
                  <a:gd name="T17" fmla="*/ 9 h 428"/>
                  <a:gd name="T18" fmla="*/ 99 w 1479"/>
                  <a:gd name="T19" fmla="*/ 0 h 428"/>
                  <a:gd name="T20" fmla="*/ 118 w 1479"/>
                  <a:gd name="T21" fmla="*/ 2 h 428"/>
                  <a:gd name="T22" fmla="*/ 1395 w 1479"/>
                  <a:gd name="T23" fmla="*/ 228 h 428"/>
                  <a:gd name="T24" fmla="*/ 1414 w 1479"/>
                  <a:gd name="T25" fmla="*/ 232 h 428"/>
                  <a:gd name="T26" fmla="*/ 1448 w 1479"/>
                  <a:gd name="T27" fmla="*/ 254 h 428"/>
                  <a:gd name="T28" fmla="*/ 1470 w 1479"/>
                  <a:gd name="T29" fmla="*/ 285 h 428"/>
                  <a:gd name="T30" fmla="*/ 1479 w 1479"/>
                  <a:gd name="T31" fmla="*/ 324 h 428"/>
                  <a:gd name="T32" fmla="*/ 1477 w 1479"/>
                  <a:gd name="T33" fmla="*/ 343 h 428"/>
                  <a:gd name="T34" fmla="*/ 1471 w 1479"/>
                  <a:gd name="T35" fmla="*/ 364 h 428"/>
                  <a:gd name="T36" fmla="*/ 1451 w 1479"/>
                  <a:gd name="T37" fmla="*/ 397 h 428"/>
                  <a:gd name="T38" fmla="*/ 1420 w 1479"/>
                  <a:gd name="T39" fmla="*/ 419 h 428"/>
                  <a:gd name="T40" fmla="*/ 1381 w 1479"/>
                  <a:gd name="T41" fmla="*/ 428 h 428"/>
                  <a:gd name="T42" fmla="*/ 1360 w 1479"/>
                  <a:gd name="T43" fmla="*/ 425 h 428"/>
                  <a:gd name="T44" fmla="*/ 84 w 1479"/>
                  <a:gd name="T45" fmla="*/ 20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9" h="428">
                    <a:moveTo>
                      <a:pt x="84" y="201"/>
                    </a:moveTo>
                    <a:lnTo>
                      <a:pt x="64" y="196"/>
                    </a:lnTo>
                    <a:lnTo>
                      <a:pt x="31" y="175"/>
                    </a:lnTo>
                    <a:lnTo>
                      <a:pt x="9" y="142"/>
                    </a:lnTo>
                    <a:lnTo>
                      <a:pt x="0" y="105"/>
                    </a:lnTo>
                    <a:lnTo>
                      <a:pt x="3" y="84"/>
                    </a:lnTo>
                    <a:lnTo>
                      <a:pt x="7" y="65"/>
                    </a:lnTo>
                    <a:lnTo>
                      <a:pt x="29" y="31"/>
                    </a:lnTo>
                    <a:lnTo>
                      <a:pt x="60" y="9"/>
                    </a:lnTo>
                    <a:lnTo>
                      <a:pt x="99" y="0"/>
                    </a:lnTo>
                    <a:lnTo>
                      <a:pt x="118" y="2"/>
                    </a:lnTo>
                    <a:lnTo>
                      <a:pt x="1395" y="228"/>
                    </a:lnTo>
                    <a:lnTo>
                      <a:pt x="1414" y="232"/>
                    </a:lnTo>
                    <a:lnTo>
                      <a:pt x="1448" y="254"/>
                    </a:lnTo>
                    <a:lnTo>
                      <a:pt x="1470" y="285"/>
                    </a:lnTo>
                    <a:lnTo>
                      <a:pt x="1479" y="324"/>
                    </a:lnTo>
                    <a:lnTo>
                      <a:pt x="1477" y="343"/>
                    </a:lnTo>
                    <a:lnTo>
                      <a:pt x="1471" y="364"/>
                    </a:lnTo>
                    <a:lnTo>
                      <a:pt x="1451" y="397"/>
                    </a:lnTo>
                    <a:lnTo>
                      <a:pt x="1420" y="419"/>
                    </a:lnTo>
                    <a:lnTo>
                      <a:pt x="1381" y="428"/>
                    </a:lnTo>
                    <a:lnTo>
                      <a:pt x="1360" y="425"/>
                    </a:lnTo>
                    <a:lnTo>
                      <a:pt x="84"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2" tIns="30861" rIns="61722" bIns="3086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17220">
                  <a:defRPr/>
                </a:pPr>
                <a:endParaRPr lang="en-US" sz="1215">
                  <a:solidFill>
                    <a:srgbClr val="95A5A6"/>
                  </a:solidFill>
                  <a:latin typeface="Calibri"/>
                </a:endParaRPr>
              </a:p>
            </p:txBody>
          </p:sp>
        </p:grpSp>
        <p:sp>
          <p:nvSpPr>
            <p:cNvPr id="21" name="9Slide.vn 14">
              <a:extLst>
                <a:ext uri="{FF2B5EF4-FFF2-40B4-BE49-F238E27FC236}">
                  <a16:creationId xmlns:a16="http://schemas.microsoft.com/office/drawing/2014/main" id="{56E83A4C-B559-479F-8E5B-74049EC1320B}"/>
                </a:ext>
              </a:extLst>
            </p:cNvPr>
            <p:cNvSpPr>
              <a:spLocks/>
            </p:cNvSpPr>
            <p:nvPr/>
          </p:nvSpPr>
          <p:spPr bwMode="auto">
            <a:xfrm>
              <a:off x="857250" y="3012957"/>
              <a:ext cx="1855132" cy="1004260"/>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rgbClr val="9BBB59"/>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a:solidFill>
                  <a:srgbClr val="95A5A6"/>
                </a:solidFill>
                <a:latin typeface="Calibri"/>
              </a:endParaRPr>
            </a:p>
          </p:txBody>
        </p:sp>
        <p:sp>
          <p:nvSpPr>
            <p:cNvPr id="22" name="Rectangle 21"/>
            <p:cNvSpPr/>
            <p:nvPr/>
          </p:nvSpPr>
          <p:spPr>
            <a:xfrm>
              <a:off x="1042988" y="3135160"/>
              <a:ext cx="1532885" cy="672667"/>
            </a:xfrm>
            <a:prstGeom prst="rect">
              <a:avLst/>
            </a:prstGeom>
          </p:spPr>
          <p:txBody>
            <a:bodyPr wrap="square">
              <a:spAutoFit/>
            </a:bodyPr>
            <a:lstStyle/>
            <a:p>
              <a:pPr algn="ctr" defTabSz="617189">
                <a:defRPr/>
              </a:pPr>
              <a:r>
                <a:rPr lang="en-US" b="1" kern="0" dirty="0">
                  <a:solidFill>
                    <a:srgbClr val="2C3E50">
                      <a:lumMod val="50000"/>
                    </a:srgbClr>
                  </a:solidFill>
                  <a:latin typeface="Calibri"/>
                </a:rPr>
                <a:t>2. </a:t>
              </a:r>
              <a:r>
                <a:rPr lang="en-US" b="1" kern="0" dirty="0" err="1">
                  <a:solidFill>
                    <a:srgbClr val="2C3E50">
                      <a:lumMod val="50000"/>
                    </a:srgbClr>
                  </a:solidFill>
                  <a:latin typeface="Calibri"/>
                </a:rPr>
                <a:t>Đơn</a:t>
              </a:r>
              <a:r>
                <a:rPr lang="en-US" b="1" kern="0" dirty="0">
                  <a:solidFill>
                    <a:srgbClr val="2C3E50">
                      <a:lumMod val="50000"/>
                    </a:srgbClr>
                  </a:solidFill>
                  <a:latin typeface="Calibri"/>
                </a:rPr>
                <a:t> </a:t>
              </a:r>
              <a:r>
                <a:rPr lang="en-US" b="1" kern="0" dirty="0" err="1">
                  <a:solidFill>
                    <a:srgbClr val="2C3E50">
                      <a:lumMod val="50000"/>
                    </a:srgbClr>
                  </a:solidFill>
                  <a:latin typeface="Calibri"/>
                </a:rPr>
                <a:t>vị</a:t>
              </a:r>
              <a:r>
                <a:rPr lang="en-US" b="1" kern="0" dirty="0">
                  <a:solidFill>
                    <a:srgbClr val="2C3E50">
                      <a:lumMod val="50000"/>
                    </a:srgbClr>
                  </a:solidFill>
                  <a:latin typeface="Calibri"/>
                </a:rPr>
                <a:t> </a:t>
              </a:r>
            </a:p>
            <a:p>
              <a:pPr algn="ctr" defTabSz="617189">
                <a:defRPr/>
              </a:pPr>
              <a:r>
                <a:rPr lang="en-US" b="1" kern="0" dirty="0" err="1">
                  <a:solidFill>
                    <a:srgbClr val="2C3E50">
                      <a:lumMod val="50000"/>
                    </a:srgbClr>
                  </a:solidFill>
                  <a:latin typeface="Calibri"/>
                </a:rPr>
                <a:t>kiến</a:t>
              </a:r>
              <a:r>
                <a:rPr lang="en-US" b="1" kern="0" dirty="0">
                  <a:solidFill>
                    <a:srgbClr val="2C3E50">
                      <a:lumMod val="50000"/>
                    </a:srgbClr>
                  </a:solidFill>
                  <a:latin typeface="Calibri"/>
                </a:rPr>
                <a:t> </a:t>
              </a:r>
              <a:r>
                <a:rPr lang="en-US" b="1" kern="0" dirty="0" err="1">
                  <a:solidFill>
                    <a:srgbClr val="2C3E50">
                      <a:lumMod val="50000"/>
                    </a:srgbClr>
                  </a:solidFill>
                  <a:latin typeface="Calibri"/>
                </a:rPr>
                <a:t>thức</a:t>
              </a:r>
              <a:endParaRPr lang="en-US" b="1" kern="0" dirty="0">
                <a:solidFill>
                  <a:srgbClr val="2C3E50">
                    <a:lumMod val="50000"/>
                  </a:srgbClr>
                </a:solidFill>
                <a:latin typeface="Calibri"/>
              </a:endParaRPr>
            </a:p>
          </p:txBody>
        </p:sp>
        <p:sp>
          <p:nvSpPr>
            <p:cNvPr id="23" name="9Slide.vn 21">
              <a:extLst>
                <a:ext uri="{FF2B5EF4-FFF2-40B4-BE49-F238E27FC236}">
                  <a16:creationId xmlns:a16="http://schemas.microsoft.com/office/drawing/2014/main" id="{53EE962B-3124-4B8C-A5D5-3799BCD92115}"/>
                </a:ext>
              </a:extLst>
            </p:cNvPr>
            <p:cNvSpPr>
              <a:spLocks/>
            </p:cNvSpPr>
            <p:nvPr/>
          </p:nvSpPr>
          <p:spPr bwMode="auto">
            <a:xfrm rot="19090514">
              <a:off x="3104299" y="2554566"/>
              <a:ext cx="1375464" cy="1700194"/>
            </a:xfrm>
            <a:custGeom>
              <a:avLst/>
              <a:gdLst>
                <a:gd name="T0" fmla="*/ 2357 w 2370"/>
                <a:gd name="T1" fmla="*/ 2563 h 2934"/>
                <a:gd name="T2" fmla="*/ 2340 w 2370"/>
                <a:gd name="T3" fmla="*/ 2527 h 2934"/>
                <a:gd name="T4" fmla="*/ 2312 w 2370"/>
                <a:gd name="T5" fmla="*/ 2518 h 2934"/>
                <a:gd name="T6" fmla="*/ 2225 w 2370"/>
                <a:gd name="T7" fmla="*/ 2528 h 2934"/>
                <a:gd name="T8" fmla="*/ 2032 w 2370"/>
                <a:gd name="T9" fmla="*/ 1993 h 2934"/>
                <a:gd name="T10" fmla="*/ 1852 w 2370"/>
                <a:gd name="T11" fmla="*/ 1574 h 2934"/>
                <a:gd name="T12" fmla="*/ 1635 w 2370"/>
                <a:gd name="T13" fmla="*/ 1175 h 2934"/>
                <a:gd name="T14" fmla="*/ 1441 w 2370"/>
                <a:gd name="T15" fmla="*/ 895 h 2934"/>
                <a:gd name="T16" fmla="*/ 1233 w 2370"/>
                <a:gd name="T17" fmla="*/ 651 h 2934"/>
                <a:gd name="T18" fmla="*/ 909 w 2370"/>
                <a:gd name="T19" fmla="*/ 365 h 2934"/>
                <a:gd name="T20" fmla="*/ 541 w 2370"/>
                <a:gd name="T21" fmla="*/ 144 h 2934"/>
                <a:gd name="T22" fmla="*/ 291 w 2370"/>
                <a:gd name="T23" fmla="*/ 52 h 2934"/>
                <a:gd name="T24" fmla="*/ 81 w 2370"/>
                <a:gd name="T25" fmla="*/ 7 h 2934"/>
                <a:gd name="T26" fmla="*/ 16 w 2370"/>
                <a:gd name="T27" fmla="*/ 0 h 2934"/>
                <a:gd name="T28" fmla="*/ 0 w 2370"/>
                <a:gd name="T29" fmla="*/ 34 h 2934"/>
                <a:gd name="T30" fmla="*/ 20 w 2370"/>
                <a:gd name="T31" fmla="*/ 56 h 2934"/>
                <a:gd name="T32" fmla="*/ 330 w 2370"/>
                <a:gd name="T33" fmla="*/ 148 h 2934"/>
                <a:gd name="T34" fmla="*/ 707 w 2370"/>
                <a:gd name="T35" fmla="*/ 336 h 2934"/>
                <a:gd name="T36" fmla="*/ 1044 w 2370"/>
                <a:gd name="T37" fmla="*/ 591 h 2934"/>
                <a:gd name="T38" fmla="*/ 1336 w 2370"/>
                <a:gd name="T39" fmla="*/ 903 h 2934"/>
                <a:gd name="T40" fmla="*/ 1464 w 2370"/>
                <a:gd name="T41" fmla="*/ 1076 h 2934"/>
                <a:gd name="T42" fmla="*/ 1685 w 2370"/>
                <a:gd name="T43" fmla="*/ 1446 h 2934"/>
                <a:gd name="T44" fmla="*/ 1869 w 2370"/>
                <a:gd name="T45" fmla="*/ 1834 h 2934"/>
                <a:gd name="T46" fmla="*/ 2062 w 2370"/>
                <a:gd name="T47" fmla="*/ 2337 h 2934"/>
                <a:gd name="T48" fmla="*/ 2085 w 2370"/>
                <a:gd name="T49" fmla="*/ 2549 h 2934"/>
                <a:gd name="T50" fmla="*/ 2025 w 2370"/>
                <a:gd name="T51" fmla="*/ 2562 h 2934"/>
                <a:gd name="T52" fmla="*/ 2005 w 2370"/>
                <a:gd name="T53" fmla="*/ 2601 h 2934"/>
                <a:gd name="T54" fmla="*/ 2016 w 2370"/>
                <a:gd name="T55" fmla="*/ 2633 h 2934"/>
                <a:gd name="T56" fmla="*/ 2018 w 2370"/>
                <a:gd name="T57" fmla="*/ 2635 h 2934"/>
                <a:gd name="T58" fmla="*/ 2204 w 2370"/>
                <a:gd name="T59" fmla="*/ 2851 h 2934"/>
                <a:gd name="T60" fmla="*/ 2279 w 2370"/>
                <a:gd name="T61" fmla="*/ 2931 h 2934"/>
                <a:gd name="T62" fmla="*/ 2325 w 2370"/>
                <a:gd name="T63" fmla="*/ 2923 h 2934"/>
                <a:gd name="T64" fmla="*/ 2342 w 2370"/>
                <a:gd name="T65" fmla="*/ 2891 h 2934"/>
                <a:gd name="T66" fmla="*/ 2369 w 2370"/>
                <a:gd name="T67" fmla="*/ 2606 h 2934"/>
                <a:gd name="T68" fmla="*/ 2362 w 2370"/>
                <a:gd name="T69" fmla="*/ 2578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0" h="2934">
                  <a:moveTo>
                    <a:pt x="2356" y="2573"/>
                  </a:moveTo>
                  <a:lnTo>
                    <a:pt x="2357" y="2563"/>
                  </a:lnTo>
                  <a:lnTo>
                    <a:pt x="2353" y="2543"/>
                  </a:lnTo>
                  <a:lnTo>
                    <a:pt x="2340" y="2527"/>
                  </a:lnTo>
                  <a:lnTo>
                    <a:pt x="2322" y="2518"/>
                  </a:lnTo>
                  <a:lnTo>
                    <a:pt x="2312" y="2518"/>
                  </a:lnTo>
                  <a:lnTo>
                    <a:pt x="2269" y="2523"/>
                  </a:lnTo>
                  <a:lnTo>
                    <a:pt x="2225" y="2528"/>
                  </a:lnTo>
                  <a:lnTo>
                    <a:pt x="2151" y="2313"/>
                  </a:lnTo>
                  <a:lnTo>
                    <a:pt x="2032" y="1993"/>
                  </a:lnTo>
                  <a:lnTo>
                    <a:pt x="1946" y="1781"/>
                  </a:lnTo>
                  <a:lnTo>
                    <a:pt x="1852" y="1574"/>
                  </a:lnTo>
                  <a:lnTo>
                    <a:pt x="1749" y="1372"/>
                  </a:lnTo>
                  <a:lnTo>
                    <a:pt x="1635" y="1175"/>
                  </a:lnTo>
                  <a:lnTo>
                    <a:pt x="1510" y="986"/>
                  </a:lnTo>
                  <a:lnTo>
                    <a:pt x="1441" y="895"/>
                  </a:lnTo>
                  <a:lnTo>
                    <a:pt x="1376" y="811"/>
                  </a:lnTo>
                  <a:lnTo>
                    <a:pt x="1233" y="651"/>
                  </a:lnTo>
                  <a:lnTo>
                    <a:pt x="1078" y="501"/>
                  </a:lnTo>
                  <a:lnTo>
                    <a:pt x="909" y="365"/>
                  </a:lnTo>
                  <a:lnTo>
                    <a:pt x="731" y="245"/>
                  </a:lnTo>
                  <a:lnTo>
                    <a:pt x="541" y="144"/>
                  </a:lnTo>
                  <a:lnTo>
                    <a:pt x="394" y="85"/>
                  </a:lnTo>
                  <a:lnTo>
                    <a:pt x="291" y="52"/>
                  </a:lnTo>
                  <a:lnTo>
                    <a:pt x="187" y="26"/>
                  </a:lnTo>
                  <a:lnTo>
                    <a:pt x="81" y="7"/>
                  </a:lnTo>
                  <a:lnTo>
                    <a:pt x="28" y="0"/>
                  </a:lnTo>
                  <a:lnTo>
                    <a:pt x="16" y="0"/>
                  </a:lnTo>
                  <a:lnTo>
                    <a:pt x="2" y="15"/>
                  </a:lnTo>
                  <a:lnTo>
                    <a:pt x="0" y="34"/>
                  </a:lnTo>
                  <a:lnTo>
                    <a:pt x="10" y="52"/>
                  </a:lnTo>
                  <a:lnTo>
                    <a:pt x="20" y="56"/>
                  </a:lnTo>
                  <a:lnTo>
                    <a:pt x="125" y="81"/>
                  </a:lnTo>
                  <a:lnTo>
                    <a:pt x="330" y="148"/>
                  </a:lnTo>
                  <a:lnTo>
                    <a:pt x="523" y="232"/>
                  </a:lnTo>
                  <a:lnTo>
                    <a:pt x="707" y="336"/>
                  </a:lnTo>
                  <a:lnTo>
                    <a:pt x="881" y="455"/>
                  </a:lnTo>
                  <a:lnTo>
                    <a:pt x="1044" y="591"/>
                  </a:lnTo>
                  <a:lnTo>
                    <a:pt x="1196" y="741"/>
                  </a:lnTo>
                  <a:lnTo>
                    <a:pt x="1336" y="903"/>
                  </a:lnTo>
                  <a:lnTo>
                    <a:pt x="1401" y="988"/>
                  </a:lnTo>
                  <a:lnTo>
                    <a:pt x="1464" y="1076"/>
                  </a:lnTo>
                  <a:lnTo>
                    <a:pt x="1580" y="1258"/>
                  </a:lnTo>
                  <a:lnTo>
                    <a:pt x="1685" y="1446"/>
                  </a:lnTo>
                  <a:lnTo>
                    <a:pt x="1780" y="1637"/>
                  </a:lnTo>
                  <a:lnTo>
                    <a:pt x="1869" y="1834"/>
                  </a:lnTo>
                  <a:lnTo>
                    <a:pt x="1949" y="2034"/>
                  </a:lnTo>
                  <a:lnTo>
                    <a:pt x="2062" y="2337"/>
                  </a:lnTo>
                  <a:lnTo>
                    <a:pt x="2132" y="2541"/>
                  </a:lnTo>
                  <a:lnTo>
                    <a:pt x="2085" y="2549"/>
                  </a:lnTo>
                  <a:lnTo>
                    <a:pt x="2037" y="2558"/>
                  </a:lnTo>
                  <a:lnTo>
                    <a:pt x="2025" y="2562"/>
                  </a:lnTo>
                  <a:lnTo>
                    <a:pt x="2010" y="2578"/>
                  </a:lnTo>
                  <a:lnTo>
                    <a:pt x="2005" y="2601"/>
                  </a:lnTo>
                  <a:lnTo>
                    <a:pt x="2010" y="2624"/>
                  </a:lnTo>
                  <a:lnTo>
                    <a:pt x="2016" y="2633"/>
                  </a:lnTo>
                  <a:lnTo>
                    <a:pt x="2016" y="2634"/>
                  </a:lnTo>
                  <a:lnTo>
                    <a:pt x="2018" y="2635"/>
                  </a:lnTo>
                  <a:lnTo>
                    <a:pt x="2077" y="2709"/>
                  </a:lnTo>
                  <a:lnTo>
                    <a:pt x="2204" y="2851"/>
                  </a:lnTo>
                  <a:lnTo>
                    <a:pt x="2269" y="2921"/>
                  </a:lnTo>
                  <a:lnTo>
                    <a:pt x="2279" y="2931"/>
                  </a:lnTo>
                  <a:lnTo>
                    <a:pt x="2303" y="2934"/>
                  </a:lnTo>
                  <a:lnTo>
                    <a:pt x="2325" y="2923"/>
                  </a:lnTo>
                  <a:lnTo>
                    <a:pt x="2339" y="2904"/>
                  </a:lnTo>
                  <a:lnTo>
                    <a:pt x="2342" y="2891"/>
                  </a:lnTo>
                  <a:lnTo>
                    <a:pt x="2356" y="2748"/>
                  </a:lnTo>
                  <a:lnTo>
                    <a:pt x="2369" y="2606"/>
                  </a:lnTo>
                  <a:lnTo>
                    <a:pt x="2370" y="2595"/>
                  </a:lnTo>
                  <a:lnTo>
                    <a:pt x="2362" y="2578"/>
                  </a:lnTo>
                  <a:lnTo>
                    <a:pt x="2356" y="2573"/>
                  </a:lnTo>
                  <a:close/>
                </a:path>
              </a:pathLst>
            </a:custGeom>
            <a:solidFill>
              <a:srgbClr val="2C3E50">
                <a:lumMod val="50000"/>
              </a:srgbClr>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a:solidFill>
                  <a:srgbClr val="95A5A6"/>
                </a:solidFill>
                <a:latin typeface="Calibri"/>
              </a:endParaRPr>
            </a:p>
          </p:txBody>
        </p:sp>
        <p:sp>
          <p:nvSpPr>
            <p:cNvPr id="24" name="9Slide.vn 10">
              <a:extLst>
                <a:ext uri="{FF2B5EF4-FFF2-40B4-BE49-F238E27FC236}">
                  <a16:creationId xmlns:a16="http://schemas.microsoft.com/office/drawing/2014/main" id="{3D634537-B4DB-414D-A0B0-36AD054DEDE5}"/>
                </a:ext>
              </a:extLst>
            </p:cNvPr>
            <p:cNvSpPr>
              <a:spLocks/>
            </p:cNvSpPr>
            <p:nvPr/>
          </p:nvSpPr>
          <p:spPr bwMode="auto">
            <a:xfrm>
              <a:off x="4813168" y="1576539"/>
              <a:ext cx="3058393" cy="1194766"/>
            </a:xfrm>
            <a:custGeom>
              <a:avLst/>
              <a:gdLst>
                <a:gd name="connsiteX0" fmla="*/ 40085 w 665163"/>
                <a:gd name="connsiteY0" fmla="*/ 28575 h 619125"/>
                <a:gd name="connsiteX1" fmla="*/ 41672 w 665163"/>
                <a:gd name="connsiteY1" fmla="*/ 55145 h 619125"/>
                <a:gd name="connsiteX2" fmla="*/ 38100 w 665163"/>
                <a:gd name="connsiteY2" fmla="*/ 108682 h 619125"/>
                <a:gd name="connsiteX3" fmla="*/ 36116 w 665163"/>
                <a:gd name="connsiteY3" fmla="*/ 134855 h 619125"/>
                <a:gd name="connsiteX4" fmla="*/ 32941 w 665163"/>
                <a:gd name="connsiteY4" fmla="*/ 197117 h 619125"/>
                <a:gd name="connsiteX5" fmla="*/ 30560 w 665163"/>
                <a:gd name="connsiteY5" fmla="*/ 259378 h 619125"/>
                <a:gd name="connsiteX6" fmla="*/ 28178 w 665163"/>
                <a:gd name="connsiteY6" fmla="*/ 321243 h 619125"/>
                <a:gd name="connsiteX7" fmla="*/ 25797 w 665163"/>
                <a:gd name="connsiteY7" fmla="*/ 445765 h 619125"/>
                <a:gd name="connsiteX8" fmla="*/ 22225 w 665163"/>
                <a:gd name="connsiteY8" fmla="*/ 508026 h 619125"/>
                <a:gd name="connsiteX9" fmla="*/ 24606 w 665163"/>
                <a:gd name="connsiteY9" fmla="*/ 508820 h 619125"/>
                <a:gd name="connsiteX10" fmla="*/ 28178 w 665163"/>
                <a:gd name="connsiteY10" fmla="*/ 512785 h 619125"/>
                <a:gd name="connsiteX11" fmla="*/ 28972 w 665163"/>
                <a:gd name="connsiteY11" fmla="*/ 516354 h 619125"/>
                <a:gd name="connsiteX12" fmla="*/ 30560 w 665163"/>
                <a:gd name="connsiteY12" fmla="*/ 521510 h 619125"/>
                <a:gd name="connsiteX13" fmla="*/ 32147 w 665163"/>
                <a:gd name="connsiteY13" fmla="*/ 526665 h 619125"/>
                <a:gd name="connsiteX14" fmla="*/ 98822 w 665163"/>
                <a:gd name="connsiteY14" fmla="*/ 533010 h 619125"/>
                <a:gd name="connsiteX15" fmla="*/ 232172 w 665163"/>
                <a:gd name="connsiteY15" fmla="*/ 541338 h 619125"/>
                <a:gd name="connsiteX16" fmla="*/ 298847 w 665163"/>
                <a:gd name="connsiteY16" fmla="*/ 541338 h 619125"/>
                <a:gd name="connsiteX17" fmla="*/ 371872 w 665163"/>
                <a:gd name="connsiteY17" fmla="*/ 539752 h 619125"/>
                <a:gd name="connsiteX18" fmla="*/ 444897 w 665163"/>
                <a:gd name="connsiteY18" fmla="*/ 535390 h 619125"/>
                <a:gd name="connsiteX19" fmla="*/ 477838 w 665163"/>
                <a:gd name="connsiteY19" fmla="*/ 531424 h 619125"/>
                <a:gd name="connsiteX20" fmla="*/ 529035 w 665163"/>
                <a:gd name="connsiteY20" fmla="*/ 525475 h 619125"/>
                <a:gd name="connsiteX21" fmla="*/ 562372 w 665163"/>
                <a:gd name="connsiteY21" fmla="*/ 523889 h 619125"/>
                <a:gd name="connsiteX22" fmla="*/ 578247 w 665163"/>
                <a:gd name="connsiteY22" fmla="*/ 525079 h 619125"/>
                <a:gd name="connsiteX23" fmla="*/ 577056 w 665163"/>
                <a:gd name="connsiteY23" fmla="*/ 361296 h 619125"/>
                <a:gd name="connsiteX24" fmla="*/ 578644 w 665163"/>
                <a:gd name="connsiteY24" fmla="*/ 197910 h 619125"/>
                <a:gd name="connsiteX25" fmla="*/ 577850 w 665163"/>
                <a:gd name="connsiteY25" fmla="*/ 160632 h 619125"/>
                <a:gd name="connsiteX26" fmla="*/ 576263 w 665163"/>
                <a:gd name="connsiteY26" fmla="*/ 100751 h 619125"/>
                <a:gd name="connsiteX27" fmla="*/ 578247 w 665163"/>
                <a:gd name="connsiteY27" fmla="*/ 62283 h 619125"/>
                <a:gd name="connsiteX28" fmla="*/ 581025 w 665163"/>
                <a:gd name="connsiteY28" fmla="*/ 43645 h 619125"/>
                <a:gd name="connsiteX29" fmla="*/ 579835 w 665163"/>
                <a:gd name="connsiteY29" fmla="*/ 39679 h 619125"/>
                <a:gd name="connsiteX30" fmla="*/ 579835 w 665163"/>
                <a:gd name="connsiteY30" fmla="*/ 35713 h 619125"/>
                <a:gd name="connsiteX31" fmla="*/ 512366 w 665163"/>
                <a:gd name="connsiteY31" fmla="*/ 35713 h 619125"/>
                <a:gd name="connsiteX32" fmla="*/ 377825 w 665163"/>
                <a:gd name="connsiteY32" fmla="*/ 30558 h 619125"/>
                <a:gd name="connsiteX33" fmla="*/ 310356 w 665163"/>
                <a:gd name="connsiteY33" fmla="*/ 29368 h 619125"/>
                <a:gd name="connsiteX34" fmla="*/ 175022 w 665163"/>
                <a:gd name="connsiteY34" fmla="*/ 29368 h 619125"/>
                <a:gd name="connsiteX35" fmla="*/ 239713 w 665163"/>
                <a:gd name="connsiteY35" fmla="*/ 0 h 619125"/>
                <a:gd name="connsiteX36" fmla="*/ 311150 w 665163"/>
                <a:gd name="connsiteY36" fmla="*/ 0 h 619125"/>
                <a:gd name="connsiteX37" fmla="*/ 381397 w 665163"/>
                <a:gd name="connsiteY37" fmla="*/ 0 h 619125"/>
                <a:gd name="connsiteX38" fmla="*/ 488951 w 665163"/>
                <a:gd name="connsiteY38" fmla="*/ 1192 h 619125"/>
                <a:gd name="connsiteX39" fmla="*/ 559991 w 665163"/>
                <a:gd name="connsiteY39" fmla="*/ 4371 h 619125"/>
                <a:gd name="connsiteX40" fmla="*/ 595710 w 665163"/>
                <a:gd name="connsiteY40" fmla="*/ 7948 h 619125"/>
                <a:gd name="connsiteX41" fmla="*/ 599282 w 665163"/>
                <a:gd name="connsiteY41" fmla="*/ 8743 h 619125"/>
                <a:gd name="connsiteX42" fmla="*/ 602060 w 665163"/>
                <a:gd name="connsiteY42" fmla="*/ 10332 h 619125"/>
                <a:gd name="connsiteX43" fmla="*/ 608013 w 665163"/>
                <a:gd name="connsiteY43" fmla="*/ 9537 h 619125"/>
                <a:gd name="connsiteX44" fmla="*/ 618729 w 665163"/>
                <a:gd name="connsiteY44" fmla="*/ 13114 h 619125"/>
                <a:gd name="connsiteX45" fmla="*/ 623491 w 665163"/>
                <a:gd name="connsiteY45" fmla="*/ 18280 h 619125"/>
                <a:gd name="connsiteX46" fmla="*/ 633016 w 665163"/>
                <a:gd name="connsiteY46" fmla="*/ 30996 h 619125"/>
                <a:gd name="connsiteX47" fmla="*/ 646907 w 665163"/>
                <a:gd name="connsiteY47" fmla="*/ 57621 h 619125"/>
                <a:gd name="connsiteX48" fmla="*/ 656829 w 665163"/>
                <a:gd name="connsiteY48" fmla="*/ 87027 h 619125"/>
                <a:gd name="connsiteX49" fmla="*/ 661988 w 665163"/>
                <a:gd name="connsiteY49" fmla="*/ 117228 h 619125"/>
                <a:gd name="connsiteX50" fmla="*/ 665163 w 665163"/>
                <a:gd name="connsiteY50" fmla="*/ 163722 h 619125"/>
                <a:gd name="connsiteX51" fmla="*/ 662782 w 665163"/>
                <a:gd name="connsiteY51" fmla="*/ 226907 h 619125"/>
                <a:gd name="connsiteX52" fmla="*/ 661194 w 665163"/>
                <a:gd name="connsiteY52" fmla="*/ 257108 h 619125"/>
                <a:gd name="connsiteX53" fmla="*/ 656829 w 665163"/>
                <a:gd name="connsiteY53" fmla="*/ 417254 h 619125"/>
                <a:gd name="connsiteX54" fmla="*/ 651273 w 665163"/>
                <a:gd name="connsiteY54" fmla="*/ 578195 h 619125"/>
                <a:gd name="connsiteX55" fmla="*/ 650479 w 665163"/>
                <a:gd name="connsiteY55" fmla="*/ 583758 h 619125"/>
                <a:gd name="connsiteX56" fmla="*/ 646113 w 665163"/>
                <a:gd name="connsiteY56" fmla="*/ 594090 h 619125"/>
                <a:gd name="connsiteX57" fmla="*/ 638176 w 665163"/>
                <a:gd name="connsiteY57" fmla="*/ 602038 h 619125"/>
                <a:gd name="connsiteX58" fmla="*/ 627460 w 665163"/>
                <a:gd name="connsiteY58" fmla="*/ 606806 h 619125"/>
                <a:gd name="connsiteX59" fmla="*/ 621904 w 665163"/>
                <a:gd name="connsiteY59" fmla="*/ 607204 h 619125"/>
                <a:gd name="connsiteX60" fmla="*/ 424260 w 665163"/>
                <a:gd name="connsiteY60" fmla="*/ 612370 h 619125"/>
                <a:gd name="connsiteX61" fmla="*/ 226616 w 665163"/>
                <a:gd name="connsiteY61" fmla="*/ 617138 h 619125"/>
                <a:gd name="connsiteX62" fmla="*/ 198835 w 665163"/>
                <a:gd name="connsiteY62" fmla="*/ 618330 h 619125"/>
                <a:gd name="connsiteX63" fmla="*/ 148035 w 665163"/>
                <a:gd name="connsiteY63" fmla="*/ 619125 h 619125"/>
                <a:gd name="connsiteX64" fmla="*/ 113110 w 665163"/>
                <a:gd name="connsiteY64" fmla="*/ 617138 h 619125"/>
                <a:gd name="connsiteX65" fmla="*/ 79772 w 665163"/>
                <a:gd name="connsiteY65" fmla="*/ 611972 h 619125"/>
                <a:gd name="connsiteX66" fmla="*/ 49610 w 665163"/>
                <a:gd name="connsiteY66" fmla="*/ 601640 h 619125"/>
                <a:gd name="connsiteX67" fmla="*/ 31353 w 665163"/>
                <a:gd name="connsiteY67" fmla="*/ 589321 h 619125"/>
                <a:gd name="connsiteX68" fmla="*/ 21432 w 665163"/>
                <a:gd name="connsiteY68" fmla="*/ 579387 h 619125"/>
                <a:gd name="connsiteX69" fmla="*/ 13891 w 665163"/>
                <a:gd name="connsiteY69" fmla="*/ 567068 h 619125"/>
                <a:gd name="connsiteX70" fmla="*/ 7938 w 665163"/>
                <a:gd name="connsiteY70" fmla="*/ 552762 h 619125"/>
                <a:gd name="connsiteX71" fmla="*/ 6350 w 665163"/>
                <a:gd name="connsiteY71" fmla="*/ 544417 h 619125"/>
                <a:gd name="connsiteX72" fmla="*/ 3572 w 665163"/>
                <a:gd name="connsiteY72" fmla="*/ 542827 h 619125"/>
                <a:gd name="connsiteX73" fmla="*/ 397 w 665163"/>
                <a:gd name="connsiteY73" fmla="*/ 537661 h 619125"/>
                <a:gd name="connsiteX74" fmla="*/ 0 w 665163"/>
                <a:gd name="connsiteY74" fmla="*/ 531701 h 619125"/>
                <a:gd name="connsiteX75" fmla="*/ 2778 w 665163"/>
                <a:gd name="connsiteY75" fmla="*/ 526535 h 619125"/>
                <a:gd name="connsiteX76" fmla="*/ 5557 w 665163"/>
                <a:gd name="connsiteY76" fmla="*/ 525342 h 619125"/>
                <a:gd name="connsiteX77" fmla="*/ 5557 w 665163"/>
                <a:gd name="connsiteY77" fmla="*/ 522958 h 619125"/>
                <a:gd name="connsiteX78" fmla="*/ 5953 w 665163"/>
                <a:gd name="connsiteY78" fmla="*/ 520176 h 619125"/>
                <a:gd name="connsiteX79" fmla="*/ 5953 w 665163"/>
                <a:gd name="connsiteY79" fmla="*/ 518587 h 619125"/>
                <a:gd name="connsiteX80" fmla="*/ 6350 w 665163"/>
                <a:gd name="connsiteY80" fmla="*/ 517395 h 619125"/>
                <a:gd name="connsiteX81" fmla="*/ 6350 w 665163"/>
                <a:gd name="connsiteY81" fmla="*/ 516600 h 619125"/>
                <a:gd name="connsiteX82" fmla="*/ 3969 w 665163"/>
                <a:gd name="connsiteY82" fmla="*/ 484809 h 619125"/>
                <a:gd name="connsiteX83" fmla="*/ 1588 w 665163"/>
                <a:gd name="connsiteY83" fmla="*/ 420433 h 619125"/>
                <a:gd name="connsiteX84" fmla="*/ 1985 w 665163"/>
                <a:gd name="connsiteY84" fmla="*/ 323471 h 619125"/>
                <a:gd name="connsiteX85" fmla="*/ 3969 w 665163"/>
                <a:gd name="connsiteY85" fmla="*/ 259890 h 619125"/>
                <a:gd name="connsiteX86" fmla="*/ 5953 w 665163"/>
                <a:gd name="connsiteY86" fmla="*/ 197500 h 619125"/>
                <a:gd name="connsiteX87" fmla="*/ 9128 w 665163"/>
                <a:gd name="connsiteY87" fmla="*/ 135111 h 619125"/>
                <a:gd name="connsiteX88" fmla="*/ 10319 w 665163"/>
                <a:gd name="connsiteY88" fmla="*/ 107691 h 619125"/>
                <a:gd name="connsiteX89" fmla="*/ 12700 w 665163"/>
                <a:gd name="connsiteY89" fmla="*/ 65966 h 619125"/>
                <a:gd name="connsiteX90" fmla="*/ 16272 w 665163"/>
                <a:gd name="connsiteY90" fmla="*/ 38546 h 619125"/>
                <a:gd name="connsiteX91" fmla="*/ 19844 w 665163"/>
                <a:gd name="connsiteY91" fmla="*/ 25830 h 619125"/>
                <a:gd name="connsiteX92" fmla="*/ 18257 w 665163"/>
                <a:gd name="connsiteY92" fmla="*/ 23843 h 619125"/>
                <a:gd name="connsiteX93" fmla="*/ 17463 w 665163"/>
                <a:gd name="connsiteY93" fmla="*/ 18677 h 619125"/>
                <a:gd name="connsiteX94" fmla="*/ 19050 w 665163"/>
                <a:gd name="connsiteY94" fmla="*/ 13511 h 619125"/>
                <a:gd name="connsiteX95" fmla="*/ 23019 w 665163"/>
                <a:gd name="connsiteY95" fmla="*/ 10332 h 619125"/>
                <a:gd name="connsiteX96" fmla="*/ 26194 w 665163"/>
                <a:gd name="connsiteY96" fmla="*/ 9935 h 619125"/>
                <a:gd name="connsiteX97" fmla="*/ 97235 w 665163"/>
                <a:gd name="connsiteY97" fmla="*/ 437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65163" h="619125">
                  <a:moveTo>
                    <a:pt x="40085" y="28575"/>
                  </a:moveTo>
                  <a:lnTo>
                    <a:pt x="41672" y="55145"/>
                  </a:lnTo>
                  <a:lnTo>
                    <a:pt x="38100" y="108682"/>
                  </a:lnTo>
                  <a:lnTo>
                    <a:pt x="36116" y="134855"/>
                  </a:lnTo>
                  <a:lnTo>
                    <a:pt x="32941" y="197117"/>
                  </a:lnTo>
                  <a:lnTo>
                    <a:pt x="30560" y="259378"/>
                  </a:lnTo>
                  <a:lnTo>
                    <a:pt x="28178" y="321243"/>
                  </a:lnTo>
                  <a:lnTo>
                    <a:pt x="25797" y="445765"/>
                  </a:lnTo>
                  <a:lnTo>
                    <a:pt x="22225" y="508026"/>
                  </a:lnTo>
                  <a:lnTo>
                    <a:pt x="24606" y="508820"/>
                  </a:lnTo>
                  <a:lnTo>
                    <a:pt x="28178" y="512785"/>
                  </a:lnTo>
                  <a:lnTo>
                    <a:pt x="28972" y="516354"/>
                  </a:lnTo>
                  <a:lnTo>
                    <a:pt x="30560" y="521510"/>
                  </a:lnTo>
                  <a:lnTo>
                    <a:pt x="32147" y="526665"/>
                  </a:lnTo>
                  <a:lnTo>
                    <a:pt x="98822" y="533010"/>
                  </a:lnTo>
                  <a:lnTo>
                    <a:pt x="232172" y="541338"/>
                  </a:lnTo>
                  <a:lnTo>
                    <a:pt x="298847" y="541338"/>
                  </a:lnTo>
                  <a:lnTo>
                    <a:pt x="371872" y="539752"/>
                  </a:lnTo>
                  <a:lnTo>
                    <a:pt x="444897" y="535390"/>
                  </a:lnTo>
                  <a:lnTo>
                    <a:pt x="477838" y="531424"/>
                  </a:lnTo>
                  <a:lnTo>
                    <a:pt x="529035" y="525475"/>
                  </a:lnTo>
                  <a:lnTo>
                    <a:pt x="562372" y="523889"/>
                  </a:lnTo>
                  <a:lnTo>
                    <a:pt x="578247" y="525079"/>
                  </a:lnTo>
                  <a:lnTo>
                    <a:pt x="577056" y="361296"/>
                  </a:lnTo>
                  <a:lnTo>
                    <a:pt x="578644" y="197910"/>
                  </a:lnTo>
                  <a:lnTo>
                    <a:pt x="577850" y="160632"/>
                  </a:lnTo>
                  <a:lnTo>
                    <a:pt x="576263" y="100751"/>
                  </a:lnTo>
                  <a:lnTo>
                    <a:pt x="578247" y="62283"/>
                  </a:lnTo>
                  <a:lnTo>
                    <a:pt x="581025" y="43645"/>
                  </a:lnTo>
                  <a:lnTo>
                    <a:pt x="579835" y="39679"/>
                  </a:lnTo>
                  <a:lnTo>
                    <a:pt x="579835" y="35713"/>
                  </a:lnTo>
                  <a:lnTo>
                    <a:pt x="512366" y="35713"/>
                  </a:lnTo>
                  <a:lnTo>
                    <a:pt x="377825" y="30558"/>
                  </a:lnTo>
                  <a:lnTo>
                    <a:pt x="310356" y="29368"/>
                  </a:lnTo>
                  <a:lnTo>
                    <a:pt x="175022" y="29368"/>
                  </a:lnTo>
                  <a:close/>
                  <a:moveTo>
                    <a:pt x="239713" y="0"/>
                  </a:moveTo>
                  <a:lnTo>
                    <a:pt x="311150" y="0"/>
                  </a:lnTo>
                  <a:lnTo>
                    <a:pt x="381397" y="0"/>
                  </a:lnTo>
                  <a:lnTo>
                    <a:pt x="488951" y="1192"/>
                  </a:lnTo>
                  <a:lnTo>
                    <a:pt x="559991" y="4371"/>
                  </a:lnTo>
                  <a:lnTo>
                    <a:pt x="595710" y="7948"/>
                  </a:lnTo>
                  <a:lnTo>
                    <a:pt x="599282" y="8743"/>
                  </a:lnTo>
                  <a:lnTo>
                    <a:pt x="602060" y="10332"/>
                  </a:lnTo>
                  <a:lnTo>
                    <a:pt x="608013" y="9537"/>
                  </a:lnTo>
                  <a:lnTo>
                    <a:pt x="618729" y="13114"/>
                  </a:lnTo>
                  <a:lnTo>
                    <a:pt x="623491" y="18280"/>
                  </a:lnTo>
                  <a:lnTo>
                    <a:pt x="633016" y="30996"/>
                  </a:lnTo>
                  <a:lnTo>
                    <a:pt x="646907" y="57621"/>
                  </a:lnTo>
                  <a:lnTo>
                    <a:pt x="656829" y="87027"/>
                  </a:lnTo>
                  <a:lnTo>
                    <a:pt x="661988" y="117228"/>
                  </a:lnTo>
                  <a:lnTo>
                    <a:pt x="665163" y="163722"/>
                  </a:lnTo>
                  <a:lnTo>
                    <a:pt x="662782" y="226907"/>
                  </a:lnTo>
                  <a:lnTo>
                    <a:pt x="661194" y="257108"/>
                  </a:lnTo>
                  <a:lnTo>
                    <a:pt x="656829" y="417254"/>
                  </a:lnTo>
                  <a:lnTo>
                    <a:pt x="651273" y="578195"/>
                  </a:lnTo>
                  <a:lnTo>
                    <a:pt x="650479" y="583758"/>
                  </a:lnTo>
                  <a:lnTo>
                    <a:pt x="646113" y="594090"/>
                  </a:lnTo>
                  <a:lnTo>
                    <a:pt x="638176" y="602038"/>
                  </a:lnTo>
                  <a:lnTo>
                    <a:pt x="627460" y="606806"/>
                  </a:lnTo>
                  <a:lnTo>
                    <a:pt x="621904" y="607204"/>
                  </a:lnTo>
                  <a:lnTo>
                    <a:pt x="424260" y="612370"/>
                  </a:lnTo>
                  <a:lnTo>
                    <a:pt x="226616" y="617138"/>
                  </a:lnTo>
                  <a:lnTo>
                    <a:pt x="198835" y="618330"/>
                  </a:lnTo>
                  <a:lnTo>
                    <a:pt x="148035" y="619125"/>
                  </a:lnTo>
                  <a:lnTo>
                    <a:pt x="113110" y="617138"/>
                  </a:lnTo>
                  <a:lnTo>
                    <a:pt x="79772" y="611972"/>
                  </a:lnTo>
                  <a:lnTo>
                    <a:pt x="49610" y="601640"/>
                  </a:lnTo>
                  <a:lnTo>
                    <a:pt x="31353" y="589321"/>
                  </a:lnTo>
                  <a:lnTo>
                    <a:pt x="21432" y="579387"/>
                  </a:lnTo>
                  <a:lnTo>
                    <a:pt x="13891" y="567068"/>
                  </a:lnTo>
                  <a:lnTo>
                    <a:pt x="7938" y="552762"/>
                  </a:lnTo>
                  <a:lnTo>
                    <a:pt x="6350" y="544417"/>
                  </a:lnTo>
                  <a:lnTo>
                    <a:pt x="3572" y="542827"/>
                  </a:lnTo>
                  <a:lnTo>
                    <a:pt x="397" y="537661"/>
                  </a:lnTo>
                  <a:lnTo>
                    <a:pt x="0" y="531701"/>
                  </a:lnTo>
                  <a:lnTo>
                    <a:pt x="2778" y="526535"/>
                  </a:lnTo>
                  <a:lnTo>
                    <a:pt x="5557" y="525342"/>
                  </a:lnTo>
                  <a:lnTo>
                    <a:pt x="5557" y="522958"/>
                  </a:lnTo>
                  <a:lnTo>
                    <a:pt x="5953" y="520176"/>
                  </a:lnTo>
                  <a:lnTo>
                    <a:pt x="5953" y="518587"/>
                  </a:lnTo>
                  <a:lnTo>
                    <a:pt x="6350" y="517395"/>
                  </a:lnTo>
                  <a:lnTo>
                    <a:pt x="6350" y="516600"/>
                  </a:lnTo>
                  <a:lnTo>
                    <a:pt x="3969" y="484809"/>
                  </a:lnTo>
                  <a:lnTo>
                    <a:pt x="1588" y="420433"/>
                  </a:lnTo>
                  <a:lnTo>
                    <a:pt x="1985" y="323471"/>
                  </a:lnTo>
                  <a:lnTo>
                    <a:pt x="3969" y="259890"/>
                  </a:lnTo>
                  <a:lnTo>
                    <a:pt x="5953" y="197500"/>
                  </a:lnTo>
                  <a:lnTo>
                    <a:pt x="9128" y="135111"/>
                  </a:lnTo>
                  <a:lnTo>
                    <a:pt x="10319" y="107691"/>
                  </a:lnTo>
                  <a:lnTo>
                    <a:pt x="12700" y="65966"/>
                  </a:lnTo>
                  <a:lnTo>
                    <a:pt x="16272" y="38546"/>
                  </a:lnTo>
                  <a:lnTo>
                    <a:pt x="19844" y="25830"/>
                  </a:lnTo>
                  <a:lnTo>
                    <a:pt x="18257" y="23843"/>
                  </a:lnTo>
                  <a:lnTo>
                    <a:pt x="17463" y="18677"/>
                  </a:lnTo>
                  <a:lnTo>
                    <a:pt x="19050" y="13511"/>
                  </a:lnTo>
                  <a:lnTo>
                    <a:pt x="23019" y="10332"/>
                  </a:lnTo>
                  <a:lnTo>
                    <a:pt x="26194" y="9935"/>
                  </a:lnTo>
                  <a:lnTo>
                    <a:pt x="97235" y="4371"/>
                  </a:lnTo>
                  <a:close/>
                </a:path>
              </a:pathLst>
            </a:custGeom>
            <a:solidFill>
              <a:srgbClr val="2980B9"/>
            </a:solidFill>
            <a:ln w="9525">
              <a:noFill/>
              <a:round/>
              <a:headEnd/>
              <a:tailEnd/>
            </a:ln>
          </p:spPr>
          <p:txBody>
            <a:bodyPr vert="horz" wrap="square" lIns="61722" tIns="30861" rIns="61722" bIns="30861" numCol="1" anchor="t" anchorCtr="0" compatLnSpc="1">
              <a:prstTxWarp prst="textNoShape">
                <a:avLst/>
              </a:prstTxWarp>
              <a:noAutofit/>
            </a:bodyPr>
            <a:lstStyle/>
            <a:p>
              <a:pPr defTabSz="617189">
                <a:defRPr/>
              </a:pPr>
              <a:endParaRPr lang="en-US" sz="1215" kern="0">
                <a:solidFill>
                  <a:srgbClr val="95A5A6"/>
                </a:solidFill>
                <a:latin typeface="Calibri"/>
              </a:endParaRPr>
            </a:p>
          </p:txBody>
        </p:sp>
        <p:sp>
          <p:nvSpPr>
            <p:cNvPr id="25" name="9Slide.vn 38">
              <a:extLst>
                <a:ext uri="{FF2B5EF4-FFF2-40B4-BE49-F238E27FC236}">
                  <a16:creationId xmlns:a16="http://schemas.microsoft.com/office/drawing/2014/main" id="{1610384C-8A12-4DF0-BEC5-95DA92100CBB}"/>
                </a:ext>
              </a:extLst>
            </p:cNvPr>
            <p:cNvSpPr/>
            <p:nvPr/>
          </p:nvSpPr>
          <p:spPr>
            <a:xfrm>
              <a:off x="5008189" y="1693234"/>
              <a:ext cx="2462861" cy="1249238"/>
            </a:xfrm>
            <a:prstGeom prst="rect">
              <a:avLst/>
            </a:prstGeom>
          </p:spPr>
          <p:txBody>
            <a:bodyPr wrap="square">
              <a:spAutoFit/>
            </a:bodyPr>
            <a:lstStyle/>
            <a:p>
              <a:pPr algn="ctr" defTabSz="617189">
                <a:defRPr/>
              </a:pPr>
              <a:r>
                <a:rPr lang="en-US" b="1" kern="0" dirty="0">
                  <a:solidFill>
                    <a:srgbClr val="2C3E50">
                      <a:lumMod val="50000"/>
                    </a:srgbClr>
                  </a:solidFill>
                  <a:latin typeface="Calibri"/>
                </a:rPr>
                <a:t>3. </a:t>
              </a:r>
              <a:r>
                <a:rPr lang="en-US" b="1" kern="0" dirty="0" err="1">
                  <a:solidFill>
                    <a:srgbClr val="2C3E50">
                      <a:lumMod val="50000"/>
                    </a:srgbClr>
                  </a:solidFill>
                  <a:latin typeface="Calibri"/>
                </a:rPr>
                <a:t>Mức</a:t>
              </a:r>
              <a:r>
                <a:rPr lang="en-US" b="1" kern="0" dirty="0">
                  <a:solidFill>
                    <a:srgbClr val="2C3E50">
                      <a:lumMod val="50000"/>
                    </a:srgbClr>
                  </a:solidFill>
                  <a:latin typeface="Calibri"/>
                </a:rPr>
                <a:t> </a:t>
              </a:r>
              <a:r>
                <a:rPr lang="en-US" b="1" kern="0" dirty="0" err="1">
                  <a:solidFill>
                    <a:srgbClr val="2C3E50">
                      <a:lumMod val="50000"/>
                    </a:srgbClr>
                  </a:solidFill>
                  <a:latin typeface="Calibri"/>
                </a:rPr>
                <a:t>độ</a:t>
              </a:r>
              <a:r>
                <a:rPr lang="en-US" b="1" kern="0" dirty="0">
                  <a:solidFill>
                    <a:srgbClr val="2C3E50">
                      <a:lumMod val="50000"/>
                    </a:srgbClr>
                  </a:solidFill>
                  <a:latin typeface="Calibri"/>
                </a:rPr>
                <a:t> </a:t>
              </a:r>
              <a:r>
                <a:rPr lang="en-US" b="1" kern="0" dirty="0" err="1">
                  <a:solidFill>
                    <a:srgbClr val="2C3E50">
                      <a:lumMod val="50000"/>
                    </a:srgbClr>
                  </a:solidFill>
                  <a:latin typeface="Calibri"/>
                </a:rPr>
                <a:t>nhận</a:t>
              </a:r>
              <a:r>
                <a:rPr lang="en-US" b="1" kern="0" dirty="0">
                  <a:solidFill>
                    <a:srgbClr val="2C3E50">
                      <a:lumMod val="50000"/>
                    </a:srgbClr>
                  </a:solidFill>
                  <a:latin typeface="Calibri"/>
                </a:rPr>
                <a:t> </a:t>
              </a:r>
              <a:r>
                <a:rPr lang="en-US" b="1" kern="0" dirty="0" err="1">
                  <a:solidFill>
                    <a:srgbClr val="2C3E50">
                      <a:lumMod val="50000"/>
                    </a:srgbClr>
                  </a:solidFill>
                  <a:latin typeface="Calibri"/>
                </a:rPr>
                <a:t>thức</a:t>
              </a:r>
              <a:r>
                <a:rPr lang="en-US" b="1" kern="0" dirty="0">
                  <a:solidFill>
                    <a:srgbClr val="2C3E50">
                      <a:lumMod val="50000"/>
                    </a:srgbClr>
                  </a:solidFill>
                  <a:latin typeface="Calibri"/>
                </a:rPr>
                <a:t> (</a:t>
              </a:r>
              <a:r>
                <a:rPr lang="en-US" b="1" kern="0" dirty="0" err="1">
                  <a:solidFill>
                    <a:srgbClr val="2C3E50">
                      <a:lumMod val="50000"/>
                    </a:srgbClr>
                  </a:solidFill>
                  <a:latin typeface="Calibri"/>
                </a:rPr>
                <a:t>quy</a:t>
              </a:r>
              <a:r>
                <a:rPr lang="en-US" b="1" kern="0" dirty="0">
                  <a:solidFill>
                    <a:srgbClr val="2C3E50">
                      <a:lumMod val="50000"/>
                    </a:srgbClr>
                  </a:solidFill>
                  <a:latin typeface="Calibri"/>
                </a:rPr>
                <a:t> </a:t>
              </a:r>
              <a:r>
                <a:rPr lang="en-US" b="1" kern="0" dirty="0" err="1">
                  <a:solidFill>
                    <a:srgbClr val="2C3E50">
                      <a:lumMod val="50000"/>
                    </a:srgbClr>
                  </a:solidFill>
                  <a:latin typeface="Calibri"/>
                </a:rPr>
                <a:t>định</a:t>
              </a:r>
              <a:r>
                <a:rPr lang="en-US" b="1" kern="0" dirty="0">
                  <a:solidFill>
                    <a:srgbClr val="2C3E50">
                      <a:lumMod val="50000"/>
                    </a:srgbClr>
                  </a:solidFill>
                  <a:latin typeface="Calibri"/>
                </a:rPr>
                <a:t> </a:t>
              </a:r>
              <a:r>
                <a:rPr lang="en-US" b="1" kern="0" dirty="0" err="1">
                  <a:solidFill>
                    <a:srgbClr val="2C3E50">
                      <a:lumMod val="50000"/>
                    </a:srgbClr>
                  </a:solidFill>
                  <a:latin typeface="Calibri"/>
                </a:rPr>
                <a:t>số</a:t>
              </a:r>
              <a:r>
                <a:rPr lang="en-US" b="1" kern="0" dirty="0">
                  <a:solidFill>
                    <a:srgbClr val="2C3E50">
                      <a:lumMod val="50000"/>
                    </a:srgbClr>
                  </a:solidFill>
                  <a:latin typeface="Calibri"/>
                </a:rPr>
                <a:t> </a:t>
              </a:r>
              <a:r>
                <a:rPr lang="en-US" b="1" kern="0" dirty="0" err="1">
                  <a:solidFill>
                    <a:srgbClr val="2C3E50">
                      <a:lumMod val="50000"/>
                    </a:srgbClr>
                  </a:solidFill>
                  <a:latin typeface="Calibri"/>
                </a:rPr>
                <a:t>câu</a:t>
              </a:r>
              <a:r>
                <a:rPr lang="en-US" b="1" kern="0" dirty="0">
                  <a:solidFill>
                    <a:srgbClr val="2C3E50">
                      <a:lumMod val="50000"/>
                    </a:srgbClr>
                  </a:solidFill>
                  <a:latin typeface="Calibri"/>
                </a:rPr>
                <a:t> </a:t>
              </a:r>
              <a:r>
                <a:rPr lang="en-US" b="1" kern="0" dirty="0" err="1">
                  <a:solidFill>
                    <a:srgbClr val="2C3E50">
                      <a:lumMod val="50000"/>
                    </a:srgbClr>
                  </a:solidFill>
                  <a:latin typeface="Calibri"/>
                </a:rPr>
                <a:t>hỏi</a:t>
              </a:r>
              <a:r>
                <a:rPr lang="en-US" b="1" kern="0" dirty="0">
                  <a:solidFill>
                    <a:srgbClr val="2C3E50">
                      <a:lumMod val="50000"/>
                    </a:srgbClr>
                  </a:solidFill>
                  <a:latin typeface="Calibri"/>
                </a:rPr>
                <a:t>, </a:t>
              </a:r>
              <a:r>
                <a:rPr lang="en-US" b="1" kern="0" dirty="0" err="1">
                  <a:solidFill>
                    <a:srgbClr val="2C3E50">
                      <a:lumMod val="50000"/>
                    </a:srgbClr>
                  </a:solidFill>
                  <a:latin typeface="Calibri"/>
                </a:rPr>
                <a:t>thời</a:t>
              </a:r>
              <a:r>
                <a:rPr lang="en-US" b="1" kern="0" dirty="0">
                  <a:solidFill>
                    <a:srgbClr val="2C3E50">
                      <a:lumMod val="50000"/>
                    </a:srgbClr>
                  </a:solidFill>
                  <a:latin typeface="Calibri"/>
                </a:rPr>
                <a:t> </a:t>
              </a:r>
              <a:r>
                <a:rPr lang="en-US" b="1" kern="0" dirty="0" err="1">
                  <a:solidFill>
                    <a:srgbClr val="2C3E50">
                      <a:lumMod val="50000"/>
                    </a:srgbClr>
                  </a:solidFill>
                  <a:latin typeface="Calibri"/>
                </a:rPr>
                <a:t>gian</a:t>
              </a:r>
              <a:r>
                <a:rPr lang="en-US" b="1" kern="0" dirty="0">
                  <a:solidFill>
                    <a:srgbClr val="2C3E50">
                      <a:lumMod val="50000"/>
                    </a:srgbClr>
                  </a:solidFill>
                  <a:latin typeface="Calibri"/>
                </a:rPr>
                <a:t> </a:t>
              </a:r>
              <a:r>
                <a:rPr lang="en-US" b="1" kern="0" dirty="0" err="1">
                  <a:solidFill>
                    <a:srgbClr val="2C3E50">
                      <a:lumMod val="50000"/>
                    </a:srgbClr>
                  </a:solidFill>
                  <a:latin typeface="Calibri"/>
                </a:rPr>
                <a:t>làm</a:t>
              </a:r>
              <a:r>
                <a:rPr lang="en-US" b="1" kern="0" dirty="0">
                  <a:solidFill>
                    <a:srgbClr val="2C3E50">
                      <a:lumMod val="50000"/>
                    </a:srgbClr>
                  </a:solidFill>
                  <a:latin typeface="Calibri"/>
                </a:rPr>
                <a:t> </a:t>
              </a:r>
              <a:r>
                <a:rPr lang="en-US" b="1" kern="0" dirty="0" err="1">
                  <a:solidFill>
                    <a:srgbClr val="2C3E50">
                      <a:lumMod val="50000"/>
                    </a:srgbClr>
                  </a:solidFill>
                  <a:latin typeface="Calibri"/>
                </a:rPr>
                <a:t>bài</a:t>
              </a:r>
              <a:r>
                <a:rPr lang="en-US" b="1" kern="0" dirty="0">
                  <a:solidFill>
                    <a:srgbClr val="2C3E50">
                      <a:lumMod val="50000"/>
                    </a:srgbClr>
                  </a:solidFill>
                  <a:latin typeface="Calibri"/>
                </a:rPr>
                <a:t>)</a:t>
              </a:r>
            </a:p>
          </p:txBody>
        </p:sp>
        <p:sp>
          <p:nvSpPr>
            <p:cNvPr id="26" name="9Slide.vn 15">
              <a:extLst>
                <a:ext uri="{FF2B5EF4-FFF2-40B4-BE49-F238E27FC236}">
                  <a16:creationId xmlns:a16="http://schemas.microsoft.com/office/drawing/2014/main" id="{25B472BA-916F-4533-92B9-C20F45CBDE86}"/>
                </a:ext>
              </a:extLst>
            </p:cNvPr>
            <p:cNvSpPr>
              <a:spLocks/>
            </p:cNvSpPr>
            <p:nvPr/>
          </p:nvSpPr>
          <p:spPr bwMode="auto">
            <a:xfrm rot="1545019" flipH="1">
              <a:off x="6351701" y="2774209"/>
              <a:ext cx="291923" cy="600267"/>
            </a:xfrm>
            <a:custGeom>
              <a:avLst/>
              <a:gdLst>
                <a:gd name="T0" fmla="*/ 303 w 530"/>
                <a:gd name="T1" fmla="*/ 2004 h 2263"/>
                <a:gd name="T2" fmla="*/ 303 w 530"/>
                <a:gd name="T3" fmla="*/ 1995 h 2263"/>
                <a:gd name="T4" fmla="*/ 298 w 530"/>
                <a:gd name="T5" fmla="*/ 1978 h 2263"/>
                <a:gd name="T6" fmla="*/ 291 w 530"/>
                <a:gd name="T7" fmla="*/ 1970 h 2263"/>
                <a:gd name="T8" fmla="*/ 255 w 530"/>
                <a:gd name="T9" fmla="*/ 1934 h 2263"/>
                <a:gd name="T10" fmla="*/ 215 w 530"/>
                <a:gd name="T11" fmla="*/ 1904 h 2263"/>
                <a:gd name="T12" fmla="*/ 252 w 530"/>
                <a:gd name="T13" fmla="*/ 1790 h 2263"/>
                <a:gd name="T14" fmla="*/ 321 w 530"/>
                <a:gd name="T15" fmla="*/ 1559 h 2263"/>
                <a:gd name="T16" fmla="*/ 381 w 530"/>
                <a:gd name="T17" fmla="*/ 1326 h 2263"/>
                <a:gd name="T18" fmla="*/ 433 w 530"/>
                <a:gd name="T19" fmla="*/ 1089 h 2263"/>
                <a:gd name="T20" fmla="*/ 474 w 530"/>
                <a:gd name="T21" fmla="*/ 850 h 2263"/>
                <a:gd name="T22" fmla="*/ 505 w 530"/>
                <a:gd name="T23" fmla="*/ 612 h 2263"/>
                <a:gd name="T24" fmla="*/ 523 w 530"/>
                <a:gd name="T25" fmla="*/ 373 h 2263"/>
                <a:gd name="T26" fmla="*/ 530 w 530"/>
                <a:gd name="T27" fmla="*/ 136 h 2263"/>
                <a:gd name="T28" fmla="*/ 527 w 530"/>
                <a:gd name="T29" fmla="*/ 18 h 2263"/>
                <a:gd name="T30" fmla="*/ 526 w 530"/>
                <a:gd name="T31" fmla="*/ 9 h 2263"/>
                <a:gd name="T32" fmla="*/ 515 w 530"/>
                <a:gd name="T33" fmla="*/ 0 h 2263"/>
                <a:gd name="T34" fmla="*/ 503 w 530"/>
                <a:gd name="T35" fmla="*/ 0 h 2263"/>
                <a:gd name="T36" fmla="*/ 491 w 530"/>
                <a:gd name="T37" fmla="*/ 9 h 2263"/>
                <a:gd name="T38" fmla="*/ 490 w 530"/>
                <a:gd name="T39" fmla="*/ 18 h 2263"/>
                <a:gd name="T40" fmla="*/ 457 w 530"/>
                <a:gd name="T41" fmla="*/ 301 h 2263"/>
                <a:gd name="T42" fmla="*/ 404 w 530"/>
                <a:gd name="T43" fmla="*/ 722 h 2263"/>
                <a:gd name="T44" fmla="*/ 359 w 530"/>
                <a:gd name="T45" fmla="*/ 1003 h 2263"/>
                <a:gd name="T46" fmla="*/ 330 w 530"/>
                <a:gd name="T47" fmla="*/ 1143 h 2263"/>
                <a:gd name="T48" fmla="*/ 290 w 530"/>
                <a:gd name="T49" fmla="*/ 1325 h 2263"/>
                <a:gd name="T50" fmla="*/ 194 w 530"/>
                <a:gd name="T51" fmla="*/ 1682 h 2263"/>
                <a:gd name="T52" fmla="*/ 138 w 530"/>
                <a:gd name="T53" fmla="*/ 1859 h 2263"/>
                <a:gd name="T54" fmla="*/ 118 w 530"/>
                <a:gd name="T55" fmla="*/ 1849 h 2263"/>
                <a:gd name="T56" fmla="*/ 97 w 530"/>
                <a:gd name="T57" fmla="*/ 1842 h 2263"/>
                <a:gd name="T58" fmla="*/ 89 w 530"/>
                <a:gd name="T59" fmla="*/ 1839 h 2263"/>
                <a:gd name="T60" fmla="*/ 72 w 530"/>
                <a:gd name="T61" fmla="*/ 1842 h 2263"/>
                <a:gd name="T62" fmla="*/ 58 w 530"/>
                <a:gd name="T63" fmla="*/ 1849 h 2263"/>
                <a:gd name="T64" fmla="*/ 48 w 530"/>
                <a:gd name="T65" fmla="*/ 1862 h 2263"/>
                <a:gd name="T66" fmla="*/ 45 w 530"/>
                <a:gd name="T67" fmla="*/ 1870 h 2263"/>
                <a:gd name="T68" fmla="*/ 28 w 530"/>
                <a:gd name="T69" fmla="*/ 1997 h 2263"/>
                <a:gd name="T70" fmla="*/ 13 w 530"/>
                <a:gd name="T71" fmla="*/ 2123 h 2263"/>
                <a:gd name="T72" fmla="*/ 11 w 530"/>
                <a:gd name="T73" fmla="*/ 2136 h 2263"/>
                <a:gd name="T74" fmla="*/ 10 w 530"/>
                <a:gd name="T75" fmla="*/ 2150 h 2263"/>
                <a:gd name="T76" fmla="*/ 9 w 530"/>
                <a:gd name="T77" fmla="*/ 2153 h 2263"/>
                <a:gd name="T78" fmla="*/ 6 w 530"/>
                <a:gd name="T79" fmla="*/ 2155 h 2263"/>
                <a:gd name="T80" fmla="*/ 0 w 530"/>
                <a:gd name="T81" fmla="*/ 2170 h 2263"/>
                <a:gd name="T82" fmla="*/ 7 w 530"/>
                <a:gd name="T83" fmla="*/ 2196 h 2263"/>
                <a:gd name="T84" fmla="*/ 18 w 530"/>
                <a:gd name="T85" fmla="*/ 2203 h 2263"/>
                <a:gd name="T86" fmla="*/ 19 w 530"/>
                <a:gd name="T87" fmla="*/ 2205 h 2263"/>
                <a:gd name="T88" fmla="*/ 19 w 530"/>
                <a:gd name="T89" fmla="*/ 2205 h 2263"/>
                <a:gd name="T90" fmla="*/ 16 w 530"/>
                <a:gd name="T91" fmla="*/ 2215 h 2263"/>
                <a:gd name="T92" fmla="*/ 18 w 530"/>
                <a:gd name="T93" fmla="*/ 2224 h 2263"/>
                <a:gd name="T94" fmla="*/ 18 w 530"/>
                <a:gd name="T95" fmla="*/ 2233 h 2263"/>
                <a:gd name="T96" fmla="*/ 26 w 530"/>
                <a:gd name="T97" fmla="*/ 2250 h 2263"/>
                <a:gd name="T98" fmla="*/ 40 w 530"/>
                <a:gd name="T99" fmla="*/ 2262 h 2263"/>
                <a:gd name="T100" fmla="*/ 58 w 530"/>
                <a:gd name="T101" fmla="*/ 2263 h 2263"/>
                <a:gd name="T102" fmla="*/ 68 w 530"/>
                <a:gd name="T103" fmla="*/ 2258 h 2263"/>
                <a:gd name="T104" fmla="*/ 106 w 530"/>
                <a:gd name="T105" fmla="*/ 2236 h 2263"/>
                <a:gd name="T106" fmla="*/ 177 w 530"/>
                <a:gd name="T107" fmla="*/ 2188 h 2263"/>
                <a:gd name="T108" fmla="*/ 211 w 530"/>
                <a:gd name="T109" fmla="*/ 2162 h 2263"/>
                <a:gd name="T110" fmla="*/ 242 w 530"/>
                <a:gd name="T111" fmla="*/ 2137 h 2263"/>
                <a:gd name="T112" fmla="*/ 289 w 530"/>
                <a:gd name="T113" fmla="*/ 2094 h 2263"/>
                <a:gd name="T114" fmla="*/ 313 w 530"/>
                <a:gd name="T115" fmla="*/ 2061 h 2263"/>
                <a:gd name="T116" fmla="*/ 321 w 530"/>
                <a:gd name="T117" fmla="*/ 2043 h 2263"/>
                <a:gd name="T118" fmla="*/ 322 w 530"/>
                <a:gd name="T119" fmla="*/ 2031 h 2263"/>
                <a:gd name="T120" fmla="*/ 312 w 530"/>
                <a:gd name="T121" fmla="*/ 2010 h 2263"/>
                <a:gd name="T122" fmla="*/ 303 w 530"/>
                <a:gd name="T123" fmla="*/ 200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2263">
                  <a:moveTo>
                    <a:pt x="303" y="2004"/>
                  </a:moveTo>
                  <a:lnTo>
                    <a:pt x="303" y="1995"/>
                  </a:lnTo>
                  <a:lnTo>
                    <a:pt x="298" y="1978"/>
                  </a:lnTo>
                  <a:lnTo>
                    <a:pt x="291" y="1970"/>
                  </a:lnTo>
                  <a:lnTo>
                    <a:pt x="255" y="1934"/>
                  </a:lnTo>
                  <a:lnTo>
                    <a:pt x="215" y="1904"/>
                  </a:lnTo>
                  <a:lnTo>
                    <a:pt x="252" y="1790"/>
                  </a:lnTo>
                  <a:lnTo>
                    <a:pt x="321" y="1559"/>
                  </a:lnTo>
                  <a:lnTo>
                    <a:pt x="381" y="1326"/>
                  </a:lnTo>
                  <a:lnTo>
                    <a:pt x="433" y="1089"/>
                  </a:lnTo>
                  <a:lnTo>
                    <a:pt x="474" y="850"/>
                  </a:lnTo>
                  <a:lnTo>
                    <a:pt x="505" y="612"/>
                  </a:lnTo>
                  <a:lnTo>
                    <a:pt x="523" y="373"/>
                  </a:lnTo>
                  <a:lnTo>
                    <a:pt x="530" y="136"/>
                  </a:lnTo>
                  <a:lnTo>
                    <a:pt x="527" y="18"/>
                  </a:lnTo>
                  <a:lnTo>
                    <a:pt x="526" y="9"/>
                  </a:lnTo>
                  <a:lnTo>
                    <a:pt x="515" y="0"/>
                  </a:lnTo>
                  <a:lnTo>
                    <a:pt x="503" y="0"/>
                  </a:lnTo>
                  <a:lnTo>
                    <a:pt x="491" y="9"/>
                  </a:lnTo>
                  <a:lnTo>
                    <a:pt x="490" y="18"/>
                  </a:lnTo>
                  <a:lnTo>
                    <a:pt x="457" y="301"/>
                  </a:lnTo>
                  <a:lnTo>
                    <a:pt x="404" y="722"/>
                  </a:lnTo>
                  <a:lnTo>
                    <a:pt x="359" y="1003"/>
                  </a:lnTo>
                  <a:lnTo>
                    <a:pt x="330" y="1143"/>
                  </a:lnTo>
                  <a:lnTo>
                    <a:pt x="290" y="1325"/>
                  </a:lnTo>
                  <a:lnTo>
                    <a:pt x="194" y="1682"/>
                  </a:lnTo>
                  <a:lnTo>
                    <a:pt x="138" y="1859"/>
                  </a:lnTo>
                  <a:lnTo>
                    <a:pt x="118" y="1849"/>
                  </a:lnTo>
                  <a:lnTo>
                    <a:pt x="97" y="1842"/>
                  </a:lnTo>
                  <a:lnTo>
                    <a:pt x="89" y="1839"/>
                  </a:lnTo>
                  <a:lnTo>
                    <a:pt x="72" y="1842"/>
                  </a:lnTo>
                  <a:lnTo>
                    <a:pt x="58" y="1849"/>
                  </a:lnTo>
                  <a:lnTo>
                    <a:pt x="48" y="1862"/>
                  </a:lnTo>
                  <a:lnTo>
                    <a:pt x="45" y="1870"/>
                  </a:lnTo>
                  <a:lnTo>
                    <a:pt x="28" y="1997"/>
                  </a:lnTo>
                  <a:lnTo>
                    <a:pt x="13" y="2123"/>
                  </a:lnTo>
                  <a:lnTo>
                    <a:pt x="11" y="2136"/>
                  </a:lnTo>
                  <a:lnTo>
                    <a:pt x="10" y="2150"/>
                  </a:lnTo>
                  <a:lnTo>
                    <a:pt x="9" y="2153"/>
                  </a:lnTo>
                  <a:lnTo>
                    <a:pt x="6" y="2155"/>
                  </a:lnTo>
                  <a:lnTo>
                    <a:pt x="0" y="2170"/>
                  </a:lnTo>
                  <a:lnTo>
                    <a:pt x="7" y="2196"/>
                  </a:lnTo>
                  <a:lnTo>
                    <a:pt x="18" y="2203"/>
                  </a:lnTo>
                  <a:lnTo>
                    <a:pt x="19" y="2205"/>
                  </a:lnTo>
                  <a:lnTo>
                    <a:pt x="19" y="2205"/>
                  </a:lnTo>
                  <a:lnTo>
                    <a:pt x="16" y="2215"/>
                  </a:lnTo>
                  <a:lnTo>
                    <a:pt x="18" y="2224"/>
                  </a:lnTo>
                  <a:lnTo>
                    <a:pt x="18" y="2233"/>
                  </a:lnTo>
                  <a:lnTo>
                    <a:pt x="26" y="2250"/>
                  </a:lnTo>
                  <a:lnTo>
                    <a:pt x="40" y="2262"/>
                  </a:lnTo>
                  <a:lnTo>
                    <a:pt x="58" y="2263"/>
                  </a:lnTo>
                  <a:lnTo>
                    <a:pt x="68" y="2258"/>
                  </a:lnTo>
                  <a:lnTo>
                    <a:pt x="106" y="2236"/>
                  </a:lnTo>
                  <a:lnTo>
                    <a:pt x="177" y="2188"/>
                  </a:lnTo>
                  <a:lnTo>
                    <a:pt x="211" y="2162"/>
                  </a:lnTo>
                  <a:lnTo>
                    <a:pt x="242" y="2137"/>
                  </a:lnTo>
                  <a:lnTo>
                    <a:pt x="289" y="2094"/>
                  </a:lnTo>
                  <a:lnTo>
                    <a:pt x="313" y="2061"/>
                  </a:lnTo>
                  <a:lnTo>
                    <a:pt x="321" y="2043"/>
                  </a:lnTo>
                  <a:lnTo>
                    <a:pt x="322" y="2031"/>
                  </a:lnTo>
                  <a:lnTo>
                    <a:pt x="312" y="2010"/>
                  </a:lnTo>
                  <a:lnTo>
                    <a:pt x="303" y="2004"/>
                  </a:lnTo>
                  <a:close/>
                </a:path>
              </a:pathLst>
            </a:custGeom>
            <a:solidFill>
              <a:srgbClr val="2C3E50">
                <a:lumMod val="50000"/>
              </a:srgbClr>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dirty="0">
                <a:solidFill>
                  <a:srgbClr val="95A5A6"/>
                </a:solidFill>
                <a:latin typeface="Calibri"/>
              </a:endParaRPr>
            </a:p>
          </p:txBody>
        </p:sp>
        <p:sp>
          <p:nvSpPr>
            <p:cNvPr id="27" name="9Slide.vn 13">
              <a:extLst>
                <a:ext uri="{FF2B5EF4-FFF2-40B4-BE49-F238E27FC236}">
                  <a16:creationId xmlns:a16="http://schemas.microsoft.com/office/drawing/2014/main" id="{E19A31C8-0F2E-4C98-9E79-EA2A0A7E3C4E}"/>
                </a:ext>
              </a:extLst>
            </p:cNvPr>
            <p:cNvSpPr>
              <a:spLocks/>
            </p:cNvSpPr>
            <p:nvPr/>
          </p:nvSpPr>
          <p:spPr bwMode="auto">
            <a:xfrm>
              <a:off x="8388250" y="2906668"/>
              <a:ext cx="2770288" cy="1255596"/>
            </a:xfrm>
            <a:custGeom>
              <a:avLst/>
              <a:gdLst>
                <a:gd name="T0" fmla="*/ 4081 w 4107"/>
                <a:gd name="T1" fmla="*/ 660 h 1856"/>
                <a:gd name="T2" fmla="*/ 4022 w 4107"/>
                <a:gd name="T3" fmla="*/ 213 h 1856"/>
                <a:gd name="T4" fmla="*/ 3976 w 4107"/>
                <a:gd name="T5" fmla="*/ 73 h 1856"/>
                <a:gd name="T6" fmla="*/ 3939 w 4107"/>
                <a:gd name="T7" fmla="*/ 36 h 1856"/>
                <a:gd name="T8" fmla="*/ 3914 w 4107"/>
                <a:gd name="T9" fmla="*/ 23 h 1856"/>
                <a:gd name="T10" fmla="*/ 3875 w 4107"/>
                <a:gd name="T11" fmla="*/ 3 h 1856"/>
                <a:gd name="T12" fmla="*/ 3840 w 4107"/>
                <a:gd name="T13" fmla="*/ 8 h 1856"/>
                <a:gd name="T14" fmla="*/ 3839 w 4107"/>
                <a:gd name="T15" fmla="*/ 8 h 1856"/>
                <a:gd name="T16" fmla="*/ 3813 w 4107"/>
                <a:gd name="T17" fmla="*/ 0 h 1856"/>
                <a:gd name="T18" fmla="*/ 1934 w 4107"/>
                <a:gd name="T19" fmla="*/ 36 h 1856"/>
                <a:gd name="T20" fmla="*/ 758 w 4107"/>
                <a:gd name="T21" fmla="*/ 65 h 1856"/>
                <a:gd name="T22" fmla="*/ 54 w 4107"/>
                <a:gd name="T23" fmla="*/ 113 h 1856"/>
                <a:gd name="T24" fmla="*/ 31 w 4107"/>
                <a:gd name="T25" fmla="*/ 130 h 1856"/>
                <a:gd name="T26" fmla="*/ 42 w 4107"/>
                <a:gd name="T27" fmla="*/ 162 h 1856"/>
                <a:gd name="T28" fmla="*/ 289 w 4107"/>
                <a:gd name="T29" fmla="*/ 168 h 1856"/>
                <a:gd name="T30" fmla="*/ 1464 w 4107"/>
                <a:gd name="T31" fmla="*/ 136 h 1856"/>
                <a:gd name="T32" fmla="*/ 2869 w 4107"/>
                <a:gd name="T33" fmla="*/ 98 h 1856"/>
                <a:gd name="T34" fmla="*/ 3828 w 4107"/>
                <a:gd name="T35" fmla="*/ 268 h 1856"/>
                <a:gd name="T36" fmla="*/ 3873 w 4107"/>
                <a:gd name="T37" fmla="*/ 1195 h 1856"/>
                <a:gd name="T38" fmla="*/ 3403 w 4107"/>
                <a:gd name="T39" fmla="*/ 1585 h 1856"/>
                <a:gd name="T40" fmla="*/ 1989 w 4107"/>
                <a:gd name="T41" fmla="*/ 1608 h 1856"/>
                <a:gd name="T42" fmla="*/ 1043 w 4107"/>
                <a:gd name="T43" fmla="*/ 1607 h 1856"/>
                <a:gd name="T44" fmla="*/ 466 w 4107"/>
                <a:gd name="T45" fmla="*/ 1592 h 1856"/>
                <a:gd name="T46" fmla="*/ 123 w 4107"/>
                <a:gd name="T47" fmla="*/ 1603 h 1856"/>
                <a:gd name="T48" fmla="*/ 125 w 4107"/>
                <a:gd name="T49" fmla="*/ 1599 h 1856"/>
                <a:gd name="T50" fmla="*/ 125 w 4107"/>
                <a:gd name="T51" fmla="*/ 1568 h 1856"/>
                <a:gd name="T52" fmla="*/ 119 w 4107"/>
                <a:gd name="T53" fmla="*/ 1388 h 1856"/>
                <a:gd name="T54" fmla="*/ 94 w 4107"/>
                <a:gd name="T55" fmla="*/ 871 h 1856"/>
                <a:gd name="T56" fmla="*/ 80 w 4107"/>
                <a:gd name="T57" fmla="*/ 529 h 1856"/>
                <a:gd name="T58" fmla="*/ 74 w 4107"/>
                <a:gd name="T59" fmla="*/ 308 h 1856"/>
                <a:gd name="T60" fmla="*/ 46 w 4107"/>
                <a:gd name="T61" fmla="*/ 181 h 1856"/>
                <a:gd name="T62" fmla="*/ 24 w 4107"/>
                <a:gd name="T63" fmla="*/ 174 h 1856"/>
                <a:gd name="T64" fmla="*/ 9 w 4107"/>
                <a:gd name="T65" fmla="*/ 220 h 1856"/>
                <a:gd name="T66" fmla="*/ 2 w 4107"/>
                <a:gd name="T67" fmla="*/ 426 h 1856"/>
                <a:gd name="T68" fmla="*/ 10 w 4107"/>
                <a:gd name="T69" fmla="*/ 688 h 1856"/>
                <a:gd name="T70" fmla="*/ 18 w 4107"/>
                <a:gd name="T71" fmla="*/ 1052 h 1856"/>
                <a:gd name="T72" fmla="*/ 31 w 4107"/>
                <a:gd name="T73" fmla="*/ 1509 h 1856"/>
                <a:gd name="T74" fmla="*/ 41 w 4107"/>
                <a:gd name="T75" fmla="*/ 1614 h 1856"/>
                <a:gd name="T76" fmla="*/ 71 w 4107"/>
                <a:gd name="T77" fmla="*/ 1637 h 1856"/>
                <a:gd name="T78" fmla="*/ 72 w 4107"/>
                <a:gd name="T79" fmla="*/ 1643 h 1856"/>
                <a:gd name="T80" fmla="*/ 62 w 4107"/>
                <a:gd name="T81" fmla="*/ 1663 h 1856"/>
                <a:gd name="T82" fmla="*/ 72 w 4107"/>
                <a:gd name="T83" fmla="*/ 1694 h 1856"/>
                <a:gd name="T84" fmla="*/ 120 w 4107"/>
                <a:gd name="T85" fmla="*/ 1765 h 1856"/>
                <a:gd name="T86" fmla="*/ 206 w 4107"/>
                <a:gd name="T87" fmla="*/ 1822 h 1856"/>
                <a:gd name="T88" fmla="*/ 381 w 4107"/>
                <a:gd name="T89" fmla="*/ 1856 h 1856"/>
                <a:gd name="T90" fmla="*/ 610 w 4107"/>
                <a:gd name="T91" fmla="*/ 1844 h 1856"/>
                <a:gd name="T92" fmla="*/ 729 w 4107"/>
                <a:gd name="T93" fmla="*/ 1833 h 1856"/>
                <a:gd name="T94" fmla="*/ 794 w 4107"/>
                <a:gd name="T95" fmla="*/ 1833 h 1856"/>
                <a:gd name="T96" fmla="*/ 831 w 4107"/>
                <a:gd name="T97" fmla="*/ 1837 h 1856"/>
                <a:gd name="T98" fmla="*/ 867 w 4107"/>
                <a:gd name="T99" fmla="*/ 1822 h 1856"/>
                <a:gd name="T100" fmla="*/ 1221 w 4107"/>
                <a:gd name="T101" fmla="*/ 1805 h 1856"/>
                <a:gd name="T102" fmla="*/ 1812 w 4107"/>
                <a:gd name="T103" fmla="*/ 1805 h 1856"/>
                <a:gd name="T104" fmla="*/ 2658 w 4107"/>
                <a:gd name="T105" fmla="*/ 1831 h 1856"/>
                <a:gd name="T106" fmla="*/ 3075 w 4107"/>
                <a:gd name="T107" fmla="*/ 1834 h 1856"/>
                <a:gd name="T108" fmla="*/ 3481 w 4107"/>
                <a:gd name="T109" fmla="*/ 1820 h 1856"/>
                <a:gd name="T110" fmla="*/ 3770 w 4107"/>
                <a:gd name="T111" fmla="*/ 1794 h 1856"/>
                <a:gd name="T112" fmla="*/ 3939 w 4107"/>
                <a:gd name="T113" fmla="*/ 1776 h 1856"/>
                <a:gd name="T114" fmla="*/ 4035 w 4107"/>
                <a:gd name="T115" fmla="*/ 1748 h 1856"/>
                <a:gd name="T116" fmla="*/ 4071 w 4107"/>
                <a:gd name="T117" fmla="*/ 1719 h 1856"/>
                <a:gd name="T118" fmla="*/ 4076 w 4107"/>
                <a:gd name="T119" fmla="*/ 1664 h 1856"/>
                <a:gd name="T120" fmla="*/ 4086 w 4107"/>
                <a:gd name="T121" fmla="*/ 1554 h 1856"/>
                <a:gd name="T122" fmla="*/ 4107 w 4107"/>
                <a:gd name="T123" fmla="*/ 1157 h 1856"/>
                <a:gd name="T124" fmla="*/ 4092 w 4107"/>
                <a:gd name="T125" fmla="*/ 8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7" h="1856">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rgbClr val="F39C12"/>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dirty="0">
                <a:solidFill>
                  <a:srgbClr val="95A5A6"/>
                </a:solidFill>
                <a:latin typeface="Calibri"/>
              </a:endParaRPr>
            </a:p>
          </p:txBody>
        </p:sp>
        <p:sp>
          <p:nvSpPr>
            <p:cNvPr id="28" name="9Slide.vn 40">
              <a:extLst>
                <a:ext uri="{FF2B5EF4-FFF2-40B4-BE49-F238E27FC236}">
                  <a16:creationId xmlns:a16="http://schemas.microsoft.com/office/drawing/2014/main" id="{4059D58E-D220-4918-AFE5-7624CA1909CC}"/>
                </a:ext>
              </a:extLst>
            </p:cNvPr>
            <p:cNvSpPr/>
            <p:nvPr/>
          </p:nvSpPr>
          <p:spPr>
            <a:xfrm>
              <a:off x="8427686" y="3053422"/>
              <a:ext cx="2625331" cy="1249238"/>
            </a:xfrm>
            <a:prstGeom prst="rect">
              <a:avLst/>
            </a:prstGeom>
          </p:spPr>
          <p:txBody>
            <a:bodyPr wrap="square">
              <a:spAutoFit/>
            </a:bodyPr>
            <a:lstStyle/>
            <a:p>
              <a:pPr algn="ctr" defTabSz="617189">
                <a:defRPr/>
              </a:pPr>
              <a:r>
                <a:rPr lang="en-US" b="1" kern="0" dirty="0">
                  <a:solidFill>
                    <a:srgbClr val="2C3E50">
                      <a:lumMod val="50000"/>
                    </a:srgbClr>
                  </a:solidFill>
                  <a:latin typeface="Calibri"/>
                </a:rPr>
                <a:t>4. </a:t>
              </a:r>
              <a:r>
                <a:rPr lang="en-US" b="1" kern="0" dirty="0" err="1">
                  <a:solidFill>
                    <a:srgbClr val="2C3E50">
                      <a:lumMod val="50000"/>
                    </a:srgbClr>
                  </a:solidFill>
                  <a:latin typeface="Calibri"/>
                </a:rPr>
                <a:t>Tổng</a:t>
              </a:r>
              <a:r>
                <a:rPr lang="en-US" b="1" kern="0" dirty="0">
                  <a:solidFill>
                    <a:srgbClr val="2C3E50">
                      <a:lumMod val="50000"/>
                    </a:srgbClr>
                  </a:solidFill>
                  <a:latin typeface="Calibri"/>
                </a:rPr>
                <a:t> </a:t>
              </a:r>
              <a:r>
                <a:rPr lang="en-US" b="1" kern="0" dirty="0" err="1">
                  <a:solidFill>
                    <a:srgbClr val="2C3E50">
                      <a:lumMod val="50000"/>
                    </a:srgbClr>
                  </a:solidFill>
                  <a:latin typeface="Calibri"/>
                </a:rPr>
                <a:t>số</a:t>
              </a:r>
              <a:r>
                <a:rPr lang="en-US" b="1" kern="0" dirty="0">
                  <a:solidFill>
                    <a:srgbClr val="2C3E50">
                      <a:lumMod val="50000"/>
                    </a:srgbClr>
                  </a:solidFill>
                  <a:latin typeface="Calibri"/>
                </a:rPr>
                <a:t> </a:t>
              </a:r>
              <a:r>
                <a:rPr lang="en-US" b="1" kern="0" dirty="0" err="1">
                  <a:solidFill>
                    <a:srgbClr val="2C3E50">
                      <a:lumMod val="50000"/>
                    </a:srgbClr>
                  </a:solidFill>
                  <a:latin typeface="Calibri"/>
                </a:rPr>
                <a:t>câu</a:t>
              </a:r>
              <a:r>
                <a:rPr lang="en-US" b="1" kern="0" dirty="0">
                  <a:solidFill>
                    <a:srgbClr val="2C3E50">
                      <a:lumMod val="50000"/>
                    </a:srgbClr>
                  </a:solidFill>
                  <a:latin typeface="Calibri"/>
                </a:rPr>
                <a:t> </a:t>
              </a:r>
              <a:r>
                <a:rPr lang="en-US" b="1" kern="0" dirty="0" err="1">
                  <a:solidFill>
                    <a:srgbClr val="2C3E50">
                      <a:lumMod val="50000"/>
                    </a:srgbClr>
                  </a:solidFill>
                  <a:latin typeface="Calibri"/>
                </a:rPr>
                <a:t>hỏi</a:t>
              </a:r>
              <a:r>
                <a:rPr lang="en-US" b="1" kern="0" dirty="0">
                  <a:solidFill>
                    <a:srgbClr val="2C3E50">
                      <a:lumMod val="50000"/>
                    </a:srgbClr>
                  </a:solidFill>
                  <a:latin typeface="Calibri"/>
                </a:rPr>
                <a:t> TN </a:t>
              </a:r>
              <a:r>
                <a:rPr lang="en-US" b="1" kern="0" dirty="0" err="1">
                  <a:solidFill>
                    <a:srgbClr val="2C3E50">
                      <a:lumMod val="50000"/>
                    </a:srgbClr>
                  </a:solidFill>
                  <a:latin typeface="Calibri"/>
                </a:rPr>
                <a:t>và</a:t>
              </a:r>
              <a:r>
                <a:rPr lang="en-US" b="1" kern="0" dirty="0">
                  <a:solidFill>
                    <a:srgbClr val="2C3E50">
                      <a:lumMod val="50000"/>
                    </a:srgbClr>
                  </a:solidFill>
                  <a:latin typeface="Calibri"/>
                </a:rPr>
                <a:t> TL </a:t>
              </a:r>
              <a:r>
                <a:rPr lang="en-US" b="1" kern="0" dirty="0" err="1">
                  <a:solidFill>
                    <a:srgbClr val="2C3E50">
                      <a:lumMod val="50000"/>
                    </a:srgbClr>
                  </a:solidFill>
                  <a:latin typeface="Calibri"/>
                </a:rPr>
                <a:t>trong</a:t>
              </a:r>
              <a:r>
                <a:rPr lang="en-US" b="1" kern="0" dirty="0">
                  <a:solidFill>
                    <a:srgbClr val="2C3E50">
                      <a:lumMod val="50000"/>
                    </a:srgbClr>
                  </a:solidFill>
                  <a:latin typeface="Calibri"/>
                </a:rPr>
                <a:t> </a:t>
              </a:r>
              <a:r>
                <a:rPr lang="en-US" b="1" kern="0" dirty="0" err="1">
                  <a:solidFill>
                    <a:srgbClr val="2C3E50">
                      <a:lumMod val="50000"/>
                    </a:srgbClr>
                  </a:solidFill>
                  <a:latin typeface="Calibri"/>
                </a:rPr>
                <a:t>một</a:t>
              </a:r>
              <a:r>
                <a:rPr lang="en-US" b="1" kern="0" dirty="0">
                  <a:solidFill>
                    <a:srgbClr val="2C3E50">
                      <a:lumMod val="50000"/>
                    </a:srgbClr>
                  </a:solidFill>
                  <a:latin typeface="Calibri"/>
                </a:rPr>
                <a:t> </a:t>
              </a:r>
              <a:r>
                <a:rPr lang="en-US" b="1" kern="0" dirty="0" err="1">
                  <a:solidFill>
                    <a:srgbClr val="2C3E50">
                      <a:lumMod val="50000"/>
                    </a:srgbClr>
                  </a:solidFill>
                  <a:latin typeface="Calibri"/>
                </a:rPr>
                <a:t>bài</a:t>
              </a:r>
              <a:r>
                <a:rPr lang="en-US" b="1" kern="0" dirty="0">
                  <a:solidFill>
                    <a:srgbClr val="2C3E50">
                      <a:lumMod val="50000"/>
                    </a:srgbClr>
                  </a:solidFill>
                  <a:latin typeface="Calibri"/>
                </a:rPr>
                <a:t> KT </a:t>
              </a:r>
              <a:r>
                <a:rPr lang="en-US" b="1" kern="0" dirty="0" err="1">
                  <a:solidFill>
                    <a:srgbClr val="2C3E50">
                      <a:lumMod val="50000"/>
                    </a:srgbClr>
                  </a:solidFill>
                  <a:latin typeface="Calibri"/>
                </a:rPr>
                <a:t>và</a:t>
              </a:r>
              <a:r>
                <a:rPr lang="en-US" b="1" kern="0" dirty="0">
                  <a:solidFill>
                    <a:srgbClr val="2C3E50">
                      <a:lumMod val="50000"/>
                    </a:srgbClr>
                  </a:solidFill>
                  <a:latin typeface="Calibri"/>
                </a:rPr>
                <a:t> </a:t>
              </a:r>
              <a:r>
                <a:rPr lang="en-US" b="1" kern="0" dirty="0" err="1">
                  <a:solidFill>
                    <a:srgbClr val="2C3E50">
                      <a:lumMod val="50000"/>
                    </a:srgbClr>
                  </a:solidFill>
                  <a:latin typeface="Calibri"/>
                </a:rPr>
                <a:t>thời</a:t>
              </a:r>
              <a:r>
                <a:rPr lang="en-US" b="1" kern="0" dirty="0">
                  <a:solidFill>
                    <a:srgbClr val="2C3E50">
                      <a:lumMod val="50000"/>
                    </a:srgbClr>
                  </a:solidFill>
                  <a:latin typeface="Calibri"/>
                </a:rPr>
                <a:t> </a:t>
              </a:r>
              <a:r>
                <a:rPr lang="en-US" b="1" kern="0" dirty="0" err="1">
                  <a:solidFill>
                    <a:srgbClr val="2C3E50">
                      <a:lumMod val="50000"/>
                    </a:srgbClr>
                  </a:solidFill>
                  <a:latin typeface="Calibri"/>
                </a:rPr>
                <a:t>gian</a:t>
              </a:r>
              <a:r>
                <a:rPr lang="en-US" b="1" kern="0" dirty="0">
                  <a:solidFill>
                    <a:srgbClr val="2C3E50">
                      <a:lumMod val="50000"/>
                    </a:srgbClr>
                  </a:solidFill>
                  <a:latin typeface="Calibri"/>
                </a:rPr>
                <a:t> </a:t>
              </a:r>
              <a:r>
                <a:rPr lang="en-US" b="1" kern="0" dirty="0" err="1">
                  <a:solidFill>
                    <a:srgbClr val="2C3E50">
                      <a:lumMod val="50000"/>
                    </a:srgbClr>
                  </a:solidFill>
                  <a:latin typeface="Calibri"/>
                </a:rPr>
                <a:t>làm</a:t>
              </a:r>
              <a:r>
                <a:rPr lang="en-US" b="1" kern="0" dirty="0">
                  <a:solidFill>
                    <a:srgbClr val="2C3E50">
                      <a:lumMod val="50000"/>
                    </a:srgbClr>
                  </a:solidFill>
                  <a:latin typeface="Calibri"/>
                </a:rPr>
                <a:t> </a:t>
              </a:r>
              <a:r>
                <a:rPr lang="en-US" b="1" kern="0" dirty="0" err="1">
                  <a:solidFill>
                    <a:srgbClr val="2C3E50">
                      <a:lumMod val="50000"/>
                    </a:srgbClr>
                  </a:solidFill>
                  <a:latin typeface="Calibri"/>
                </a:rPr>
                <a:t>bài</a:t>
              </a:r>
              <a:endParaRPr lang="en-US" b="1" kern="0" dirty="0">
                <a:solidFill>
                  <a:srgbClr val="2C3E50">
                    <a:lumMod val="50000"/>
                  </a:srgbClr>
                </a:solidFill>
                <a:latin typeface="Calibri"/>
              </a:endParaRPr>
            </a:p>
          </p:txBody>
        </p:sp>
        <p:sp>
          <p:nvSpPr>
            <p:cNvPr id="29" name="9Slide.vn 16">
              <a:extLst>
                <a:ext uri="{FF2B5EF4-FFF2-40B4-BE49-F238E27FC236}">
                  <a16:creationId xmlns:a16="http://schemas.microsoft.com/office/drawing/2014/main" id="{DBA72836-6FDB-4EB6-9816-8928AD8811DB}"/>
                </a:ext>
              </a:extLst>
            </p:cNvPr>
            <p:cNvSpPr>
              <a:spLocks/>
            </p:cNvSpPr>
            <p:nvPr/>
          </p:nvSpPr>
          <p:spPr bwMode="auto">
            <a:xfrm rot="3427567">
              <a:off x="7410850" y="3350841"/>
              <a:ext cx="745565" cy="1123654"/>
            </a:xfrm>
            <a:custGeom>
              <a:avLst/>
              <a:gdLst>
                <a:gd name="T0" fmla="*/ 2278 w 2278"/>
                <a:gd name="T1" fmla="*/ 11 h 4638"/>
                <a:gd name="T2" fmla="*/ 2259 w 2278"/>
                <a:gd name="T3" fmla="*/ 0 h 4638"/>
                <a:gd name="T4" fmla="*/ 2247 w 2278"/>
                <a:gd name="T5" fmla="*/ 12 h 4638"/>
                <a:gd name="T6" fmla="*/ 2107 w 2278"/>
                <a:gd name="T7" fmla="*/ 737 h 4638"/>
                <a:gd name="T8" fmla="*/ 1956 w 2278"/>
                <a:gd name="T9" fmla="*/ 1330 h 4638"/>
                <a:gd name="T10" fmla="*/ 1803 w 2278"/>
                <a:gd name="T11" fmla="*/ 1797 h 4638"/>
                <a:gd name="T12" fmla="*/ 1714 w 2278"/>
                <a:gd name="T13" fmla="*/ 2028 h 4638"/>
                <a:gd name="T14" fmla="*/ 1516 w 2278"/>
                <a:gd name="T15" fmla="*/ 2480 h 4638"/>
                <a:gd name="T16" fmla="*/ 1289 w 2278"/>
                <a:gd name="T17" fmla="*/ 2918 h 4638"/>
                <a:gd name="T18" fmla="*/ 1035 w 2278"/>
                <a:gd name="T19" fmla="*/ 3342 h 4638"/>
                <a:gd name="T20" fmla="*/ 828 w 2278"/>
                <a:gd name="T21" fmla="*/ 3648 h 4638"/>
                <a:gd name="T22" fmla="*/ 615 w 2278"/>
                <a:gd name="T23" fmla="*/ 3930 h 4638"/>
                <a:gd name="T24" fmla="*/ 234 w 2278"/>
                <a:gd name="T25" fmla="*/ 4379 h 4638"/>
                <a:gd name="T26" fmla="*/ 202 w 2278"/>
                <a:gd name="T27" fmla="*/ 4352 h 4638"/>
                <a:gd name="T28" fmla="*/ 201 w 2278"/>
                <a:gd name="T29" fmla="*/ 4350 h 4638"/>
                <a:gd name="T30" fmla="*/ 193 w 2278"/>
                <a:gd name="T31" fmla="*/ 4328 h 4638"/>
                <a:gd name="T32" fmla="*/ 163 w 2278"/>
                <a:gd name="T33" fmla="*/ 4322 h 4638"/>
                <a:gd name="T34" fmla="*/ 140 w 2278"/>
                <a:gd name="T35" fmla="*/ 4333 h 4638"/>
                <a:gd name="T36" fmla="*/ 83 w 2278"/>
                <a:gd name="T37" fmla="*/ 4415 h 4638"/>
                <a:gd name="T38" fmla="*/ 48 w 2278"/>
                <a:gd name="T39" fmla="*/ 4486 h 4638"/>
                <a:gd name="T40" fmla="*/ 2 w 2278"/>
                <a:gd name="T41" fmla="*/ 4602 h 4638"/>
                <a:gd name="T42" fmla="*/ 7 w 2278"/>
                <a:gd name="T43" fmla="*/ 4628 h 4638"/>
                <a:gd name="T44" fmla="*/ 41 w 2278"/>
                <a:gd name="T45" fmla="*/ 4637 h 4638"/>
                <a:gd name="T46" fmla="*/ 63 w 2278"/>
                <a:gd name="T47" fmla="*/ 4637 h 4638"/>
                <a:gd name="T48" fmla="*/ 136 w 2278"/>
                <a:gd name="T49" fmla="*/ 4622 h 4638"/>
                <a:gd name="T50" fmla="*/ 241 w 2278"/>
                <a:gd name="T51" fmla="*/ 4587 h 4638"/>
                <a:gd name="T52" fmla="*/ 326 w 2278"/>
                <a:gd name="T53" fmla="*/ 4559 h 4638"/>
                <a:gd name="T54" fmla="*/ 347 w 2278"/>
                <a:gd name="T55" fmla="*/ 4530 h 4638"/>
                <a:gd name="T56" fmla="*/ 342 w 2278"/>
                <a:gd name="T57" fmla="*/ 4503 h 4638"/>
                <a:gd name="T58" fmla="*/ 294 w 2278"/>
                <a:gd name="T59" fmla="*/ 4438 h 4638"/>
                <a:gd name="T60" fmla="*/ 530 w 2278"/>
                <a:gd name="T61" fmla="*/ 4173 h 4638"/>
                <a:gd name="T62" fmla="*/ 825 w 2278"/>
                <a:gd name="T63" fmla="*/ 3799 h 4638"/>
                <a:gd name="T64" fmla="*/ 1096 w 2278"/>
                <a:gd name="T65" fmla="*/ 3407 h 4638"/>
                <a:gd name="T66" fmla="*/ 1343 w 2278"/>
                <a:gd name="T67" fmla="*/ 2997 h 4638"/>
                <a:gd name="T68" fmla="*/ 1563 w 2278"/>
                <a:gd name="T69" fmla="*/ 2572 h 4638"/>
                <a:gd name="T70" fmla="*/ 1757 w 2278"/>
                <a:gd name="T71" fmla="*/ 2136 h 4638"/>
                <a:gd name="T72" fmla="*/ 1924 w 2278"/>
                <a:gd name="T73" fmla="*/ 1691 h 4638"/>
                <a:gd name="T74" fmla="*/ 2064 w 2278"/>
                <a:gd name="T75" fmla="*/ 1238 h 4638"/>
                <a:gd name="T76" fmla="*/ 2129 w 2278"/>
                <a:gd name="T77" fmla="*/ 987 h 4638"/>
                <a:gd name="T78" fmla="*/ 2237 w 2278"/>
                <a:gd name="T79" fmla="*/ 436 h 4638"/>
                <a:gd name="T80" fmla="*/ 2278 w 2278"/>
                <a:gd name="T81" fmla="*/ 16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8" h="4638">
                  <a:moveTo>
                    <a:pt x="2278" y="16"/>
                  </a:moveTo>
                  <a:lnTo>
                    <a:pt x="2278" y="11"/>
                  </a:lnTo>
                  <a:lnTo>
                    <a:pt x="2271" y="2"/>
                  </a:lnTo>
                  <a:lnTo>
                    <a:pt x="2259" y="0"/>
                  </a:lnTo>
                  <a:lnTo>
                    <a:pt x="2250" y="6"/>
                  </a:lnTo>
                  <a:lnTo>
                    <a:pt x="2247" y="12"/>
                  </a:lnTo>
                  <a:lnTo>
                    <a:pt x="2204" y="255"/>
                  </a:lnTo>
                  <a:lnTo>
                    <a:pt x="2107" y="737"/>
                  </a:lnTo>
                  <a:lnTo>
                    <a:pt x="2020" y="1093"/>
                  </a:lnTo>
                  <a:lnTo>
                    <a:pt x="1956" y="1330"/>
                  </a:lnTo>
                  <a:lnTo>
                    <a:pt x="1883" y="1565"/>
                  </a:lnTo>
                  <a:lnTo>
                    <a:pt x="1803" y="1797"/>
                  </a:lnTo>
                  <a:lnTo>
                    <a:pt x="1760" y="1912"/>
                  </a:lnTo>
                  <a:lnTo>
                    <a:pt x="1714" y="2028"/>
                  </a:lnTo>
                  <a:lnTo>
                    <a:pt x="1619" y="2256"/>
                  </a:lnTo>
                  <a:lnTo>
                    <a:pt x="1516" y="2480"/>
                  </a:lnTo>
                  <a:lnTo>
                    <a:pt x="1406" y="2700"/>
                  </a:lnTo>
                  <a:lnTo>
                    <a:pt x="1289" y="2918"/>
                  </a:lnTo>
                  <a:lnTo>
                    <a:pt x="1165" y="3132"/>
                  </a:lnTo>
                  <a:lnTo>
                    <a:pt x="1035" y="3342"/>
                  </a:lnTo>
                  <a:lnTo>
                    <a:pt x="898" y="3548"/>
                  </a:lnTo>
                  <a:lnTo>
                    <a:pt x="828" y="3648"/>
                  </a:lnTo>
                  <a:lnTo>
                    <a:pt x="758" y="3744"/>
                  </a:lnTo>
                  <a:lnTo>
                    <a:pt x="615" y="3930"/>
                  </a:lnTo>
                  <a:lnTo>
                    <a:pt x="391" y="4204"/>
                  </a:lnTo>
                  <a:lnTo>
                    <a:pt x="234" y="4379"/>
                  </a:lnTo>
                  <a:lnTo>
                    <a:pt x="219" y="4365"/>
                  </a:lnTo>
                  <a:lnTo>
                    <a:pt x="202" y="4352"/>
                  </a:lnTo>
                  <a:lnTo>
                    <a:pt x="202" y="4350"/>
                  </a:lnTo>
                  <a:lnTo>
                    <a:pt x="201" y="4350"/>
                  </a:lnTo>
                  <a:lnTo>
                    <a:pt x="201" y="4341"/>
                  </a:lnTo>
                  <a:lnTo>
                    <a:pt x="193" y="4328"/>
                  </a:lnTo>
                  <a:lnTo>
                    <a:pt x="179" y="4322"/>
                  </a:lnTo>
                  <a:lnTo>
                    <a:pt x="163" y="4322"/>
                  </a:lnTo>
                  <a:lnTo>
                    <a:pt x="155" y="4324"/>
                  </a:lnTo>
                  <a:lnTo>
                    <a:pt x="140" y="4333"/>
                  </a:lnTo>
                  <a:lnTo>
                    <a:pt x="112" y="4362"/>
                  </a:lnTo>
                  <a:lnTo>
                    <a:pt x="83" y="4415"/>
                  </a:lnTo>
                  <a:lnTo>
                    <a:pt x="67" y="4450"/>
                  </a:lnTo>
                  <a:lnTo>
                    <a:pt x="48" y="4486"/>
                  </a:lnTo>
                  <a:lnTo>
                    <a:pt x="15" y="4563"/>
                  </a:lnTo>
                  <a:lnTo>
                    <a:pt x="2" y="4602"/>
                  </a:lnTo>
                  <a:lnTo>
                    <a:pt x="0" y="4612"/>
                  </a:lnTo>
                  <a:lnTo>
                    <a:pt x="7" y="4628"/>
                  </a:lnTo>
                  <a:lnTo>
                    <a:pt x="23" y="4638"/>
                  </a:lnTo>
                  <a:lnTo>
                    <a:pt x="41" y="4637"/>
                  </a:lnTo>
                  <a:lnTo>
                    <a:pt x="49" y="4632"/>
                  </a:lnTo>
                  <a:lnTo>
                    <a:pt x="63" y="4637"/>
                  </a:lnTo>
                  <a:lnTo>
                    <a:pt x="92" y="4637"/>
                  </a:lnTo>
                  <a:lnTo>
                    <a:pt x="136" y="4622"/>
                  </a:lnTo>
                  <a:lnTo>
                    <a:pt x="164" y="4612"/>
                  </a:lnTo>
                  <a:lnTo>
                    <a:pt x="241" y="4587"/>
                  </a:lnTo>
                  <a:lnTo>
                    <a:pt x="317" y="4563"/>
                  </a:lnTo>
                  <a:lnTo>
                    <a:pt x="326" y="4559"/>
                  </a:lnTo>
                  <a:lnTo>
                    <a:pt x="339" y="4547"/>
                  </a:lnTo>
                  <a:lnTo>
                    <a:pt x="347" y="4530"/>
                  </a:lnTo>
                  <a:lnTo>
                    <a:pt x="346" y="4512"/>
                  </a:lnTo>
                  <a:lnTo>
                    <a:pt x="342" y="4503"/>
                  </a:lnTo>
                  <a:lnTo>
                    <a:pt x="320" y="4470"/>
                  </a:lnTo>
                  <a:lnTo>
                    <a:pt x="294" y="4438"/>
                  </a:lnTo>
                  <a:lnTo>
                    <a:pt x="374" y="4352"/>
                  </a:lnTo>
                  <a:lnTo>
                    <a:pt x="530" y="4173"/>
                  </a:lnTo>
                  <a:lnTo>
                    <a:pt x="680" y="3989"/>
                  </a:lnTo>
                  <a:lnTo>
                    <a:pt x="825" y="3799"/>
                  </a:lnTo>
                  <a:lnTo>
                    <a:pt x="964" y="3605"/>
                  </a:lnTo>
                  <a:lnTo>
                    <a:pt x="1096" y="3407"/>
                  </a:lnTo>
                  <a:lnTo>
                    <a:pt x="1222" y="3203"/>
                  </a:lnTo>
                  <a:lnTo>
                    <a:pt x="1343" y="2997"/>
                  </a:lnTo>
                  <a:lnTo>
                    <a:pt x="1455" y="2786"/>
                  </a:lnTo>
                  <a:lnTo>
                    <a:pt x="1563" y="2572"/>
                  </a:lnTo>
                  <a:lnTo>
                    <a:pt x="1664" y="2356"/>
                  </a:lnTo>
                  <a:lnTo>
                    <a:pt x="1757" y="2136"/>
                  </a:lnTo>
                  <a:lnTo>
                    <a:pt x="1844" y="1915"/>
                  </a:lnTo>
                  <a:lnTo>
                    <a:pt x="1924" y="1691"/>
                  </a:lnTo>
                  <a:lnTo>
                    <a:pt x="1998" y="1465"/>
                  </a:lnTo>
                  <a:lnTo>
                    <a:pt x="2064" y="1238"/>
                  </a:lnTo>
                  <a:lnTo>
                    <a:pt x="2094" y="1123"/>
                  </a:lnTo>
                  <a:lnTo>
                    <a:pt x="2129" y="987"/>
                  </a:lnTo>
                  <a:lnTo>
                    <a:pt x="2189" y="712"/>
                  </a:lnTo>
                  <a:lnTo>
                    <a:pt x="2237" y="436"/>
                  </a:lnTo>
                  <a:lnTo>
                    <a:pt x="2269" y="157"/>
                  </a:lnTo>
                  <a:lnTo>
                    <a:pt x="2278" y="16"/>
                  </a:lnTo>
                  <a:close/>
                </a:path>
              </a:pathLst>
            </a:custGeom>
            <a:solidFill>
              <a:srgbClr val="3C3C3B"/>
            </a:solidFill>
            <a:ln w="9525">
              <a:solidFill>
                <a:srgbClr val="000000"/>
              </a:solid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a:solidFill>
                  <a:srgbClr val="95A5A6"/>
                </a:solidFill>
                <a:latin typeface="Calibri"/>
              </a:endParaRPr>
            </a:p>
          </p:txBody>
        </p:sp>
        <p:sp>
          <p:nvSpPr>
            <p:cNvPr id="31" name="9Slide.vn 12">
              <a:extLst>
                <a:ext uri="{FF2B5EF4-FFF2-40B4-BE49-F238E27FC236}">
                  <a16:creationId xmlns:a16="http://schemas.microsoft.com/office/drawing/2014/main" id="{BD6BC5B4-1278-47A4-89B9-4EB3EBE22278}"/>
                </a:ext>
              </a:extLst>
            </p:cNvPr>
            <p:cNvSpPr>
              <a:spLocks/>
            </p:cNvSpPr>
            <p:nvPr/>
          </p:nvSpPr>
          <p:spPr bwMode="auto">
            <a:xfrm>
              <a:off x="8183604" y="4835666"/>
              <a:ext cx="2174834" cy="977265"/>
            </a:xfrm>
            <a:custGeom>
              <a:avLst/>
              <a:gdLst>
                <a:gd name="connsiteX0" fmla="*/ 1319609 w 1838325"/>
                <a:gd name="connsiteY0" fmla="*/ 28575 h 1085850"/>
                <a:gd name="connsiteX1" fmla="*/ 1118791 w 1838325"/>
                <a:gd name="connsiteY1" fmla="*/ 30560 h 1085850"/>
                <a:gd name="connsiteX2" fmla="*/ 917575 w 1838325"/>
                <a:gd name="connsiteY2" fmla="*/ 36116 h 1085850"/>
                <a:gd name="connsiteX3" fmla="*/ 817562 w 1838325"/>
                <a:gd name="connsiteY3" fmla="*/ 40481 h 1085850"/>
                <a:gd name="connsiteX4" fmla="*/ 717550 w 1838325"/>
                <a:gd name="connsiteY4" fmla="*/ 45641 h 1085850"/>
                <a:gd name="connsiteX5" fmla="*/ 519112 w 1838325"/>
                <a:gd name="connsiteY5" fmla="*/ 58341 h 1085850"/>
                <a:gd name="connsiteX6" fmla="*/ 420290 w 1838325"/>
                <a:gd name="connsiteY6" fmla="*/ 66675 h 1085850"/>
                <a:gd name="connsiteX7" fmla="*/ 319087 w 1838325"/>
                <a:gd name="connsiteY7" fmla="*/ 75406 h 1085850"/>
                <a:gd name="connsiteX8" fmla="*/ 217487 w 1838325"/>
                <a:gd name="connsiteY8" fmla="*/ 84931 h 1085850"/>
                <a:gd name="connsiteX9" fmla="*/ 168672 w 1838325"/>
                <a:gd name="connsiteY9" fmla="*/ 90885 h 1085850"/>
                <a:gd name="connsiteX10" fmla="*/ 94853 w 1838325"/>
                <a:gd name="connsiteY10" fmla="*/ 98822 h 1085850"/>
                <a:gd name="connsiteX11" fmla="*/ 45244 w 1838325"/>
                <a:gd name="connsiteY11" fmla="*/ 101997 h 1085850"/>
                <a:gd name="connsiteX12" fmla="*/ 20637 w 1838325"/>
                <a:gd name="connsiteY12" fmla="*/ 101997 h 1085850"/>
                <a:gd name="connsiteX13" fmla="*/ 28178 w 1838325"/>
                <a:gd name="connsiteY13" fmla="*/ 157163 h 1085850"/>
                <a:gd name="connsiteX14" fmla="*/ 37703 w 1838325"/>
                <a:gd name="connsiteY14" fmla="*/ 269081 h 1085850"/>
                <a:gd name="connsiteX15" fmla="*/ 44847 w 1838325"/>
                <a:gd name="connsiteY15" fmla="*/ 438150 h 1085850"/>
                <a:gd name="connsiteX16" fmla="*/ 49609 w 1838325"/>
                <a:gd name="connsiteY16" fmla="*/ 550069 h 1085850"/>
                <a:gd name="connsiteX17" fmla="*/ 60722 w 1838325"/>
                <a:gd name="connsiteY17" fmla="*/ 783035 h 1085850"/>
                <a:gd name="connsiteX18" fmla="*/ 70644 w 1838325"/>
                <a:gd name="connsiteY18" fmla="*/ 1016000 h 1085850"/>
                <a:gd name="connsiteX19" fmla="*/ 119459 w 1838325"/>
                <a:gd name="connsiteY19" fmla="*/ 1008856 h 1085850"/>
                <a:gd name="connsiteX20" fmla="*/ 217487 w 1838325"/>
                <a:gd name="connsiteY20" fmla="*/ 999331 h 1085850"/>
                <a:gd name="connsiteX21" fmla="*/ 365125 w 1838325"/>
                <a:gd name="connsiteY21" fmla="*/ 989806 h 1085850"/>
                <a:gd name="connsiteX22" fmla="*/ 463947 w 1838325"/>
                <a:gd name="connsiteY22" fmla="*/ 986235 h 1085850"/>
                <a:gd name="connsiteX23" fmla="*/ 668337 w 1838325"/>
                <a:gd name="connsiteY23" fmla="*/ 978694 h 1085850"/>
                <a:gd name="connsiteX24" fmla="*/ 872331 w 1838325"/>
                <a:gd name="connsiteY24" fmla="*/ 970360 h 1085850"/>
                <a:gd name="connsiteX25" fmla="*/ 1288653 w 1838325"/>
                <a:gd name="connsiteY25" fmla="*/ 954088 h 1085850"/>
                <a:gd name="connsiteX26" fmla="*/ 1704975 w 1838325"/>
                <a:gd name="connsiteY26" fmla="*/ 937816 h 1085850"/>
                <a:gd name="connsiteX27" fmla="*/ 1700609 w 1838325"/>
                <a:gd name="connsiteY27" fmla="*/ 911622 h 1085850"/>
                <a:gd name="connsiteX28" fmla="*/ 1695053 w 1838325"/>
                <a:gd name="connsiteY28" fmla="*/ 859631 h 1085850"/>
                <a:gd name="connsiteX29" fmla="*/ 1690291 w 1838325"/>
                <a:gd name="connsiteY29" fmla="*/ 781050 h 1085850"/>
                <a:gd name="connsiteX30" fmla="*/ 1687116 w 1838325"/>
                <a:gd name="connsiteY30" fmla="*/ 728663 h 1085850"/>
                <a:gd name="connsiteX31" fmla="*/ 1679178 w 1838325"/>
                <a:gd name="connsiteY31" fmla="*/ 611188 h 1085850"/>
                <a:gd name="connsiteX32" fmla="*/ 1670447 w 1838325"/>
                <a:gd name="connsiteY32" fmla="*/ 494110 h 1085850"/>
                <a:gd name="connsiteX33" fmla="*/ 1660525 w 1838325"/>
                <a:gd name="connsiteY33" fmla="*/ 378222 h 1085850"/>
                <a:gd name="connsiteX34" fmla="*/ 1639491 w 1838325"/>
                <a:gd name="connsiteY34" fmla="*/ 146844 h 1085850"/>
                <a:gd name="connsiteX35" fmla="*/ 1627584 w 1838325"/>
                <a:gd name="connsiteY35" fmla="*/ 30956 h 1085850"/>
                <a:gd name="connsiteX36" fmla="*/ 1625203 w 1838325"/>
                <a:gd name="connsiteY36" fmla="*/ 32147 h 1085850"/>
                <a:gd name="connsiteX37" fmla="*/ 1621631 w 1838325"/>
                <a:gd name="connsiteY37" fmla="*/ 32544 h 1085850"/>
                <a:gd name="connsiteX38" fmla="*/ 1520825 w 1838325"/>
                <a:gd name="connsiteY38" fmla="*/ 30163 h 1085850"/>
                <a:gd name="connsiteX39" fmla="*/ 1316150 w 1838325"/>
                <a:gd name="connsiteY39" fmla="*/ 0 h 1085850"/>
                <a:gd name="connsiteX40" fmla="*/ 1519306 w 1838325"/>
                <a:gd name="connsiteY40" fmla="*/ 1589 h 1085850"/>
                <a:gd name="connsiteX41" fmla="*/ 1621281 w 1838325"/>
                <a:gd name="connsiteY41" fmla="*/ 3575 h 1085850"/>
                <a:gd name="connsiteX42" fmla="*/ 1625646 w 1838325"/>
                <a:gd name="connsiteY42" fmla="*/ 3972 h 1085850"/>
                <a:gd name="connsiteX43" fmla="*/ 1628820 w 1838325"/>
                <a:gd name="connsiteY43" fmla="*/ 5958 h 1085850"/>
                <a:gd name="connsiteX44" fmla="*/ 1632788 w 1838325"/>
                <a:gd name="connsiteY44" fmla="*/ 3575 h 1085850"/>
                <a:gd name="connsiteX45" fmla="*/ 1644295 w 1838325"/>
                <a:gd name="connsiteY45" fmla="*/ 3575 h 1085850"/>
                <a:gd name="connsiteX46" fmla="*/ 1649057 w 1838325"/>
                <a:gd name="connsiteY46" fmla="*/ 6355 h 1085850"/>
                <a:gd name="connsiteX47" fmla="*/ 1651834 w 1838325"/>
                <a:gd name="connsiteY47" fmla="*/ 5163 h 1085850"/>
                <a:gd name="connsiteX48" fmla="*/ 1658183 w 1838325"/>
                <a:gd name="connsiteY48" fmla="*/ 5958 h 1085850"/>
                <a:gd name="connsiteX49" fmla="*/ 1661357 w 1838325"/>
                <a:gd name="connsiteY49" fmla="*/ 9135 h 1085850"/>
                <a:gd name="connsiteX50" fmla="*/ 1676832 w 1838325"/>
                <a:gd name="connsiteY50" fmla="*/ 28596 h 1085850"/>
                <a:gd name="connsiteX51" fmla="*/ 1694291 w 1838325"/>
                <a:gd name="connsiteY51" fmla="*/ 46866 h 1085850"/>
                <a:gd name="connsiteX52" fmla="*/ 1704607 w 1838325"/>
                <a:gd name="connsiteY52" fmla="*/ 55603 h 1085850"/>
                <a:gd name="connsiteX53" fmla="*/ 1715320 w 1838325"/>
                <a:gd name="connsiteY53" fmla="*/ 65930 h 1085850"/>
                <a:gd name="connsiteX54" fmla="*/ 1720875 w 1838325"/>
                <a:gd name="connsiteY54" fmla="*/ 65135 h 1085850"/>
                <a:gd name="connsiteX55" fmla="*/ 1729208 w 1838325"/>
                <a:gd name="connsiteY55" fmla="*/ 69901 h 1085850"/>
                <a:gd name="connsiteX56" fmla="*/ 1732382 w 1838325"/>
                <a:gd name="connsiteY56" fmla="*/ 75462 h 1085850"/>
                <a:gd name="connsiteX57" fmla="*/ 1732779 w 1838325"/>
                <a:gd name="connsiteY57" fmla="*/ 78639 h 1085850"/>
                <a:gd name="connsiteX58" fmla="*/ 1745476 w 1838325"/>
                <a:gd name="connsiteY58" fmla="*/ 195803 h 1085850"/>
                <a:gd name="connsiteX59" fmla="*/ 1768093 w 1838325"/>
                <a:gd name="connsiteY59" fmla="*/ 430130 h 1085850"/>
                <a:gd name="connsiteX60" fmla="*/ 1781187 w 1838325"/>
                <a:gd name="connsiteY60" fmla="*/ 547691 h 1085850"/>
                <a:gd name="connsiteX61" fmla="*/ 1810947 w 1838325"/>
                <a:gd name="connsiteY61" fmla="*/ 780827 h 1085850"/>
                <a:gd name="connsiteX62" fmla="*/ 1838325 w 1838325"/>
                <a:gd name="connsiteY62" fmla="*/ 1013963 h 1085850"/>
                <a:gd name="connsiteX63" fmla="*/ 1838325 w 1838325"/>
                <a:gd name="connsiteY63" fmla="*/ 1017141 h 1085850"/>
                <a:gd name="connsiteX64" fmla="*/ 1835547 w 1838325"/>
                <a:gd name="connsiteY64" fmla="*/ 1021509 h 1085850"/>
                <a:gd name="connsiteX65" fmla="*/ 1833167 w 1838325"/>
                <a:gd name="connsiteY65" fmla="*/ 1022701 h 1085850"/>
                <a:gd name="connsiteX66" fmla="*/ 1830786 w 1838325"/>
                <a:gd name="connsiteY66" fmla="*/ 1025481 h 1085850"/>
                <a:gd name="connsiteX67" fmla="*/ 1824834 w 1838325"/>
                <a:gd name="connsiteY67" fmla="*/ 1028261 h 1085850"/>
                <a:gd name="connsiteX68" fmla="*/ 1821263 w 1838325"/>
                <a:gd name="connsiteY68" fmla="*/ 1029056 h 1085850"/>
                <a:gd name="connsiteX69" fmla="*/ 1397889 w 1838325"/>
                <a:gd name="connsiteY69" fmla="*/ 1043354 h 1085850"/>
                <a:gd name="connsiteX70" fmla="*/ 974515 w 1838325"/>
                <a:gd name="connsiteY70" fmla="*/ 1057254 h 1085850"/>
                <a:gd name="connsiteX71" fmla="*/ 765010 w 1838325"/>
                <a:gd name="connsiteY71" fmla="*/ 1064403 h 1085850"/>
                <a:gd name="connsiteX72" fmla="*/ 555505 w 1838325"/>
                <a:gd name="connsiteY72" fmla="*/ 1071155 h 1085850"/>
                <a:gd name="connsiteX73" fmla="*/ 451943 w 1838325"/>
                <a:gd name="connsiteY73" fmla="*/ 1075921 h 1085850"/>
                <a:gd name="connsiteX74" fmla="*/ 296402 w 1838325"/>
                <a:gd name="connsiteY74" fmla="*/ 1082276 h 1085850"/>
                <a:gd name="connsiteX75" fmla="*/ 192840 w 1838325"/>
                <a:gd name="connsiteY75" fmla="*/ 1083070 h 1085850"/>
                <a:gd name="connsiteX76" fmla="*/ 141654 w 1838325"/>
                <a:gd name="connsiteY76" fmla="*/ 1080687 h 1085850"/>
                <a:gd name="connsiteX77" fmla="*/ 138480 w 1838325"/>
                <a:gd name="connsiteY77" fmla="*/ 1083864 h 1085850"/>
                <a:gd name="connsiteX78" fmla="*/ 129750 w 1838325"/>
                <a:gd name="connsiteY78" fmla="*/ 1085850 h 1085850"/>
                <a:gd name="connsiteX79" fmla="*/ 124989 w 1838325"/>
                <a:gd name="connsiteY79" fmla="*/ 1084659 h 1085850"/>
                <a:gd name="connsiteX80" fmla="*/ 107530 w 1838325"/>
                <a:gd name="connsiteY80" fmla="*/ 1073141 h 1085850"/>
                <a:gd name="connsiteX81" fmla="*/ 90468 w 1838325"/>
                <a:gd name="connsiteY81" fmla="*/ 1060432 h 1085850"/>
                <a:gd name="connsiteX82" fmla="*/ 74200 w 1838325"/>
                <a:gd name="connsiteY82" fmla="*/ 1050105 h 1085850"/>
                <a:gd name="connsiteX83" fmla="*/ 57535 w 1838325"/>
                <a:gd name="connsiteY83" fmla="*/ 1039382 h 1085850"/>
                <a:gd name="connsiteX84" fmla="*/ 55154 w 1838325"/>
                <a:gd name="connsiteY84" fmla="*/ 1039382 h 1085850"/>
                <a:gd name="connsiteX85" fmla="*/ 50392 w 1838325"/>
                <a:gd name="connsiteY85" fmla="*/ 1035410 h 1085850"/>
                <a:gd name="connsiteX86" fmla="*/ 49599 w 1838325"/>
                <a:gd name="connsiteY86" fmla="*/ 1033027 h 1085850"/>
                <a:gd name="connsiteX87" fmla="*/ 46821 w 1838325"/>
                <a:gd name="connsiteY87" fmla="*/ 1031041 h 1085850"/>
                <a:gd name="connsiteX88" fmla="*/ 43250 w 1838325"/>
                <a:gd name="connsiteY88" fmla="*/ 1025481 h 1085850"/>
                <a:gd name="connsiteX89" fmla="*/ 42853 w 1838325"/>
                <a:gd name="connsiteY89" fmla="*/ 1021509 h 1085850"/>
                <a:gd name="connsiteX90" fmla="*/ 32934 w 1838325"/>
                <a:gd name="connsiteY90" fmla="*/ 789962 h 1085850"/>
                <a:gd name="connsiteX91" fmla="*/ 21824 w 1838325"/>
                <a:gd name="connsiteY91" fmla="*/ 558415 h 1085850"/>
                <a:gd name="connsiteX92" fmla="*/ 14285 w 1838325"/>
                <a:gd name="connsiteY92" fmla="*/ 443237 h 1085850"/>
                <a:gd name="connsiteX93" fmla="*/ 3175 w 1838325"/>
                <a:gd name="connsiteY93" fmla="*/ 268881 h 1085850"/>
                <a:gd name="connsiteX94" fmla="*/ 0 w 1838325"/>
                <a:gd name="connsiteY94" fmla="*/ 152909 h 1085850"/>
                <a:gd name="connsiteX95" fmla="*/ 1587 w 1838325"/>
                <a:gd name="connsiteY95" fmla="*/ 95717 h 1085850"/>
                <a:gd name="connsiteX96" fmla="*/ 2778 w 1838325"/>
                <a:gd name="connsiteY96" fmla="*/ 91348 h 1085850"/>
                <a:gd name="connsiteX97" fmla="*/ 8730 w 1838325"/>
                <a:gd name="connsiteY97" fmla="*/ 86979 h 1085850"/>
                <a:gd name="connsiteX98" fmla="*/ 13094 w 1838325"/>
                <a:gd name="connsiteY98" fmla="*/ 86979 h 1085850"/>
                <a:gd name="connsiteX99" fmla="*/ 13491 w 1838325"/>
                <a:gd name="connsiteY99" fmla="*/ 86185 h 1085850"/>
                <a:gd name="connsiteX100" fmla="*/ 13888 w 1838325"/>
                <a:gd name="connsiteY100" fmla="*/ 86185 h 1085850"/>
                <a:gd name="connsiteX101" fmla="*/ 60709 w 1838325"/>
                <a:gd name="connsiteY101" fmla="*/ 75064 h 1085850"/>
                <a:gd name="connsiteX102" fmla="*/ 157922 w 1838325"/>
                <a:gd name="connsiteY102" fmla="*/ 59575 h 1085850"/>
                <a:gd name="connsiteX103" fmla="*/ 305925 w 1838325"/>
                <a:gd name="connsiteY103" fmla="*/ 47263 h 1085850"/>
                <a:gd name="connsiteX104" fmla="*/ 403138 w 1838325"/>
                <a:gd name="connsiteY104" fmla="*/ 40114 h 1085850"/>
                <a:gd name="connsiteX105" fmla="*/ 504716 w 1838325"/>
                <a:gd name="connsiteY105" fmla="*/ 31376 h 1085850"/>
                <a:gd name="connsiteX106" fmla="*/ 707079 w 1838325"/>
                <a:gd name="connsiteY106" fmla="*/ 17873 h 1085850"/>
                <a:gd name="connsiteX107" fmla="*/ 808657 w 1838325"/>
                <a:gd name="connsiteY107" fmla="*/ 12312 h 1085850"/>
                <a:gd name="connsiteX108" fmla="*/ 909838 w 1838325"/>
                <a:gd name="connsiteY108" fmla="*/ 7944 h 1085850"/>
                <a:gd name="connsiteX109" fmla="*/ 1112994 w 1838325"/>
                <a:gd name="connsiteY109" fmla="*/ 198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38325" h="108585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rgbClr val="C0392B"/>
            </a:solidFill>
            <a:ln w="9525">
              <a:noFill/>
              <a:round/>
              <a:headEnd/>
              <a:tailEnd/>
            </a:ln>
          </p:spPr>
          <p:txBody>
            <a:bodyPr vert="horz" wrap="square" lIns="61722" tIns="30861" rIns="61722" bIns="30861" numCol="1" anchor="t" anchorCtr="0" compatLnSpc="1">
              <a:prstTxWarp prst="textNoShape">
                <a:avLst/>
              </a:prstTxWarp>
              <a:noAutofit/>
            </a:bodyPr>
            <a:lstStyle/>
            <a:p>
              <a:pPr defTabSz="617189">
                <a:defRPr/>
              </a:pPr>
              <a:endParaRPr lang="en-US" sz="1215" kern="0">
                <a:solidFill>
                  <a:srgbClr val="95A5A6"/>
                </a:solidFill>
                <a:latin typeface="Calibri"/>
              </a:endParaRPr>
            </a:p>
          </p:txBody>
        </p:sp>
        <p:sp>
          <p:nvSpPr>
            <p:cNvPr id="32" name="9Slide.vn 35">
              <a:extLst>
                <a:ext uri="{FF2B5EF4-FFF2-40B4-BE49-F238E27FC236}">
                  <a16:creationId xmlns:a16="http://schemas.microsoft.com/office/drawing/2014/main" id="{EDDE02B7-9EBD-4610-9516-C8FD608BD63A}"/>
                </a:ext>
              </a:extLst>
            </p:cNvPr>
            <p:cNvSpPr/>
            <p:nvPr/>
          </p:nvSpPr>
          <p:spPr>
            <a:xfrm>
              <a:off x="8183604" y="4996460"/>
              <a:ext cx="1917658" cy="672667"/>
            </a:xfrm>
            <a:prstGeom prst="rect">
              <a:avLst/>
            </a:prstGeom>
          </p:spPr>
          <p:txBody>
            <a:bodyPr wrap="square">
              <a:spAutoFit/>
            </a:bodyPr>
            <a:lstStyle/>
            <a:p>
              <a:pPr algn="ctr" defTabSz="617189">
                <a:defRPr/>
              </a:pPr>
              <a:r>
                <a:rPr lang="en-US" b="1" kern="0" dirty="0">
                  <a:solidFill>
                    <a:srgbClr val="2C3E50">
                      <a:lumMod val="50000"/>
                    </a:srgbClr>
                  </a:solidFill>
                  <a:latin typeface="Calibri"/>
                </a:rPr>
                <a:t>5. </a:t>
              </a:r>
              <a:r>
                <a:rPr lang="en-US" b="1" kern="0" dirty="0" err="1">
                  <a:solidFill>
                    <a:srgbClr val="2C3E50">
                      <a:lumMod val="50000"/>
                    </a:srgbClr>
                  </a:solidFill>
                  <a:latin typeface="Calibri"/>
                </a:rPr>
                <a:t>Quy</a:t>
              </a:r>
              <a:r>
                <a:rPr lang="en-US" b="1" kern="0" dirty="0">
                  <a:solidFill>
                    <a:srgbClr val="2C3E50">
                      <a:lumMod val="50000"/>
                    </a:srgbClr>
                  </a:solidFill>
                  <a:latin typeface="Calibri"/>
                </a:rPr>
                <a:t> </a:t>
              </a:r>
              <a:r>
                <a:rPr lang="en-US" b="1" kern="0" dirty="0" err="1">
                  <a:solidFill>
                    <a:srgbClr val="2C3E50">
                      <a:lumMod val="50000"/>
                    </a:srgbClr>
                  </a:solidFill>
                  <a:latin typeface="Calibri"/>
                </a:rPr>
                <a:t>định</a:t>
              </a:r>
              <a:r>
                <a:rPr lang="en-US" b="1" kern="0" dirty="0">
                  <a:solidFill>
                    <a:srgbClr val="2C3E50">
                      <a:lumMod val="50000"/>
                    </a:srgbClr>
                  </a:solidFill>
                  <a:latin typeface="Calibri"/>
                </a:rPr>
                <a:t> % </a:t>
              </a:r>
              <a:r>
                <a:rPr lang="en-US" b="1" kern="0" dirty="0" err="1">
                  <a:solidFill>
                    <a:srgbClr val="2C3E50">
                      <a:lumMod val="50000"/>
                    </a:srgbClr>
                  </a:solidFill>
                  <a:latin typeface="Calibri"/>
                </a:rPr>
                <a:t>tổng</a:t>
              </a:r>
              <a:r>
                <a:rPr lang="en-US" b="1" kern="0" dirty="0">
                  <a:solidFill>
                    <a:srgbClr val="2C3E50">
                      <a:lumMod val="50000"/>
                    </a:srgbClr>
                  </a:solidFill>
                  <a:latin typeface="Calibri"/>
                </a:rPr>
                <a:t> </a:t>
              </a:r>
              <a:r>
                <a:rPr lang="en-US" b="1" kern="0" dirty="0" err="1">
                  <a:solidFill>
                    <a:srgbClr val="2C3E50">
                      <a:lumMod val="50000"/>
                    </a:srgbClr>
                  </a:solidFill>
                  <a:latin typeface="Calibri"/>
                </a:rPr>
                <a:t>điểm</a:t>
              </a:r>
              <a:endParaRPr lang="en-US" b="1" kern="0" dirty="0">
                <a:solidFill>
                  <a:srgbClr val="2C3E50">
                    <a:lumMod val="50000"/>
                  </a:srgbClr>
                </a:solidFill>
                <a:latin typeface="Calibri"/>
              </a:endParaRPr>
            </a:p>
          </p:txBody>
        </p:sp>
        <p:sp>
          <p:nvSpPr>
            <p:cNvPr id="33" name="9Slide.vn 23">
              <a:extLst>
                <a:ext uri="{FF2B5EF4-FFF2-40B4-BE49-F238E27FC236}">
                  <a16:creationId xmlns:a16="http://schemas.microsoft.com/office/drawing/2014/main" id="{C5518E7F-80CB-465B-88DB-25C538A4313E}"/>
                </a:ext>
              </a:extLst>
            </p:cNvPr>
            <p:cNvSpPr>
              <a:spLocks/>
            </p:cNvSpPr>
            <p:nvPr/>
          </p:nvSpPr>
          <p:spPr bwMode="auto">
            <a:xfrm flipH="1">
              <a:off x="6957918" y="5146567"/>
              <a:ext cx="1225685" cy="413712"/>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2C3E50">
                <a:lumMod val="50000"/>
              </a:srgbClr>
            </a:solidFill>
            <a:ln w="9525">
              <a:noFill/>
              <a:round/>
              <a:headEnd/>
              <a:tailEnd/>
            </a:ln>
          </p:spPr>
          <p:txBody>
            <a:bodyPr vert="horz" wrap="square" lIns="61722" tIns="30861" rIns="61722" bIns="30861" numCol="1" anchor="t" anchorCtr="0" compatLnSpc="1">
              <a:prstTxWarp prst="textNoShape">
                <a:avLst/>
              </a:prstTxWarp>
            </a:bodyPr>
            <a:lstStyle/>
            <a:p>
              <a:pPr defTabSz="617189">
                <a:defRPr/>
              </a:pPr>
              <a:endParaRPr lang="en-US" sz="1215" kern="0">
                <a:solidFill>
                  <a:srgbClr val="95A5A6"/>
                </a:solidFill>
                <a:latin typeface="Calibri"/>
              </a:endParaRPr>
            </a:p>
          </p:txBody>
        </p:sp>
      </p:grpSp>
    </p:spTree>
    <p:extLst>
      <p:ext uri="{BB962C8B-B14F-4D97-AF65-F5344CB8AC3E}">
        <p14:creationId xmlns:p14="http://schemas.microsoft.com/office/powerpoint/2010/main" val="566862990"/>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927" y="58524"/>
            <a:ext cx="980355" cy="4001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2023</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EE8DD63-D07C-A8C2-04C8-FFC048079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406" y="0"/>
            <a:ext cx="7366725" cy="5143500"/>
          </a:xfrm>
          <a:prstGeom prst="rect">
            <a:avLst/>
          </a:prstGeom>
        </p:spPr>
      </p:pic>
    </p:spTree>
    <p:extLst>
      <p:ext uri="{BB962C8B-B14F-4D97-AF65-F5344CB8AC3E}">
        <p14:creationId xmlns:p14="http://schemas.microsoft.com/office/powerpoint/2010/main" val="107024337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79BD4-6C09-2D9D-DA41-0479FF0B813C}"/>
              </a:ext>
            </a:extLst>
          </p:cNvPr>
          <p:cNvSpPr txBox="1"/>
          <p:nvPr/>
        </p:nvSpPr>
        <p:spPr>
          <a:xfrm>
            <a:off x="68580" y="349219"/>
            <a:ext cx="8892540" cy="4526496"/>
          </a:xfrm>
          <a:prstGeom prst="rect">
            <a:avLst/>
          </a:prstGeom>
          <a:noFill/>
        </p:spPr>
        <p:txBody>
          <a:bodyPr wrap="square">
            <a:spAutoFit/>
          </a:bodyPr>
          <a:lstStyle/>
          <a:p>
            <a:pPr algn="just">
              <a:lnSpc>
                <a:spcPct val="115000"/>
              </a:lnSpc>
              <a:tabLst>
                <a:tab pos="457200" algn="l"/>
                <a:tab pos="4309110" algn="ctr"/>
              </a:tabLst>
            </a:pPr>
            <a:r>
              <a:rPr lang="vi-VN" b="1" i="1" dirty="0">
                <a:solidFill>
                  <a:srgbClr val="000000"/>
                </a:solidFill>
                <a:effectLst/>
                <a:latin typeface="Times New Roman" panose="02020603050405020304" pitchFamily="18" charset="0"/>
                <a:ea typeface="Calibri" panose="020F0502020204030204" pitchFamily="34" charset="0"/>
              </a:rPr>
              <a:t>Ghi chú: </a:t>
            </a:r>
            <a:r>
              <a:rPr lang="en-US" i="1" dirty="0">
                <a:solidFill>
                  <a:srgbClr val="000000"/>
                </a:solidFill>
                <a:effectLst/>
                <a:latin typeface="Times New Roman" panose="02020603050405020304" pitchFamily="18" charset="0"/>
                <a:ea typeface="Calibri" panose="020F0502020204030204" pitchFamily="34" charset="0"/>
              </a:rPr>
              <a:t>35 </a:t>
            </a:r>
            <a:r>
              <a:rPr lang="en-US" i="1" dirty="0" err="1">
                <a:solidFill>
                  <a:srgbClr val="000000"/>
                </a:solidFill>
                <a:effectLst/>
                <a:latin typeface="Times New Roman" panose="02020603050405020304" pitchFamily="18" charset="0"/>
                <a:ea typeface="Calibri" panose="020F0502020204030204" pitchFamily="34" charset="0"/>
              </a:rPr>
              <a:t>câu</a:t>
            </a:r>
            <a:r>
              <a:rPr lang="en-US" i="1" dirty="0">
                <a:solidFill>
                  <a:srgbClr val="000000"/>
                </a:solidFill>
                <a:effectLst/>
                <a:latin typeface="Times New Roman" panose="02020603050405020304" pitchFamily="18" charset="0"/>
                <a:ea typeface="Calibri" panose="020F0502020204030204" pitchFamily="34" charset="0"/>
              </a:rPr>
              <a:t> TNKQ (0,2 </a:t>
            </a:r>
            <a:r>
              <a:rPr lang="en-US" i="1" dirty="0" err="1">
                <a:solidFill>
                  <a:srgbClr val="000000"/>
                </a:solidFill>
                <a:effectLst/>
                <a:latin typeface="Times New Roman" panose="02020603050405020304" pitchFamily="18" charset="0"/>
                <a:ea typeface="Calibri" panose="020F0502020204030204" pitchFamily="34" charset="0"/>
              </a:rPr>
              <a:t>điểm</a:t>
            </a:r>
            <a:r>
              <a:rPr lang="en-US" i="1" dirty="0">
                <a:solidFill>
                  <a:srgbClr val="000000"/>
                </a:solidFill>
                <a:effectLst/>
                <a:latin typeface="Times New Roman" panose="02020603050405020304" pitchFamily="18" charset="0"/>
                <a:ea typeface="Calibri" panose="020F0502020204030204" pitchFamily="34" charset="0"/>
              </a:rPr>
              <a:t> /</a:t>
            </a:r>
            <a:r>
              <a:rPr lang="en-US" i="1" dirty="0" err="1">
                <a:solidFill>
                  <a:srgbClr val="000000"/>
                </a:solidFill>
                <a:effectLst/>
                <a:latin typeface="Times New Roman" panose="02020603050405020304" pitchFamily="18" charset="0"/>
                <a:ea typeface="Calibri" panose="020F0502020204030204" pitchFamily="34" charset="0"/>
              </a:rPr>
              <a:t>câu</a:t>
            </a:r>
            <a:r>
              <a:rPr lang="en-US" i="1" dirty="0">
                <a:solidFill>
                  <a:srgbClr val="000000"/>
                </a:solidFill>
                <a:effectLst/>
                <a:latin typeface="Times New Roman" panose="02020603050405020304" pitchFamily="18" charset="0"/>
                <a:ea typeface="Calibri" panose="020F0502020204030204" pitchFamily="34" charset="0"/>
              </a:rPr>
              <a:t>); 06 </a:t>
            </a:r>
            <a:r>
              <a:rPr lang="en-US" i="1" dirty="0" err="1">
                <a:solidFill>
                  <a:srgbClr val="000000"/>
                </a:solidFill>
                <a:effectLst/>
                <a:latin typeface="Times New Roman" panose="02020603050405020304" pitchFamily="18" charset="0"/>
                <a:ea typeface="Calibri" panose="020F0502020204030204" pitchFamily="34" charset="0"/>
              </a:rPr>
              <a:t>câu</a:t>
            </a:r>
            <a:r>
              <a:rPr lang="en-US" i="1" dirty="0">
                <a:solidFill>
                  <a:srgbClr val="000000"/>
                </a:solidFill>
                <a:effectLst/>
                <a:latin typeface="Times New Roman" panose="02020603050405020304" pitchFamily="18" charset="0"/>
                <a:ea typeface="Calibri" panose="020F0502020204030204" pitchFamily="34" charset="0"/>
              </a:rPr>
              <a:t> </a:t>
            </a:r>
            <a:r>
              <a:rPr lang="en-US" i="1" dirty="0" err="1">
                <a:solidFill>
                  <a:srgbClr val="000000"/>
                </a:solidFill>
                <a:effectLst/>
                <a:latin typeface="Times New Roman" panose="02020603050405020304" pitchFamily="18" charset="0"/>
                <a:ea typeface="Calibri" panose="020F0502020204030204" pitchFamily="34" charset="0"/>
              </a:rPr>
              <a:t>Tự</a:t>
            </a:r>
            <a:r>
              <a:rPr lang="en-US" i="1" dirty="0">
                <a:solidFill>
                  <a:srgbClr val="000000"/>
                </a:solidFill>
                <a:effectLst/>
                <a:latin typeface="Times New Roman" panose="02020603050405020304" pitchFamily="18" charset="0"/>
                <a:ea typeface="Calibri" panose="020F0502020204030204" pitchFamily="34" charset="0"/>
              </a:rPr>
              <a:t> </a:t>
            </a:r>
            <a:r>
              <a:rPr lang="en-US" i="1" dirty="0" err="1">
                <a:solidFill>
                  <a:srgbClr val="000000"/>
                </a:solidFill>
                <a:effectLst/>
                <a:latin typeface="Times New Roman" panose="02020603050405020304" pitchFamily="18" charset="0"/>
                <a:ea typeface="Calibri" panose="020F0502020204030204" pitchFamily="34" charset="0"/>
              </a:rPr>
              <a:t>luận</a:t>
            </a:r>
            <a:r>
              <a:rPr lang="en-US" i="1" dirty="0">
                <a:solidFill>
                  <a:srgbClr val="000000"/>
                </a:solidFill>
                <a:effectLst/>
                <a:latin typeface="Times New Roman" panose="02020603050405020304" pitchFamily="18" charset="0"/>
                <a:ea typeface="Calibri" panose="020F0502020204030204" pitchFamily="34" charset="0"/>
              </a:rPr>
              <a:t> (0,5 </a:t>
            </a:r>
            <a:r>
              <a:rPr lang="en-US" i="1" dirty="0" err="1">
                <a:solidFill>
                  <a:srgbClr val="000000"/>
                </a:solidFill>
                <a:effectLst/>
                <a:latin typeface="Times New Roman" panose="02020603050405020304" pitchFamily="18" charset="0"/>
                <a:ea typeface="Calibri" panose="020F0502020204030204" pitchFamily="34" charset="0"/>
              </a:rPr>
              <a:t>điểm</a:t>
            </a:r>
            <a:r>
              <a:rPr lang="en-US" i="1" dirty="0">
                <a:solidFill>
                  <a:srgbClr val="000000"/>
                </a:solidFill>
                <a:effectLst/>
                <a:latin typeface="Times New Roman" panose="02020603050405020304" pitchFamily="18" charset="0"/>
                <a:ea typeface="Calibri" panose="020F0502020204030204" pitchFamily="34" charset="0"/>
              </a:rPr>
              <a:t>/</a:t>
            </a:r>
            <a:r>
              <a:rPr lang="en-US" i="1" dirty="0" err="1">
                <a:solidFill>
                  <a:srgbClr val="000000"/>
                </a:solidFill>
                <a:effectLst/>
                <a:latin typeface="Times New Roman" panose="02020603050405020304" pitchFamily="18" charset="0"/>
                <a:ea typeface="Calibri" panose="020F0502020204030204" pitchFamily="34" charset="0"/>
              </a:rPr>
              <a:t>câu</a:t>
            </a:r>
            <a:r>
              <a:rPr lang="en-US" i="1" dirty="0">
                <a:solidFill>
                  <a:srgbClr val="000000"/>
                </a:solidFill>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en-US" i="1" dirty="0">
                <a:solidFill>
                  <a:srgbClr val="000000"/>
                </a:solidFill>
                <a:effectLst/>
                <a:latin typeface="Times New Roman" panose="02020603050405020304" pitchFamily="18" charset="0"/>
                <a:ea typeface="Calibri" panose="020F0502020204030204" pitchFamily="34" charset="0"/>
              </a:rPr>
              <a:t>	</a:t>
            </a:r>
            <a:r>
              <a:rPr lang="vi-VN" dirty="0">
                <a:solidFill>
                  <a:srgbClr val="000000"/>
                </a:solidFill>
                <a:effectLst/>
                <a:latin typeface="Times New Roman" panose="02020603050405020304" pitchFamily="18" charset="0"/>
                <a:ea typeface="Calibri" panose="020F0502020204030204" pitchFamily="34" charset="0"/>
              </a:rPr>
              <a:t>	- Cột 2 và cột 3 ghi tên chủ đề như trong Chương trình giáo dục phổ thông môn Toán 2018, gồm các chủ đề đã dạy theo kế hoạch giáo dục tính đến thời điểm kiểm tra. </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a:t>
            </a:r>
            <a:r>
              <a:rPr lang="vi-VN" dirty="0">
                <a:effectLst/>
                <a:latin typeface="Times New Roman" panose="02020603050405020304" pitchFamily="18" charset="0"/>
                <a:ea typeface="Calibri" panose="020F0502020204030204" pitchFamily="34" charset="0"/>
              </a:rPr>
              <a:t>- Cột 12 ghi tổng % số điểm của mỗi chủ đề.</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 Đề kiểm tra cuối học kì </a:t>
            </a:r>
            <a:r>
              <a:rPr lang="en-US" dirty="0">
                <a:solidFill>
                  <a:srgbClr val="000000"/>
                </a:solidFill>
                <a:effectLst/>
                <a:latin typeface="Times New Roman" panose="02020603050405020304" pitchFamily="18" charset="0"/>
                <a:ea typeface="Calibri" panose="020F0502020204030204" pitchFamily="34" charset="0"/>
              </a:rPr>
              <a:t>I </a:t>
            </a:r>
            <a:r>
              <a:rPr lang="vi-VN" dirty="0">
                <a:solidFill>
                  <a:srgbClr val="000000"/>
                </a:solidFill>
                <a:effectLst/>
                <a:latin typeface="Times New Roman" panose="02020603050405020304" pitchFamily="18" charset="0"/>
                <a:ea typeface="Calibri" panose="020F0502020204030204" pitchFamily="34" charset="0"/>
              </a:rPr>
              <a:t>dành khoảng 10% -</a:t>
            </a:r>
            <a:r>
              <a:rPr lang="en-US" dirty="0">
                <a:solidFill>
                  <a:srgbClr val="000000"/>
                </a:solidFill>
                <a:effectLst/>
                <a:latin typeface="Times New Roman" panose="02020603050405020304" pitchFamily="18" charset="0"/>
                <a:ea typeface="Calibri" panose="020F0502020204030204" pitchFamily="34" charset="0"/>
              </a:rPr>
              <a:t>2</a:t>
            </a:r>
            <a:r>
              <a:rPr lang="vi-VN" dirty="0">
                <a:solidFill>
                  <a:srgbClr val="000000"/>
                </a:solidFill>
                <a:effectLst/>
                <a:latin typeface="Times New Roman" panose="02020603050405020304" pitchFamily="18" charset="0"/>
                <a:ea typeface="Calibri" panose="020F0502020204030204" pitchFamily="34" charset="0"/>
              </a:rPr>
              <a:t>0% số điểm để kiểm tra, đánh giá phần nội dung thuộc nửa đầu của học kì đó. Đề kiểm tra cuối học kì </a:t>
            </a:r>
            <a:r>
              <a:rPr lang="en-US" dirty="0">
                <a:solidFill>
                  <a:srgbClr val="000000"/>
                </a:solidFill>
                <a:effectLst/>
                <a:latin typeface="Times New Roman" panose="02020603050405020304" pitchFamily="18" charset="0"/>
                <a:ea typeface="Calibri" panose="020F0502020204030204" pitchFamily="34" charset="0"/>
              </a:rPr>
              <a:t>II </a:t>
            </a:r>
            <a:r>
              <a:rPr lang="vi-VN" dirty="0">
                <a:solidFill>
                  <a:srgbClr val="000000"/>
                </a:solidFill>
                <a:effectLst/>
                <a:latin typeface="Times New Roman" panose="02020603050405020304" pitchFamily="18" charset="0"/>
                <a:ea typeface="Calibri" panose="020F0502020204030204" pitchFamily="34" charset="0"/>
              </a:rPr>
              <a:t>dành khoảng 10% -</a:t>
            </a:r>
            <a:r>
              <a:rPr lang="en-US" dirty="0">
                <a:solidFill>
                  <a:srgbClr val="000000"/>
                </a:solidFill>
                <a:effectLst/>
                <a:latin typeface="Times New Roman" panose="02020603050405020304" pitchFamily="18" charset="0"/>
                <a:ea typeface="Calibri" panose="020F0502020204030204" pitchFamily="34" charset="0"/>
              </a:rPr>
              <a:t>2</a:t>
            </a:r>
            <a:r>
              <a:rPr lang="vi-VN" dirty="0">
                <a:solidFill>
                  <a:srgbClr val="000000"/>
                </a:solidFill>
                <a:effectLst/>
                <a:latin typeface="Times New Roman" panose="02020603050405020304" pitchFamily="18" charset="0"/>
                <a:ea typeface="Calibri" panose="020F0502020204030204" pitchFamily="34" charset="0"/>
              </a:rPr>
              <a:t>0% số điểm để kiểm tra, đánh giá phần nội dung </a:t>
            </a:r>
            <a:r>
              <a:rPr lang="en-US" dirty="0" err="1">
                <a:solidFill>
                  <a:srgbClr val="000000"/>
                </a:solidFill>
                <a:effectLst/>
                <a:latin typeface="Times New Roman" panose="02020603050405020304" pitchFamily="18" charset="0"/>
                <a:ea typeface="Calibri" panose="020F0502020204030204" pitchFamily="34" charset="0"/>
              </a:rPr>
              <a:t>từ</a:t>
            </a:r>
            <a:r>
              <a:rPr lang="vi-VN" dirty="0">
                <a:solidFill>
                  <a:srgbClr val="000000"/>
                </a:solidFill>
                <a:effectLst/>
                <a:latin typeface="Times New Roman" panose="02020603050405020304" pitchFamily="18" charset="0"/>
                <a:ea typeface="Calibri" panose="020F0502020204030204" pitchFamily="34" charset="0"/>
              </a:rPr>
              <a:t> đầu </a:t>
            </a:r>
            <a:r>
              <a:rPr lang="en-US" dirty="0" err="1">
                <a:solidFill>
                  <a:srgbClr val="000000"/>
                </a:solidFill>
                <a:effectLst/>
                <a:latin typeface="Times New Roman" panose="02020603050405020304" pitchFamily="18" charset="0"/>
                <a:ea typeface="Calibri" panose="020F0502020204030204" pitchFamily="34" charset="0"/>
              </a:rPr>
              <a:t>kì</a:t>
            </a:r>
            <a:r>
              <a:rPr lang="en-US" dirty="0">
                <a:solidFill>
                  <a:srgbClr val="000000"/>
                </a:solidFill>
                <a:effectLst/>
                <a:latin typeface="Times New Roman" panose="02020603050405020304" pitchFamily="18" charset="0"/>
                <a:ea typeface="Calibri" panose="020F0502020204030204" pitchFamily="34" charset="0"/>
              </a:rPr>
              <a:t> II </a:t>
            </a:r>
            <a:r>
              <a:rPr lang="en-US" dirty="0" err="1">
                <a:solidFill>
                  <a:srgbClr val="000000"/>
                </a:solidFill>
                <a:effectLst/>
                <a:latin typeface="Times New Roman" panose="02020603050405020304" pitchFamily="18" charset="0"/>
                <a:ea typeface="Calibri" panose="020F0502020204030204" pitchFamily="34" charset="0"/>
              </a:rPr>
              <a:t>đến</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giữa</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học</a:t>
            </a:r>
            <a:r>
              <a:rPr lang="en-US" dirty="0">
                <a:solidFill>
                  <a:srgbClr val="000000"/>
                </a:solidFill>
                <a:effectLst/>
                <a:latin typeface="Times New Roman" panose="02020603050405020304" pitchFamily="18" charset="0"/>
                <a:ea typeface="Calibri" panose="020F0502020204030204" pitchFamily="34" charset="0"/>
              </a:rPr>
              <a:t> </a:t>
            </a:r>
            <a:r>
              <a:rPr lang="en-US" dirty="0" err="1">
                <a:solidFill>
                  <a:srgbClr val="000000"/>
                </a:solidFill>
                <a:effectLst/>
                <a:latin typeface="Times New Roman" panose="02020603050405020304" pitchFamily="18" charset="0"/>
                <a:ea typeface="Calibri" panose="020F0502020204030204" pitchFamily="34" charset="0"/>
              </a:rPr>
              <a:t>kì</a:t>
            </a:r>
            <a:r>
              <a:rPr lang="en-US" dirty="0">
                <a:solidFill>
                  <a:srgbClr val="000000"/>
                </a:solidFill>
                <a:effectLst/>
                <a:latin typeface="Times New Roman" panose="02020603050405020304" pitchFamily="18" charset="0"/>
                <a:ea typeface="Calibri" panose="020F0502020204030204" pitchFamily="34" charset="0"/>
              </a:rPr>
              <a:t> II.</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 Tỉ lệ % số điểm của các chủ đề nên tương ứng với tỉ lệ thời lượng dạy học của các chủ đề đó.</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 Tỉ lệ các mức độ đánh giá: Nhận biết khoảng từ 30-40%; Thông hiểu khoảng từ 30-40%; Vận dụng khoảng từ 20-30%; Vận dụng cao khoảng 10%.</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 Tỉ lệ điểm TNKQ khoảng 70%, TL khoảng 30%.</a:t>
            </a:r>
            <a:endParaRPr lang="en-US" dirty="0">
              <a:effectLst/>
              <a:latin typeface="Times New Roman" panose="02020603050405020304" pitchFamily="18" charset="0"/>
              <a:ea typeface="Times New Roman" panose="02020603050405020304" pitchFamily="18" charset="0"/>
            </a:endParaRPr>
          </a:p>
          <a:p>
            <a:pPr algn="just">
              <a:lnSpc>
                <a:spcPct val="115000"/>
              </a:lnSpc>
              <a:tabLst>
                <a:tab pos="457200" algn="l"/>
                <a:tab pos="4309110" algn="ctr"/>
              </a:tabLst>
            </a:pPr>
            <a:r>
              <a:rPr lang="vi-VN" dirty="0">
                <a:solidFill>
                  <a:srgbClr val="000000"/>
                </a:solidFill>
                <a:effectLst/>
                <a:latin typeface="Times New Roman" panose="02020603050405020304" pitchFamily="18" charset="0"/>
                <a:ea typeface="Calibri" panose="020F0502020204030204" pitchFamily="34" charset="0"/>
              </a:rPr>
              <a:t>	- Số câu hỏi TNKQ khoảng </a:t>
            </a:r>
            <a:r>
              <a:rPr lang="en-US" dirty="0">
                <a:solidFill>
                  <a:srgbClr val="000000"/>
                </a:solidFill>
                <a:effectLst/>
                <a:latin typeface="Times New Roman" panose="02020603050405020304" pitchFamily="18" charset="0"/>
                <a:ea typeface="Calibri" panose="020F0502020204030204" pitchFamily="34" charset="0"/>
              </a:rPr>
              <a:t>30</a:t>
            </a:r>
            <a:r>
              <a:rPr lang="vi-VN" dirty="0">
                <a:solidFill>
                  <a:srgbClr val="000000"/>
                </a:solidFill>
                <a:effectLst/>
                <a:latin typeface="Times New Roman" panose="02020603050405020304" pitchFamily="18" charset="0"/>
                <a:ea typeface="Calibri" panose="020F0502020204030204" pitchFamily="34" charset="0"/>
              </a:rPr>
              <a:t>-4</a:t>
            </a:r>
            <a:r>
              <a:rPr lang="en-US" dirty="0">
                <a:solidFill>
                  <a:srgbClr val="000000"/>
                </a:solidFill>
                <a:effectLst/>
                <a:latin typeface="Times New Roman" panose="02020603050405020304" pitchFamily="18" charset="0"/>
                <a:ea typeface="Calibri" panose="020F0502020204030204" pitchFamily="34" charset="0"/>
              </a:rPr>
              <a:t>0</a:t>
            </a:r>
            <a:r>
              <a:rPr lang="vi-VN" dirty="0">
                <a:solidFill>
                  <a:srgbClr val="000000"/>
                </a:solidFill>
                <a:effectLst/>
                <a:latin typeface="Times New Roman" panose="02020603050405020304" pitchFamily="18" charset="0"/>
                <a:ea typeface="Calibri" panose="020F0502020204030204" pitchFamily="34" charset="0"/>
              </a:rPr>
              <a:t> câu, mỗi câu khoảng 0,2 - 0,25 điểm; TL khoảng </a:t>
            </a:r>
            <a:r>
              <a:rPr lang="en-US" dirty="0">
                <a:solidFill>
                  <a:srgbClr val="000000"/>
                </a:solidFill>
                <a:effectLst/>
                <a:latin typeface="Times New Roman" panose="02020603050405020304" pitchFamily="18" charset="0"/>
                <a:ea typeface="Calibri" panose="020F0502020204030204" pitchFamily="34" charset="0"/>
              </a:rPr>
              <a:t>3</a:t>
            </a:r>
            <a:r>
              <a:rPr lang="vi-VN" dirty="0">
                <a:solidFill>
                  <a:srgbClr val="000000"/>
                </a:solidFill>
                <a:effectLst/>
                <a:latin typeface="Times New Roman" panose="02020603050405020304" pitchFamily="18" charset="0"/>
                <a:ea typeface="Calibri" panose="020F0502020204030204" pitchFamily="34" charset="0"/>
              </a:rPr>
              <a:t>-</a:t>
            </a:r>
            <a:r>
              <a:rPr lang="en-US" dirty="0">
                <a:solidFill>
                  <a:srgbClr val="000000"/>
                </a:solidFill>
                <a:effectLst/>
                <a:latin typeface="Times New Roman" panose="02020603050405020304" pitchFamily="18" charset="0"/>
                <a:ea typeface="Calibri" panose="020F0502020204030204" pitchFamily="34" charset="0"/>
              </a:rPr>
              <a:t>6</a:t>
            </a:r>
            <a:r>
              <a:rPr lang="vi-VN" dirty="0">
                <a:solidFill>
                  <a:srgbClr val="000000"/>
                </a:solidFill>
                <a:effectLst/>
                <a:latin typeface="Times New Roman" panose="02020603050405020304" pitchFamily="18" charset="0"/>
                <a:ea typeface="Calibri" panose="020F0502020204030204" pitchFamily="34" charset="0"/>
              </a:rPr>
              <a:t> câu, mỗi câu khoảng 0,5 -1,0 điểm.</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62431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B73E3-6C33-71DA-E444-C4157E6F2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0"/>
            <a:ext cx="8961120" cy="5082540"/>
          </a:xfrm>
          <a:prstGeom prst="rect">
            <a:avLst/>
          </a:prstGeom>
        </p:spPr>
      </p:pic>
    </p:spTree>
    <p:extLst>
      <p:ext uri="{BB962C8B-B14F-4D97-AF65-F5344CB8AC3E}">
        <p14:creationId xmlns:p14="http://schemas.microsoft.com/office/powerpoint/2010/main" val="302762318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3B418E-3354-DB2E-0811-C7E82F5F3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82540"/>
          </a:xfrm>
          <a:prstGeom prst="rect">
            <a:avLst/>
          </a:prstGeom>
        </p:spPr>
      </p:pic>
    </p:spTree>
    <p:extLst>
      <p:ext uri="{BB962C8B-B14F-4D97-AF65-F5344CB8AC3E}">
        <p14:creationId xmlns:p14="http://schemas.microsoft.com/office/powerpoint/2010/main" val="299053013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85F3BF-2DAC-E87D-8759-9951BDCF9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
            <a:ext cx="9083040" cy="5006339"/>
          </a:xfrm>
          <a:prstGeom prst="rect">
            <a:avLst/>
          </a:prstGeom>
        </p:spPr>
      </p:pic>
    </p:spTree>
    <p:extLst>
      <p:ext uri="{BB962C8B-B14F-4D97-AF65-F5344CB8AC3E}">
        <p14:creationId xmlns:p14="http://schemas.microsoft.com/office/powerpoint/2010/main" val="220572267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52" y="83128"/>
            <a:ext cx="1378821" cy="42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2021</a:t>
            </a:r>
            <a:endParaRPr lang="vi-VN" sz="20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8EC0C38-7F7D-4C99-953C-0948102EF141}"/>
              </a:ext>
            </a:extLst>
          </p:cNvPr>
          <p:cNvSpPr txBox="1"/>
          <p:nvPr/>
        </p:nvSpPr>
        <p:spPr>
          <a:xfrm>
            <a:off x="1976441" y="62347"/>
            <a:ext cx="6195571" cy="400110"/>
          </a:xfrm>
          <a:prstGeom prst="rect">
            <a:avLst/>
          </a:prstGeom>
          <a:solidFill>
            <a:schemeClr val="bg1"/>
          </a:solidFill>
        </p:spPr>
        <p:txBody>
          <a:bodyPr wrap="square" rtlCol="0">
            <a:spAutoFit/>
          </a:bodyPr>
          <a:lstStyle/>
          <a:p>
            <a:pPr algn="ctr">
              <a:defRPr/>
            </a:pPr>
            <a:r>
              <a:rPr lang="en-US" sz="2000" b="1" dirty="0">
                <a:solidFill>
                  <a:srgbClr val="FF0000"/>
                </a:solidFill>
                <a:latin typeface="Times New Roman" pitchFamily="18" charset="0"/>
                <a:cs typeface="Times New Roman" pitchFamily="18" charset="0"/>
              </a:rPr>
              <a:t>1. MA TRẬN ĐỀ KIỂM TRA ĐỊNH KÌ</a:t>
            </a:r>
          </a:p>
        </p:txBody>
      </p:sp>
      <p:pic>
        <p:nvPicPr>
          <p:cNvPr id="3" name="Picture 2">
            <a:extLst>
              <a:ext uri="{FF2B5EF4-FFF2-40B4-BE49-F238E27FC236}">
                <a16:creationId xmlns:a16="http://schemas.microsoft.com/office/drawing/2014/main" id="{1507EC30-9099-A057-2E96-32AA94308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569904"/>
            <a:ext cx="8584746" cy="4594683"/>
          </a:xfrm>
          <a:prstGeom prst="rect">
            <a:avLst/>
          </a:prstGeom>
          <a:solidFill>
            <a:srgbClr val="CCFFFF"/>
          </a:solidFill>
          <a:ln>
            <a:solidFill>
              <a:srgbClr val="F0A22E"/>
            </a:solidFill>
          </a:ln>
          <a:effectLst/>
        </p:spPr>
      </p:pic>
    </p:spTree>
    <p:extLst>
      <p:ext uri="{BB962C8B-B14F-4D97-AF65-F5344CB8AC3E}">
        <p14:creationId xmlns:p14="http://schemas.microsoft.com/office/powerpoint/2010/main" val="222465273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A0E2DC-E347-5367-DDCB-34998D596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
            <a:ext cx="9144000" cy="5196840"/>
          </a:xfrm>
          <a:prstGeom prst="rect">
            <a:avLst/>
          </a:prstGeom>
        </p:spPr>
      </p:pic>
    </p:spTree>
    <p:extLst>
      <p:ext uri="{BB962C8B-B14F-4D97-AF65-F5344CB8AC3E}">
        <p14:creationId xmlns:p14="http://schemas.microsoft.com/office/powerpoint/2010/main" val="21744209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772" y="1498761"/>
            <a:ext cx="8774723" cy="1106970"/>
          </a:xfrm>
          <a:prstGeom prst="rect">
            <a:avLst/>
          </a:prstGeom>
          <a:solidFill>
            <a:schemeClr val="bg1"/>
          </a:solidFill>
        </p:spPr>
        <p:txBody>
          <a:bodyPr wrap="square">
            <a:spAutoFit/>
          </a:bodyPr>
          <a:lstStyle/>
          <a:p>
            <a:pPr marL="38100" algn="ctr">
              <a:lnSpc>
                <a:spcPct val="90000"/>
              </a:lnSpc>
              <a:spcBef>
                <a:spcPts val="1000"/>
              </a:spcBef>
            </a:pPr>
            <a:r>
              <a:rPr lang="en-US" sz="3200" b="1" dirty="0">
                <a:solidFill>
                  <a:srgbClr val="FF0000"/>
                </a:solidFill>
                <a:latin typeface="Times New Roman" pitchFamily="18" charset="0"/>
                <a:cs typeface="Times New Roman" pitchFamily="18" charset="0"/>
              </a:rPr>
              <a:t>MINH HỌA</a:t>
            </a:r>
          </a:p>
          <a:p>
            <a:pPr marL="38100" algn="ctr">
              <a:lnSpc>
                <a:spcPct val="90000"/>
              </a:lnSpc>
              <a:spcBef>
                <a:spcPts val="1000"/>
              </a:spcBef>
            </a:pPr>
            <a:r>
              <a:rPr lang="en-US" sz="3200" b="1" dirty="0">
                <a:solidFill>
                  <a:srgbClr val="FF0000"/>
                </a:solidFill>
                <a:latin typeface="Times New Roman" pitchFamily="18" charset="0"/>
                <a:cs typeface="Times New Roman" pitchFamily="18" charset="0"/>
              </a:rPr>
              <a:t>ĐỀ KIỂM TRA, ĐÁNH GIÁ ĐỊNH KÌ</a:t>
            </a:r>
          </a:p>
        </p:txBody>
      </p:sp>
    </p:spTree>
    <p:extLst>
      <p:ext uri="{BB962C8B-B14F-4D97-AF65-F5344CB8AC3E}">
        <p14:creationId xmlns:p14="http://schemas.microsoft.com/office/powerpoint/2010/main" val="133215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350457154"/>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03/8/2023:</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Cấu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trúc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Đủ</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đặc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dẫn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8BDF99D1-7453-8F40-2B69-64D9E4FB603D}"/>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342963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8" y="-102392"/>
            <a:ext cx="9148222"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49539" y="715770"/>
            <a:ext cx="2273710"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PHẦN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prstClr val="black"/>
                </a:solidFill>
                <a:latin typeface="Times New Roman" pitchFamily="18" charset="0"/>
                <a:cs typeface="Times New Roman" pitchFamily="18" charset="0"/>
              </a:rPr>
              <a:t>ĐÁNH GIÁ HỌC SINH THPT THEO </a:t>
            </a:r>
            <a:r>
              <a:rPr kumimoji="0" lang="en-US" sz="1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THÔNG</a:t>
            </a:r>
            <a:r>
              <a:rPr kumimoji="0" lang="en-US" sz="17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TƯ </a:t>
            </a:r>
            <a:r>
              <a:rPr kumimoji="0" lang="en-US" sz="1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22</a:t>
            </a:r>
          </a:p>
        </p:txBody>
      </p:sp>
      <p:sp>
        <p:nvSpPr>
          <p:cNvPr id="6" name="Rectangle 5"/>
          <p:cNvSpPr/>
          <p:nvPr/>
        </p:nvSpPr>
        <p:spPr>
          <a:xfrm>
            <a:off x="6094310" y="102290"/>
            <a:ext cx="30496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Quy</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định</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chung</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6148741" y="954906"/>
            <a:ext cx="29952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Times New Roman" pitchFamily="18" charset="0"/>
                <a:cs typeface="Times New Roman" pitchFamily="18" charset="0"/>
              </a:rPr>
              <a:t>Đánh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giá</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quả</a:t>
            </a:r>
            <a:r>
              <a:rPr lang="en-US" dirty="0">
                <a:solidFill>
                  <a:prstClr val="black"/>
                </a:solidFill>
                <a:latin typeface="Times New Roman" pitchFamily="18" charset="0"/>
                <a:cs typeface="Times New Roman" pitchFamily="18" charset="0"/>
              </a:rPr>
              <a:t> HT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RL</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ectangle 7"/>
          <p:cNvSpPr/>
          <p:nvPr/>
        </p:nvSpPr>
        <p:spPr>
          <a:xfrm>
            <a:off x="6161441" y="1799119"/>
            <a:ext cx="28174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dụng</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kết</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quả</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đánh</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giá</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3344993" y="2827293"/>
            <a:ext cx="19685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PHẦN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XÂY DỰNG ĐỀ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KTĐG ĐỊNH KÌ</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6094310" y="2552465"/>
            <a:ext cx="280476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xây </a:t>
            </a:r>
            <a:r>
              <a:rPr kumimoji="0" lang="en-US" sz="18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dựng</a:t>
            </a:r>
            <a:r>
              <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đề kiểm tra, đánh giá định kì</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2" name="Rectangle 11"/>
          <p:cNvSpPr/>
          <p:nvPr/>
        </p:nvSpPr>
        <p:spPr>
          <a:xfrm>
            <a:off x="6094310" y="3396678"/>
            <a:ext cx="2884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Thực</a:t>
            </a: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xây</a:t>
            </a:r>
            <a:r>
              <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dựng đề kiểm tra, đánh giá định kì</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Rectangle 12"/>
          <p:cNvSpPr/>
          <p:nvPr/>
        </p:nvSpPr>
        <p:spPr>
          <a:xfrm>
            <a:off x="6148741" y="4369857"/>
            <a:ext cx="2804769"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cáo</a:t>
            </a: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thảo</a:t>
            </a: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luận</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a:extLst>
              <a:ext uri="{FF2B5EF4-FFF2-40B4-BE49-F238E27FC236}">
                <a16:creationId xmlns:a16="http://schemas.microsoft.com/office/drawing/2014/main" id="{1F8AC15C-3DD8-4DFF-9833-5698E855A363}"/>
              </a:ext>
            </a:extLst>
          </p:cNvPr>
          <p:cNvSpPr txBox="1"/>
          <p:nvPr/>
        </p:nvSpPr>
        <p:spPr>
          <a:xfrm>
            <a:off x="348990" y="1928957"/>
            <a:ext cx="2091025" cy="830997"/>
          </a:xfrm>
          <a:prstGeom prst="rect">
            <a:avLst/>
          </a:prstGeom>
          <a:solidFill>
            <a:schemeClr val="bg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itchFamily="18" charset="0"/>
                <a:ea typeface="Calibri" panose="020F0502020204030204" pitchFamily="34" charset="0"/>
                <a:cs typeface="Times New Roman" pitchFamily="18" charset="0"/>
              </a:rPr>
              <a:t>NỘI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itchFamily="18" charset="0"/>
                <a:ea typeface="Calibri" panose="020F0502020204030204" pitchFamily="34" charset="0"/>
                <a:cs typeface="Times New Roman" pitchFamily="18" charset="0"/>
              </a:rPr>
              <a:t>TẬP HUẤN</a:t>
            </a:r>
          </a:p>
        </p:txBody>
      </p:sp>
    </p:spTree>
    <p:extLst>
      <p:ext uri="{BB962C8B-B14F-4D97-AF65-F5344CB8AC3E}">
        <p14:creationId xmlns:p14="http://schemas.microsoft.com/office/powerpoint/2010/main" val="16340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3407069320"/>
              </p:ext>
            </p:extLst>
          </p:nvPr>
        </p:nvGraphicFramePr>
        <p:xfrm>
          <a:off x="237767" y="1277541"/>
          <a:ext cx="8720496" cy="3467354"/>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03/8/2023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04/8/2023</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tục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đ/c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trước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11h00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04/8/2023.</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69A95775-AB9A-ED8F-0A34-1EE96000CC04}"/>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289034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2397182369"/>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04/8/2023: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ngẫu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trường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còn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dõi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xét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12/8/2023: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B1100CB0-38DB-40AC-CDA4-8A65181A7E8B}"/>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79557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77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2160073194"/>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07/8/2023:</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Cấu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trúc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Đủ</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đặc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dẫn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D400ACE9-2B36-9A7A-0D3B-605F07C896A9}"/>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404173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1985271995"/>
              </p:ext>
            </p:extLst>
          </p:nvPr>
        </p:nvGraphicFramePr>
        <p:xfrm>
          <a:off x="237767" y="1277541"/>
          <a:ext cx="8720496" cy="3467354"/>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07/8/2023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08/8/2023</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tục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đ/c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trước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11h00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08/8/2023.</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EF07E0EA-273E-3164-F229-678BB7FBD066}"/>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94631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2154713736"/>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08/8/2023: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ngẫu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trường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còn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dõi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xét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12/8/2023: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37485113-B925-5EB5-C4F9-B0F25D1DD614}"/>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204840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55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3639268695"/>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09/8/2023:</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Cấu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trúc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Đủ</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đặc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dẫn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2C860C5A-3610-A2D3-D568-4C0B030438C6}"/>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107061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3054868937"/>
              </p:ext>
            </p:extLst>
          </p:nvPr>
        </p:nvGraphicFramePr>
        <p:xfrm>
          <a:off x="237767" y="1277541"/>
          <a:ext cx="8720496" cy="3467354"/>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09/8/2023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10/8/2023</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tục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thảo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spcAft>
                          <a:spcPts val="800"/>
                        </a:spcAft>
                        <a:buFontTx/>
                        <a:buChar char="-"/>
                      </a:pP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đ/c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trước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11h00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10/8/2023.</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32E4F7E7-C582-E76D-DE7B-CB3D2695840D}"/>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95326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02DA312-83AE-F1EA-FD1E-DA4D51FDAF0C}"/>
              </a:ext>
            </a:extLst>
          </p:cNvPr>
          <p:cNvGraphicFramePr>
            <a:graphicFrameLocks noGrp="1"/>
          </p:cNvGraphicFramePr>
          <p:nvPr>
            <p:extLst>
              <p:ext uri="{D42A27DB-BD31-4B8C-83A1-F6EECF244321}">
                <p14:modId xmlns:p14="http://schemas.microsoft.com/office/powerpoint/2010/main" val="3088036797"/>
              </p:ext>
            </p:extLst>
          </p:nvPr>
        </p:nvGraphicFramePr>
        <p:xfrm>
          <a:off x="237767" y="1277541"/>
          <a:ext cx="8720496" cy="3430190"/>
        </p:xfrm>
        <a:graphic>
          <a:graphicData uri="http://schemas.openxmlformats.org/drawingml/2006/table">
            <a:tbl>
              <a:tblPr firstRow="1" bandRow="1">
                <a:tableStyleId>{5C22544A-7EE6-4342-B048-85BDC9FD1C3A}</a:tableStyleId>
              </a:tblPr>
              <a:tblGrid>
                <a:gridCol w="8720496">
                  <a:extLst>
                    <a:ext uri="{9D8B030D-6E8A-4147-A177-3AD203B41FA5}">
                      <a16:colId xmlns:a16="http://schemas.microsoft.com/office/drawing/2014/main" val="615273429"/>
                    </a:ext>
                  </a:extLst>
                </a:gridCol>
              </a:tblGrid>
              <a:tr h="3430190">
                <a:tc>
                  <a:txBody>
                    <a:bodyPr/>
                    <a:lstStyle/>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10/8/2023: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thăm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ngẫu</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trường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còn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dõi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xét</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bổ</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sung.</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12/8/2023: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gửi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thiện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đồng</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chí</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H.Ánh</a:t>
                      </a: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sp>
        <p:nvSpPr>
          <p:cNvPr id="3" name="TextBox 2">
            <a:extLst>
              <a:ext uri="{FF2B5EF4-FFF2-40B4-BE49-F238E27FC236}">
                <a16:creationId xmlns:a16="http://schemas.microsoft.com/office/drawing/2014/main" id="{324CC111-DAB1-0BBE-65A8-1D4866C41A35}"/>
              </a:ext>
            </a:extLst>
          </p:cNvPr>
          <p:cNvSpPr txBox="1"/>
          <p:nvPr/>
        </p:nvSpPr>
        <p:spPr>
          <a:xfrm>
            <a:off x="137161" y="168704"/>
            <a:ext cx="9006840"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THỰC HÀNH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XÂY DỰNG ĐỀ KIỂM TRA ĐỊNH KÌ MÔN TOÁN 10  </a:t>
            </a:r>
          </a:p>
        </p:txBody>
      </p:sp>
    </p:spTree>
    <p:extLst>
      <p:ext uri="{BB962C8B-B14F-4D97-AF65-F5344CB8AC3E}">
        <p14:creationId xmlns:p14="http://schemas.microsoft.com/office/powerpoint/2010/main" val="59225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9303B-3E5D-0195-7480-7A6AC1D1467C}"/>
              </a:ext>
            </a:extLst>
          </p:cNvPr>
          <p:cNvSpPr txBox="1"/>
          <p:nvPr/>
        </p:nvSpPr>
        <p:spPr>
          <a:xfrm>
            <a:off x="1600200" y="1494532"/>
            <a:ext cx="645414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PHẦN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THÔNG TƯ 22/2021/TT-BGDĐT</a:t>
            </a:r>
          </a:p>
        </p:txBody>
      </p:sp>
    </p:spTree>
    <p:extLst>
      <p:ext uri="{BB962C8B-B14F-4D97-AF65-F5344CB8AC3E}">
        <p14:creationId xmlns:p14="http://schemas.microsoft.com/office/powerpoint/2010/main" val="343974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45455-D47B-4DC9-82D0-EC5FD8C8AA7F}"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2C12A314-C6E0-FC57-B249-8D06DD5E2D3C}"/>
              </a:ext>
            </a:extLst>
          </p:cNvPr>
          <p:cNvSpPr txBox="1"/>
          <p:nvPr/>
        </p:nvSpPr>
        <p:spPr>
          <a:xfrm>
            <a:off x="83820" y="1100702"/>
            <a:ext cx="8694420" cy="130516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PHẦN II.</a:t>
            </a:r>
          </a:p>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XÂY DỰNG ĐỀ KIỂM TRA, ĐÁNH GIÁ ĐỊNH KÌ </a:t>
            </a:r>
          </a:p>
        </p:txBody>
      </p:sp>
    </p:spTree>
    <p:extLst>
      <p:ext uri="{BB962C8B-B14F-4D97-AF65-F5344CB8AC3E}">
        <p14:creationId xmlns:p14="http://schemas.microsoft.com/office/powerpoint/2010/main" val="8110276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45455-D47B-4DC9-82D0-EC5FD8C8AA7F}"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2C12A314-C6E0-FC57-B249-8D06DD5E2D3C}"/>
              </a:ext>
            </a:extLst>
          </p:cNvPr>
          <p:cNvSpPr txBox="1"/>
          <p:nvPr/>
        </p:nvSpPr>
        <p:spPr>
          <a:xfrm>
            <a:off x="129540" y="-57538"/>
            <a:ext cx="8694420" cy="130516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PHẦN II.</a:t>
            </a:r>
          </a:p>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XÂY DỰNG ĐỀ KIỂM TRA, ĐÁNH GIÁ ĐỊNH KÌ </a:t>
            </a:r>
          </a:p>
        </p:txBody>
      </p:sp>
      <p:sp>
        <p:nvSpPr>
          <p:cNvPr id="3" name="TextBox 2">
            <a:extLst>
              <a:ext uri="{FF2B5EF4-FFF2-40B4-BE49-F238E27FC236}">
                <a16:creationId xmlns:a16="http://schemas.microsoft.com/office/drawing/2014/main" id="{115393C0-9AD3-EA8C-C088-EE9CEEB3E272}"/>
              </a:ext>
            </a:extLst>
          </p:cNvPr>
          <p:cNvSpPr txBox="1"/>
          <p:nvPr/>
        </p:nvSpPr>
        <p:spPr>
          <a:xfrm>
            <a:off x="60960" y="1401547"/>
            <a:ext cx="6107988" cy="65883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Câu</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loại</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kiểm</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tra</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đánh</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sp>
        <p:nvSpPr>
          <p:cNvPr id="4" name="TextBox 3">
            <a:extLst>
              <a:ext uri="{FF2B5EF4-FFF2-40B4-BE49-F238E27FC236}">
                <a16:creationId xmlns:a16="http://schemas.microsoft.com/office/drawing/2014/main" id="{1AFF8D2C-DD20-630B-B2C2-8F83A806B3AC}"/>
              </a:ext>
            </a:extLst>
          </p:cNvPr>
          <p:cNvSpPr txBox="1"/>
          <p:nvPr/>
        </p:nvSpPr>
        <p:spPr>
          <a:xfrm>
            <a:off x="0" y="2140176"/>
            <a:ext cx="9144000" cy="65883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50000"/>
              </a:lnSpc>
              <a:spcBef>
                <a:spcPts val="0"/>
              </a:spcBef>
              <a:spcAft>
                <a:spcPts val="120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2. </a:t>
            </a:r>
            <a:r>
              <a:rPr lang="en-US" sz="2800" b="1" kern="0" dirty="0" err="1">
                <a:solidFill>
                  <a:srgbClr val="0000FF"/>
                </a:solidFill>
                <a:latin typeface="Arial" panose="020B0604020202020204" pitchFamily="34" charset="0"/>
                <a:cs typeface="Arial" panose="020B0604020202020204" pitchFamily="34" charset="0"/>
              </a:rPr>
              <a:t>Cấu</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trúc</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của</a:t>
            </a:r>
            <a:r>
              <a:rPr lang="en-US" sz="2800" b="1" kern="0" dirty="0">
                <a:solidFill>
                  <a:srgbClr val="0000FF"/>
                </a:solidFill>
                <a:latin typeface="Arial" panose="020B0604020202020204" pitchFamily="34" charset="0"/>
                <a:cs typeface="Arial" panose="020B0604020202020204" pitchFamily="34" charset="0"/>
              </a:rPr>
              <a:t> 01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đề</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kiểm</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tra</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đánh</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giá</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định</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kì</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CA33537-C580-3F86-DFF4-9DCA06FA1809}"/>
              </a:ext>
            </a:extLst>
          </p:cNvPr>
          <p:cNvSpPr txBox="1"/>
          <p:nvPr/>
        </p:nvSpPr>
        <p:spPr>
          <a:xfrm>
            <a:off x="0" y="2882209"/>
            <a:ext cx="4770120" cy="65883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50000"/>
              </a:lnSpc>
              <a:spcBef>
                <a:spcPts val="0"/>
              </a:spcBef>
              <a:spcAft>
                <a:spcPts val="120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3.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Khung</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ma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trận</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đề</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4F203DB2-8DD4-4C63-D354-C80C4BBC08DF}"/>
              </a:ext>
            </a:extLst>
          </p:cNvPr>
          <p:cNvSpPr txBox="1"/>
          <p:nvPr/>
        </p:nvSpPr>
        <p:spPr>
          <a:xfrm>
            <a:off x="30480" y="3624242"/>
            <a:ext cx="5196840" cy="65883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50000"/>
              </a:lnSpc>
              <a:spcBef>
                <a:spcPts val="0"/>
              </a:spcBef>
              <a:spcAft>
                <a:spcPts val="120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4.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Khung</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bản</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đặc</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tả</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đề</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5022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1180" y="102392"/>
            <a:ext cx="6107988" cy="65883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Câu</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loại</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kiểm</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tra</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đánh</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45455-D47B-4DC9-82D0-EC5FD8C8AA7F}"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Times New Roman" pitchFamily="18" charset="0"/>
            </a:endParaRPr>
          </a:p>
        </p:txBody>
      </p:sp>
      <p:sp>
        <p:nvSpPr>
          <p:cNvPr id="3" name="TextBox 2">
            <a:extLst>
              <a:ext uri="{FF2B5EF4-FFF2-40B4-BE49-F238E27FC236}">
                <a16:creationId xmlns:a16="http://schemas.microsoft.com/office/drawing/2014/main" id="{8F67D277-5D4E-311C-5ED6-9E477DC020F4}"/>
              </a:ext>
            </a:extLst>
          </p:cNvPr>
          <p:cNvSpPr txBox="1"/>
          <p:nvPr/>
        </p:nvSpPr>
        <p:spPr>
          <a:xfrm>
            <a:off x="77825" y="976797"/>
            <a:ext cx="4622089" cy="3416320"/>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effectLst/>
                <a:uLnTx/>
                <a:uFillTx/>
                <a:latin typeface="Calibri"/>
                <a:ea typeface="+mn-ea"/>
                <a:cs typeface="+mn-cs"/>
              </a:rPr>
              <a:t>Kiểm</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tra</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đánh</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giá</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thường</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xuyên</a:t>
            </a:r>
            <a:endParaRPr kumimoji="0" lang="en-US" sz="2400" b="1" i="1"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Hình</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thức</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Miệng</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bảng</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2400" b="0" i="0" u="none" strike="noStrike" kern="1200" cap="none" spc="0" normalizeH="0" baseline="0" noProof="0" dirty="0">
                <a:ln>
                  <a:noFill/>
                </a:ln>
                <a:solidFill>
                  <a:prstClr val="black"/>
                </a:solidFill>
                <a:effectLst/>
                <a:uLnTx/>
                <a:uFillTx/>
                <a:latin typeface="Calibri"/>
                <a:ea typeface="+mn-ea"/>
                <a:cs typeface="+mn-cs"/>
              </a:rPr>
              <a:t>, 15’, 20’, 30’, 45’,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thí</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nghiệm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sản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phẩm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tập</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Số</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lần</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kiểm</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tra</a:t>
            </a:r>
            <a:r>
              <a:rPr lang="en-US" sz="2400" dirty="0">
                <a:solidFill>
                  <a:prstClr val="black"/>
                </a:solidFill>
                <a:highlight>
                  <a:srgbClr val="FFFF00"/>
                </a:highlight>
                <a:latin typeface="Calibri"/>
              </a:rPr>
              <a:t>:</a:t>
            </a:r>
            <a:r>
              <a:rPr lang="en-US" sz="2400" dirty="0">
                <a:solidFill>
                  <a:prstClr val="black"/>
                </a:solidFill>
                <a:latin typeface="Calibri"/>
              </a:rPr>
              <a:t> K</a:t>
            </a:r>
            <a:r>
              <a:rPr kumimoji="0" lang="en-US" sz="2400" b="0" i="0" u="none" strike="noStrike" kern="1200" cap="none" spc="0" normalizeH="0" baseline="0" noProof="0" dirty="0" err="1">
                <a:ln>
                  <a:noFill/>
                </a:ln>
                <a:solidFill>
                  <a:prstClr val="black"/>
                </a:solidFill>
                <a:effectLst/>
                <a:uLnTx/>
                <a:uFillTx/>
                <a:latin typeface="Calibri"/>
              </a:rPr>
              <a:t>hông</a:t>
            </a:r>
            <a:r>
              <a:rPr kumimoji="0" lang="en-US" sz="2400" b="0" i="0" u="none" strike="noStrike" kern="1200" cap="none" spc="0" normalizeH="0" baseline="0" noProof="0" dirty="0">
                <a:ln>
                  <a:noFill/>
                </a:ln>
                <a:solidFill>
                  <a:prstClr val="black"/>
                </a:solidFill>
                <a:effectLst/>
                <a:uLnTx/>
                <a:uFillTx/>
                <a:latin typeface="Calibri"/>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giới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hạn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bởi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điểm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thường</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xuyên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highlight>
                  <a:srgbClr val="FFFF00"/>
                </a:highlight>
                <a:latin typeface="Calibri"/>
              </a:rPr>
              <a:t>+ </a:t>
            </a:r>
            <a:r>
              <a:rPr lang="en-US" sz="2400" dirty="0" err="1">
                <a:solidFill>
                  <a:prstClr val="black"/>
                </a:solidFill>
                <a:highlight>
                  <a:srgbClr val="FFFF00"/>
                </a:highlight>
                <a:latin typeface="Calibri"/>
              </a:rPr>
              <a:t>Thời</a:t>
            </a:r>
            <a:r>
              <a:rPr lang="en-US" sz="2400" dirty="0">
                <a:solidFill>
                  <a:prstClr val="black"/>
                </a:solidFill>
                <a:highlight>
                  <a:srgbClr val="FFFF00"/>
                </a:highlight>
                <a:latin typeface="Calibri"/>
              </a:rPr>
              <a:t> </a:t>
            </a:r>
            <a:r>
              <a:rPr lang="en-US" sz="2400" dirty="0" err="1">
                <a:solidFill>
                  <a:prstClr val="black"/>
                </a:solidFill>
                <a:highlight>
                  <a:srgbClr val="FFFF00"/>
                </a:highlight>
                <a:latin typeface="Calibri"/>
              </a:rPr>
              <a:t>điểm</a:t>
            </a:r>
            <a:r>
              <a:rPr lang="en-US" sz="2400" dirty="0">
                <a:solidFill>
                  <a:prstClr val="black"/>
                </a:solidFill>
                <a:highlight>
                  <a:srgbClr val="FFFF00"/>
                </a:highlight>
                <a:latin typeface="Calibri"/>
              </a:rPr>
              <a:t>: </a:t>
            </a:r>
            <a:r>
              <a:rPr lang="en-US" sz="2400" dirty="0" err="1">
                <a:solidFill>
                  <a:prstClr val="black"/>
                </a:solidFill>
                <a:latin typeface="Calibri"/>
              </a:rPr>
              <a:t>Có</a:t>
            </a:r>
            <a:r>
              <a:rPr lang="en-US" sz="2400" dirty="0">
                <a:solidFill>
                  <a:prstClr val="black"/>
                </a:solidFill>
                <a:latin typeface="Calibri"/>
              </a:rPr>
              <a:t> </a:t>
            </a:r>
            <a:r>
              <a:rPr lang="en-US" sz="2400" dirty="0" err="1">
                <a:solidFill>
                  <a:prstClr val="black"/>
                </a:solidFill>
                <a:latin typeface="Calibri"/>
              </a:rPr>
              <a:t>sự</a:t>
            </a:r>
            <a:r>
              <a:rPr lang="en-US" sz="2400" dirty="0">
                <a:solidFill>
                  <a:prstClr val="black"/>
                </a:solidFill>
                <a:latin typeface="Calibri"/>
              </a:rPr>
              <a:t> </a:t>
            </a:r>
            <a:r>
              <a:rPr lang="en-US" sz="2400" dirty="0" err="1">
                <a:solidFill>
                  <a:prstClr val="black"/>
                </a:solidFill>
                <a:latin typeface="Calibri"/>
              </a:rPr>
              <a:t>thống</a:t>
            </a:r>
            <a:r>
              <a:rPr lang="en-US" sz="2400" dirty="0">
                <a:solidFill>
                  <a:prstClr val="black"/>
                </a:solidFill>
                <a:latin typeface="Calibri"/>
              </a:rPr>
              <a:t> </a:t>
            </a:r>
            <a:r>
              <a:rPr lang="en-US" sz="2400" dirty="0" err="1">
                <a:solidFill>
                  <a:prstClr val="black"/>
                </a:solidFill>
                <a:latin typeface="Calibri"/>
              </a:rPr>
              <a:t>nhất</a:t>
            </a:r>
            <a:r>
              <a:rPr lang="en-US" sz="2400" dirty="0">
                <a:solidFill>
                  <a:prstClr val="black"/>
                </a:solidFill>
                <a:latin typeface="Calibri"/>
              </a:rPr>
              <a:t> </a:t>
            </a:r>
            <a:r>
              <a:rPr lang="en-US" sz="2400" dirty="0" err="1">
                <a:solidFill>
                  <a:prstClr val="black"/>
                </a:solidFill>
                <a:latin typeface="Calibri"/>
              </a:rPr>
              <a:t>trong</a:t>
            </a:r>
            <a:r>
              <a:rPr lang="en-US" sz="2400" dirty="0">
                <a:solidFill>
                  <a:prstClr val="black"/>
                </a:solidFill>
                <a:latin typeface="Calibri"/>
              </a:rPr>
              <a:t> </a:t>
            </a:r>
            <a:r>
              <a:rPr lang="en-US" sz="2400" dirty="0" err="1">
                <a:solidFill>
                  <a:prstClr val="black"/>
                </a:solidFill>
                <a:latin typeface="Calibri"/>
              </a:rPr>
              <a:t>tổ</a:t>
            </a:r>
            <a:r>
              <a:rPr lang="en-US" sz="2400" dirty="0">
                <a:solidFill>
                  <a:prstClr val="black"/>
                </a:solidFill>
                <a:latin typeface="Calibri"/>
              </a:rPr>
              <a:t>, </a:t>
            </a:r>
            <a:r>
              <a:rPr lang="en-US" sz="2400" dirty="0" err="1">
                <a:solidFill>
                  <a:prstClr val="black"/>
                </a:solidFill>
                <a:latin typeface="Calibri"/>
              </a:rPr>
              <a:t>nhóm</a:t>
            </a:r>
            <a:r>
              <a:rPr lang="en-US" sz="2400" dirty="0">
                <a:solidFill>
                  <a:prstClr val="black"/>
                </a:solidFill>
                <a:latin typeface="Calibri"/>
              </a:rPr>
              <a:t> </a:t>
            </a:r>
            <a:r>
              <a:rPr lang="en-US" sz="2400" dirty="0" err="1">
                <a:solidFill>
                  <a:prstClr val="black"/>
                </a:solidFill>
                <a:latin typeface="Calibri"/>
              </a:rPr>
              <a:t>chuyên</a:t>
            </a:r>
            <a:r>
              <a:rPr lang="en-US" sz="2400" dirty="0">
                <a:solidFill>
                  <a:prstClr val="black"/>
                </a:solidFill>
                <a:latin typeface="Calibri"/>
              </a:rPr>
              <a:t> </a:t>
            </a:r>
            <a:r>
              <a:rPr lang="en-US" sz="2400" dirty="0" err="1">
                <a:solidFill>
                  <a:prstClr val="black"/>
                </a:solidFill>
                <a:latin typeface="Calibri"/>
              </a:rPr>
              <a:t>môn</a:t>
            </a:r>
            <a:r>
              <a:rPr lang="en-US" sz="2400" dirty="0">
                <a:solidFill>
                  <a:prstClr val="black"/>
                </a:solidFill>
                <a:latin typeface="Calibri"/>
              </a:rPr>
              <a: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2C0A0B6-95A3-2C8C-7F87-368C0838B517}"/>
              </a:ext>
            </a:extLst>
          </p:cNvPr>
          <p:cNvSpPr txBox="1"/>
          <p:nvPr/>
        </p:nvSpPr>
        <p:spPr>
          <a:xfrm>
            <a:off x="4796231" y="976797"/>
            <a:ext cx="4195369" cy="3416320"/>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effectLst/>
                <a:uLnTx/>
                <a:uFillTx/>
                <a:latin typeface="Calibri"/>
                <a:ea typeface="+mn-ea"/>
                <a:cs typeface="+mn-cs"/>
              </a:rPr>
              <a:t>Kiểm</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tra</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đánh</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giá</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định</a:t>
            </a:r>
            <a:r>
              <a:rPr kumimoji="0" lang="en-US" sz="2400" b="1" i="1" u="none" strike="noStrike" kern="1200" cap="none" spc="0" normalizeH="0" baseline="0" noProof="0" dirty="0">
                <a:ln>
                  <a:noFill/>
                </a:ln>
                <a:effectLst/>
                <a:uLnTx/>
                <a:uFillTx/>
                <a:latin typeface="Calibri"/>
                <a:ea typeface="+mn-ea"/>
                <a:cs typeface="+mn-cs"/>
              </a:rPr>
              <a:t> </a:t>
            </a:r>
            <a:r>
              <a:rPr kumimoji="0" lang="en-US" sz="2400" b="1" i="1" u="none" strike="noStrike" kern="1200" cap="none" spc="0" normalizeH="0" baseline="0" noProof="0" dirty="0" err="1">
                <a:ln>
                  <a:noFill/>
                </a:ln>
                <a:effectLst/>
                <a:uLnTx/>
                <a:uFillTx/>
                <a:latin typeface="Calibri"/>
                <a:ea typeface="+mn-ea"/>
                <a:cs typeface="+mn-cs"/>
              </a:rPr>
              <a:t>kì</a:t>
            </a:r>
            <a:endParaRPr kumimoji="0" lang="en-US" sz="2400" b="1" i="1"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Hình</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thức</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giấy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hoặc</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máy</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tính</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gian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từ</a:t>
            </a:r>
            <a:r>
              <a:rPr kumimoji="0" lang="en-US" sz="2400" b="0" i="0" u="none" strike="noStrike" kern="1200" cap="none" spc="0" normalizeH="0" baseline="0" noProof="0" dirty="0">
                <a:ln>
                  <a:noFill/>
                </a:ln>
                <a:solidFill>
                  <a:prstClr val="black"/>
                </a:solidFill>
                <a:effectLst/>
                <a:uLnTx/>
                <a:uFillTx/>
                <a:latin typeface="Calibri"/>
                <a:ea typeface="+mn-ea"/>
                <a:cs typeface="+mn-cs"/>
              </a:rPr>
              <a:t> 45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đến</a:t>
            </a:r>
            <a:r>
              <a:rPr kumimoji="0" lang="en-US" sz="2400" b="0" i="0" u="none" strike="noStrike" kern="1200" cap="none" spc="0" normalizeH="0" baseline="0" noProof="0" dirty="0">
                <a:ln>
                  <a:noFill/>
                </a:ln>
                <a:solidFill>
                  <a:prstClr val="black"/>
                </a:solidFill>
                <a:effectLst/>
                <a:uLnTx/>
                <a:uFillTx/>
                <a:latin typeface="Calibri"/>
                <a:ea typeface="+mn-ea"/>
                <a:cs typeface="+mn-cs"/>
              </a:rPr>
              <a:t> 90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phút</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Số</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lần</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kiểm</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a:ea typeface="+mn-ea"/>
                <a:cs typeface="+mn-cs"/>
              </a:rPr>
              <a:t>tra</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04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highlight>
                  <a:srgbClr val="FFFF00"/>
                </a:highlight>
                <a:latin typeface="Calibri"/>
              </a:rPr>
              <a:t>+ </a:t>
            </a:r>
            <a:r>
              <a:rPr lang="en-US" sz="2400" dirty="0" err="1">
                <a:solidFill>
                  <a:prstClr val="black"/>
                </a:solidFill>
                <a:highlight>
                  <a:srgbClr val="FFFF00"/>
                </a:highlight>
                <a:latin typeface="Calibri"/>
              </a:rPr>
              <a:t>Thời</a:t>
            </a:r>
            <a:r>
              <a:rPr lang="en-US" sz="2400" dirty="0">
                <a:solidFill>
                  <a:prstClr val="black"/>
                </a:solidFill>
                <a:highlight>
                  <a:srgbClr val="FFFF00"/>
                </a:highlight>
                <a:latin typeface="Calibri"/>
              </a:rPr>
              <a:t> </a:t>
            </a:r>
            <a:r>
              <a:rPr lang="en-US" sz="2400" dirty="0" err="1">
                <a:solidFill>
                  <a:prstClr val="black"/>
                </a:solidFill>
                <a:highlight>
                  <a:srgbClr val="FFFF00"/>
                </a:highlight>
                <a:latin typeface="Calibri"/>
              </a:rPr>
              <a:t>điểm</a:t>
            </a:r>
            <a:r>
              <a:rPr lang="en-US" sz="2400" dirty="0">
                <a:solidFill>
                  <a:prstClr val="black"/>
                </a:solidFill>
                <a:highlight>
                  <a:srgbClr val="FFFF00"/>
                </a:highlight>
                <a:latin typeface="Calibri"/>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đánh</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giá</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giữa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kì</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và</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cuối</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kì</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7386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7373861"/>
              </p:ext>
            </p:extLst>
          </p:nvPr>
        </p:nvGraphicFramePr>
        <p:xfrm>
          <a:off x="164306" y="2010641"/>
          <a:ext cx="8851107" cy="165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DBB6083-DDE4-DE3E-949D-47BD97EB3752}"/>
              </a:ext>
            </a:extLst>
          </p:cNvPr>
          <p:cNvSpPr txBox="1"/>
          <p:nvPr/>
        </p:nvSpPr>
        <p:spPr>
          <a:xfrm>
            <a:off x="1592579" y="258036"/>
            <a:ext cx="6393181" cy="1459054"/>
          </a:xfrm>
          <a:prstGeom prst="rect">
            <a:avLst/>
          </a:prstGeom>
          <a:solidFill>
            <a:sysClr val="window" lastClr="FFFFFF"/>
          </a:solidFill>
        </p:spPr>
        <p:txBody>
          <a:bodyPr wrap="square" rtlCol="0">
            <a:spAutoFit/>
          </a:bodyPr>
          <a:lstStyle/>
          <a:p>
            <a:pPr algn="ctr">
              <a:lnSpc>
                <a:spcPct val="150000"/>
              </a:lnSpc>
              <a:spcAft>
                <a:spcPts val="1200"/>
              </a:spcAft>
              <a:defRPr/>
            </a:pPr>
            <a:r>
              <a:rPr lang="en-US" sz="2800" b="1" kern="0" dirty="0" err="1">
                <a:solidFill>
                  <a:srgbClr val="0000FF"/>
                </a:solidFill>
                <a:latin typeface="Arial" panose="020B0604020202020204" pitchFamily="34" charset="0"/>
                <a:cs typeface="Arial" panose="020B0604020202020204" pitchFamily="34" charset="0"/>
              </a:rPr>
              <a:t>Câu</a:t>
            </a:r>
            <a:r>
              <a:rPr lang="en-US" sz="2800" b="1" kern="0" dirty="0">
                <a:solidFill>
                  <a:srgbClr val="0000FF"/>
                </a:solidFill>
                <a:latin typeface="Arial" panose="020B0604020202020204" pitchFamily="34" charset="0"/>
                <a:cs typeface="Arial" panose="020B0604020202020204" pitchFamily="34" charset="0"/>
              </a:rPr>
              <a:t> 2. </a:t>
            </a:r>
            <a:r>
              <a:rPr lang="en-US" sz="2800" b="1" kern="0" dirty="0" err="1">
                <a:solidFill>
                  <a:srgbClr val="0000FF"/>
                </a:solidFill>
                <a:latin typeface="Arial" panose="020B0604020202020204" pitchFamily="34" charset="0"/>
                <a:cs typeface="Arial" panose="020B0604020202020204" pitchFamily="34" charset="0"/>
              </a:rPr>
              <a:t>Cấu</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trúc</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của</a:t>
            </a:r>
            <a:r>
              <a:rPr lang="en-US" sz="2800" b="1" kern="0" dirty="0">
                <a:solidFill>
                  <a:srgbClr val="0000FF"/>
                </a:solidFill>
                <a:latin typeface="Arial" panose="020B0604020202020204" pitchFamily="34" charset="0"/>
                <a:cs typeface="Arial" panose="020B0604020202020204" pitchFamily="34" charset="0"/>
              </a:rPr>
              <a:t> 01 </a:t>
            </a:r>
            <a:r>
              <a:rPr lang="en-US" sz="2800" b="1" kern="0" dirty="0" err="1">
                <a:solidFill>
                  <a:srgbClr val="0000FF"/>
                </a:solidFill>
                <a:latin typeface="Arial" panose="020B0604020202020204" pitchFamily="34" charset="0"/>
                <a:cs typeface="Arial" panose="020B0604020202020204" pitchFamily="34" charset="0"/>
              </a:rPr>
              <a:t>đề</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kiểm</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tra</a:t>
            </a:r>
            <a:r>
              <a:rPr lang="en-US" sz="2800" b="1" kern="0" dirty="0">
                <a:solidFill>
                  <a:srgbClr val="0000FF"/>
                </a:solidFill>
                <a:latin typeface="Arial" panose="020B0604020202020204" pitchFamily="34" charset="0"/>
                <a:cs typeface="Arial" panose="020B0604020202020204" pitchFamily="34" charset="0"/>
              </a:rPr>
              <a:t>, </a:t>
            </a:r>
          </a:p>
          <a:p>
            <a:pPr algn="ctr">
              <a:lnSpc>
                <a:spcPct val="150000"/>
              </a:lnSpc>
              <a:spcAft>
                <a:spcPts val="1200"/>
              </a:spcAft>
              <a:defRPr/>
            </a:pPr>
            <a:r>
              <a:rPr lang="en-US" sz="2800" b="1" kern="0" dirty="0" err="1">
                <a:solidFill>
                  <a:srgbClr val="0000FF"/>
                </a:solidFill>
                <a:latin typeface="Arial" panose="020B0604020202020204" pitchFamily="34" charset="0"/>
                <a:cs typeface="Arial" panose="020B0604020202020204" pitchFamily="34" charset="0"/>
              </a:rPr>
              <a:t>đánh</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giá</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định</a:t>
            </a:r>
            <a:r>
              <a:rPr lang="en-US" sz="2800" b="1" kern="0" dirty="0">
                <a:solidFill>
                  <a:srgbClr val="0000FF"/>
                </a:solidFill>
                <a:latin typeface="Arial" panose="020B0604020202020204" pitchFamily="34" charset="0"/>
                <a:cs typeface="Arial" panose="020B0604020202020204" pitchFamily="34" charset="0"/>
              </a:rPr>
              <a:t> </a:t>
            </a:r>
            <a:r>
              <a:rPr lang="en-US" sz="2800" b="1" kern="0" dirty="0" err="1">
                <a:solidFill>
                  <a:srgbClr val="0000FF"/>
                </a:solidFill>
                <a:latin typeface="Arial" panose="020B0604020202020204" pitchFamily="34" charset="0"/>
                <a:cs typeface="Arial" panose="020B0604020202020204" pitchFamily="34" charset="0"/>
              </a:rPr>
              <a:t>kì</a:t>
            </a:r>
            <a:r>
              <a:rPr lang="en-US" sz="2800" b="1" kern="0"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4579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hqprint">
            <a:extLst>
              <a:ext uri="{BEBA8EAE-BF5A-486C-A8C5-ECC9F3942E4B}">
                <a14:imgProps xmlns:a14="http://schemas.microsoft.com/office/drawing/2010/main">
                  <a14:imgLayer r:embed="rId4">
                    <a14:imgEffect>
                      <a14:backgroundRemoval t="3096" b="99625" l="5875" r="59000">
                        <a14:backgroundMark x1="35313" y1="6848" x2="40563" y2="14634"/>
                      </a14:backgroundRemoval>
                    </a14:imgEffect>
                  </a14:imgLayer>
                </a14:imgProps>
              </a:ext>
              <a:ext uri="{28A0092B-C50C-407E-A947-70E740481C1C}">
                <a14:useLocalDpi xmlns:a14="http://schemas.microsoft.com/office/drawing/2010/main" val="0"/>
              </a:ext>
            </a:extLst>
          </a:blip>
          <a:stretch>
            <a:fillRect/>
          </a:stretch>
        </p:blipFill>
        <p:spPr>
          <a:xfrm>
            <a:off x="236752" y="2926858"/>
            <a:ext cx="3321788" cy="1980421"/>
          </a:xfrm>
          <a:prstGeom prst="rect">
            <a:avLst/>
          </a:prstGeom>
        </p:spPr>
      </p:pic>
      <p:sp>
        <p:nvSpPr>
          <p:cNvPr id="6" name="TextBox 5">
            <a:extLst>
              <a:ext uri="{FF2B5EF4-FFF2-40B4-BE49-F238E27FC236}">
                <a16:creationId xmlns:a16="http://schemas.microsoft.com/office/drawing/2014/main" id="{48883370-B41F-233E-1C96-F1EF82774381}"/>
              </a:ext>
            </a:extLst>
          </p:cNvPr>
          <p:cNvSpPr txBox="1"/>
          <p:nvPr/>
        </p:nvSpPr>
        <p:spPr>
          <a:xfrm>
            <a:off x="1836420" y="930041"/>
            <a:ext cx="4770120" cy="658835"/>
          </a:xfrm>
          <a:prstGeom prst="rect">
            <a:avLst/>
          </a:prstGeom>
          <a:solidFill>
            <a:schemeClr val="bg1"/>
          </a:solidFill>
        </p:spPr>
        <p:txBody>
          <a:bodyPr wrap="square" rtlCol="0">
            <a:spAutoFit/>
          </a:bodyPr>
          <a:lstStyle/>
          <a:p>
            <a:pPr marL="0" marR="0" lvl="0" indent="0" algn="ctr" defTabSz="914400" eaLnBrk="1" fontAlgn="auto" latinLnBrk="0" hangingPunct="1">
              <a:lnSpc>
                <a:spcPct val="150000"/>
              </a:lnSpc>
              <a:spcBef>
                <a:spcPts val="0"/>
              </a:spcBef>
              <a:spcAft>
                <a:spcPts val="120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3.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Khung</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ma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trận</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đề</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0CC6B7B-3433-B620-3A80-3265CF2277B3}"/>
              </a:ext>
            </a:extLst>
          </p:cNvPr>
          <p:cNvSpPr txBox="1"/>
          <p:nvPr/>
        </p:nvSpPr>
        <p:spPr>
          <a:xfrm>
            <a:off x="1699792" y="1928450"/>
            <a:ext cx="5470628" cy="658835"/>
          </a:xfrm>
          <a:prstGeom prst="rect">
            <a:avLst/>
          </a:prstGeom>
          <a:solidFill>
            <a:schemeClr val="bg1"/>
          </a:solidFill>
        </p:spPr>
        <p:txBody>
          <a:bodyPr wrap="square" rtlCol="0">
            <a:spAutoFit/>
          </a:bodyPr>
          <a:lstStyle/>
          <a:p>
            <a:pPr marL="0" marR="0" lvl="0" indent="0" algn="ctr" defTabSz="914400" eaLnBrk="1" fontAlgn="auto" latinLnBrk="0" hangingPunct="1">
              <a:lnSpc>
                <a:spcPct val="150000"/>
              </a:lnSpc>
              <a:spcBef>
                <a:spcPts val="0"/>
              </a:spcBef>
              <a:spcAft>
                <a:spcPts val="120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Câu</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4.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Khung</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bản</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đặc</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tả</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đề</a:t>
            </a:r>
            <a:r>
              <a:rPr kumimoji="0" lang="en-US" sz="2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835638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673A-1B00-45C0-BABE-D96EF512AA6B}"/>
              </a:ext>
            </a:extLst>
          </p:cNvPr>
          <p:cNvSpPr>
            <a:spLocks noGrp="1"/>
          </p:cNvSpPr>
          <p:nvPr>
            <p:ph type="title"/>
          </p:nvPr>
        </p:nvSpPr>
        <p:spPr>
          <a:xfrm>
            <a:off x="573732" y="-28296"/>
            <a:ext cx="8102725" cy="994172"/>
          </a:xfrm>
        </p:spPr>
        <p:txBody>
          <a:bodyPr>
            <a:normAutofit fontScale="90000"/>
          </a:bodyPr>
          <a:lstStyle/>
          <a:p>
            <a:r>
              <a:rPr lang="en-US" b="1" dirty="0">
                <a:solidFill>
                  <a:srgbClr val="0000FF"/>
                </a:solidFill>
                <a:latin typeface="Arial" panose="020B0604020202020204" pitchFamily="34" charset="0"/>
                <a:cs typeface="Arial" panose="020B0604020202020204" pitchFamily="34" charset="0"/>
              </a:rPr>
              <a:t>CẤU TRÚC MA TRẬN ĐỀ VÀ BẢN ĐẶC TẢ</a:t>
            </a:r>
          </a:p>
        </p:txBody>
      </p:sp>
      <p:grpSp>
        <p:nvGrpSpPr>
          <p:cNvPr id="4" name="Group 3">
            <a:extLst>
              <a:ext uri="{FF2B5EF4-FFF2-40B4-BE49-F238E27FC236}">
                <a16:creationId xmlns:a16="http://schemas.microsoft.com/office/drawing/2014/main" id="{517E66CC-7DC5-41A4-99C6-BC810D7FDEC7}"/>
              </a:ext>
            </a:extLst>
          </p:cNvPr>
          <p:cNvGrpSpPr/>
          <p:nvPr/>
        </p:nvGrpSpPr>
        <p:grpSpPr>
          <a:xfrm>
            <a:off x="145345" y="853269"/>
            <a:ext cx="8909154" cy="4310769"/>
            <a:chOff x="193792" y="2111889"/>
            <a:chExt cx="11878872" cy="4111111"/>
          </a:xfrm>
          <a:solidFill>
            <a:srgbClr val="92D050"/>
          </a:solidFill>
        </p:grpSpPr>
        <p:grpSp>
          <p:nvGrpSpPr>
            <p:cNvPr id="5" name="Group 79"/>
            <p:cNvGrpSpPr>
              <a:grpSpLocks/>
            </p:cNvGrpSpPr>
            <p:nvPr/>
          </p:nvGrpSpPr>
          <p:grpSpPr bwMode="auto">
            <a:xfrm>
              <a:off x="299803" y="2111889"/>
              <a:ext cx="11772861" cy="2050535"/>
              <a:chOff x="1868804" y="1693009"/>
              <a:chExt cx="5122128" cy="2239546"/>
            </a:xfrm>
            <a:grpFill/>
          </p:grpSpPr>
          <p:sp>
            <p:nvSpPr>
              <p:cNvPr id="6" name="Oval 5"/>
              <p:cNvSpPr/>
              <p:nvPr/>
            </p:nvSpPr>
            <p:spPr>
              <a:xfrm>
                <a:off x="5256757" y="1982262"/>
                <a:ext cx="1734175" cy="1840157"/>
              </a:xfrm>
              <a:prstGeom prst="ellipse">
                <a:avLst/>
              </a:prstGeom>
              <a:grpFill/>
              <a:ln w="3175" cap="flat" cmpd="sng" algn="ctr">
                <a:noFill/>
                <a:prstDash val="solid"/>
                <a:miter lim="800000"/>
              </a:ln>
              <a:effectLst/>
            </p:spPr>
            <p:txBody>
              <a:bodyPr anchor="ctr"/>
              <a:lstStyle/>
              <a:p>
                <a:pPr algn="ctr" defTabSz="685800">
                  <a:defRPr/>
                </a:pPr>
                <a:endParaRPr lang="en-US" sz="1013" kern="0">
                  <a:solidFill>
                    <a:prstClr val="white"/>
                  </a:solidFill>
                  <a:latin typeface="Calibri"/>
                </a:endParaRPr>
              </a:p>
            </p:txBody>
          </p:sp>
          <p:sp>
            <p:nvSpPr>
              <p:cNvPr id="7" name="Oval 6"/>
              <p:cNvSpPr/>
              <p:nvPr/>
            </p:nvSpPr>
            <p:spPr>
              <a:xfrm>
                <a:off x="5424367" y="2206927"/>
                <a:ext cx="1398955" cy="1398786"/>
              </a:xfrm>
              <a:prstGeom prst="ellipse">
                <a:avLst/>
              </a:prstGeom>
              <a:grpFill/>
              <a:ln w="3175" cap="flat" cmpd="sng" algn="ctr">
                <a:noFill/>
                <a:prstDash val="solid"/>
                <a:miter lim="800000"/>
              </a:ln>
              <a:effectLst/>
            </p:spPr>
            <p:txBody>
              <a:bodyPr anchor="ctr"/>
              <a:lstStyle/>
              <a:p>
                <a:pPr algn="ctr" defTabSz="685800">
                  <a:defRPr/>
                </a:pPr>
                <a:endParaRPr lang="en-US" sz="1013" kern="0" dirty="0">
                  <a:solidFill>
                    <a:prstClr val="white"/>
                  </a:solidFill>
                  <a:latin typeface="Calibri"/>
                </a:endParaRPr>
              </a:p>
            </p:txBody>
          </p:sp>
          <p:grpSp>
            <p:nvGrpSpPr>
              <p:cNvPr id="8" name="Group 82"/>
              <p:cNvGrpSpPr>
                <a:grpSpLocks/>
              </p:cNvGrpSpPr>
              <p:nvPr/>
            </p:nvGrpSpPr>
            <p:grpSpPr bwMode="auto">
              <a:xfrm>
                <a:off x="1868804" y="1693009"/>
                <a:ext cx="3844002" cy="2239546"/>
                <a:chOff x="1859279" y="1693009"/>
                <a:chExt cx="3844002" cy="2239546"/>
              </a:xfrm>
              <a:grpFill/>
            </p:grpSpPr>
            <p:sp>
              <p:nvSpPr>
                <p:cNvPr id="9" name="Freeform 8"/>
                <p:cNvSpPr/>
                <p:nvPr/>
              </p:nvSpPr>
              <p:spPr>
                <a:xfrm>
                  <a:off x="1859279" y="1693009"/>
                  <a:ext cx="311985" cy="237280"/>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pFill/>
                <a:ln w="3175" cap="flat" cmpd="sng" algn="ctr">
                  <a:noFill/>
                  <a:prstDash val="solid"/>
                  <a:miter lim="800000"/>
                </a:ln>
                <a:effectLst/>
              </p:spPr>
              <p:txBody>
                <a:bodyPr anchor="ctr"/>
                <a:lstStyle/>
                <a:p>
                  <a:pPr algn="ctr" defTabSz="685800">
                    <a:defRPr/>
                  </a:pPr>
                  <a:endParaRPr lang="en-US" sz="1013" kern="0">
                    <a:solidFill>
                      <a:prstClr val="white"/>
                    </a:solidFill>
                    <a:latin typeface="Calibri"/>
                  </a:endParaRPr>
                </a:p>
              </p:txBody>
            </p:sp>
            <p:sp>
              <p:nvSpPr>
                <p:cNvPr id="10" name="Freeform 9"/>
                <p:cNvSpPr/>
                <p:nvPr/>
              </p:nvSpPr>
              <p:spPr>
                <a:xfrm>
                  <a:off x="1859279" y="1919830"/>
                  <a:ext cx="3844002" cy="2012725"/>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pFill/>
                <a:ln w="3175" cap="flat" cmpd="sng" algn="ctr">
                  <a:solidFill>
                    <a:srgbClr val="FFC000">
                      <a:lumMod val="20000"/>
                      <a:lumOff val="80000"/>
                    </a:srgbClr>
                  </a:solidFill>
                  <a:prstDash val="solid"/>
                  <a:miter lim="800000"/>
                </a:ln>
                <a:effectLst/>
              </p:spPr>
              <p:txBody>
                <a:bodyPr anchor="ctr"/>
                <a:lstStyle/>
                <a:p>
                  <a:pPr algn="ctr" defTabSz="685800">
                    <a:defRPr/>
                  </a:pPr>
                  <a:endParaRPr lang="en-US" sz="1013" kern="0">
                    <a:solidFill>
                      <a:prstClr val="black"/>
                    </a:solidFill>
                    <a:latin typeface="Calibri"/>
                  </a:endParaRPr>
                </a:p>
              </p:txBody>
            </p:sp>
          </p:grpSp>
        </p:grpSp>
        <p:grpSp>
          <p:nvGrpSpPr>
            <p:cNvPr id="11" name="Group 79"/>
            <p:cNvGrpSpPr>
              <a:grpSpLocks/>
            </p:cNvGrpSpPr>
            <p:nvPr/>
          </p:nvGrpSpPr>
          <p:grpSpPr bwMode="auto">
            <a:xfrm>
              <a:off x="299803" y="4162424"/>
              <a:ext cx="11772861" cy="2060576"/>
              <a:chOff x="1868805" y="1760538"/>
              <a:chExt cx="5122127" cy="2172017"/>
            </a:xfrm>
            <a:grpFill/>
          </p:grpSpPr>
          <p:sp>
            <p:nvSpPr>
              <p:cNvPr id="12" name="Oval 11"/>
              <p:cNvSpPr/>
              <p:nvPr/>
            </p:nvSpPr>
            <p:spPr>
              <a:xfrm>
                <a:off x="5256757" y="2104012"/>
                <a:ext cx="1734175" cy="1733962"/>
              </a:xfrm>
              <a:prstGeom prst="ellipse">
                <a:avLst/>
              </a:prstGeom>
              <a:grpFill/>
              <a:ln w="3175" cap="flat" cmpd="sng" algn="ctr">
                <a:noFill/>
                <a:prstDash val="solid"/>
                <a:miter lim="800000"/>
              </a:ln>
              <a:effectLst/>
            </p:spPr>
            <p:txBody>
              <a:bodyPr anchor="ctr"/>
              <a:lstStyle/>
              <a:p>
                <a:pPr algn="ctr" defTabSz="685800">
                  <a:defRPr/>
                </a:pPr>
                <a:endParaRPr lang="en-US" sz="1013" kern="0">
                  <a:solidFill>
                    <a:prstClr val="white"/>
                  </a:solidFill>
                  <a:latin typeface="Calibri"/>
                </a:endParaRPr>
              </a:p>
            </p:txBody>
          </p:sp>
          <p:sp>
            <p:nvSpPr>
              <p:cNvPr id="13" name="Oval 12"/>
              <p:cNvSpPr/>
              <p:nvPr/>
            </p:nvSpPr>
            <p:spPr>
              <a:xfrm>
                <a:off x="5420071" y="2271601"/>
                <a:ext cx="1398955" cy="1398786"/>
              </a:xfrm>
              <a:prstGeom prst="ellipse">
                <a:avLst/>
              </a:prstGeom>
              <a:grpFill/>
              <a:ln w="3175" cap="flat" cmpd="sng" algn="ctr">
                <a:noFill/>
                <a:prstDash val="solid"/>
                <a:miter lim="800000"/>
              </a:ln>
              <a:effectLst/>
            </p:spPr>
            <p:txBody>
              <a:bodyPr anchor="ctr"/>
              <a:lstStyle/>
              <a:p>
                <a:pPr algn="ctr" defTabSz="685800">
                  <a:defRPr/>
                </a:pPr>
                <a:endParaRPr lang="en-US" sz="2100" kern="0" dirty="0">
                  <a:solidFill>
                    <a:prstClr val="white"/>
                  </a:solidFill>
                  <a:latin typeface="Calibri"/>
                </a:endParaRPr>
              </a:p>
            </p:txBody>
          </p:sp>
          <p:grpSp>
            <p:nvGrpSpPr>
              <p:cNvPr id="14" name="Group 82"/>
              <p:cNvGrpSpPr>
                <a:grpSpLocks/>
              </p:cNvGrpSpPr>
              <p:nvPr/>
            </p:nvGrpSpPr>
            <p:grpSpPr bwMode="auto">
              <a:xfrm>
                <a:off x="1868805" y="1760538"/>
                <a:ext cx="3849705" cy="2172017"/>
                <a:chOff x="1859280" y="1760538"/>
                <a:chExt cx="3849705" cy="2172017"/>
              </a:xfrm>
              <a:grpFill/>
            </p:grpSpPr>
            <p:sp>
              <p:nvSpPr>
                <p:cNvPr id="15" name="Freeform 83"/>
                <p:cNvSpPr/>
                <p:nvPr/>
              </p:nvSpPr>
              <p:spPr>
                <a:xfrm>
                  <a:off x="1859280" y="1760538"/>
                  <a:ext cx="311985" cy="237280"/>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pFill/>
                <a:ln w="3175" cap="flat" cmpd="sng" algn="ctr">
                  <a:noFill/>
                  <a:prstDash val="solid"/>
                  <a:miter lim="800000"/>
                </a:ln>
                <a:effectLst/>
              </p:spPr>
              <p:txBody>
                <a:bodyPr anchor="ctr"/>
                <a:lstStyle/>
                <a:p>
                  <a:pPr algn="ctr" defTabSz="685800">
                    <a:defRPr/>
                  </a:pPr>
                  <a:endParaRPr lang="en-US" sz="1013" kern="0" dirty="0">
                    <a:solidFill>
                      <a:prstClr val="white"/>
                    </a:solidFill>
                    <a:latin typeface="Calibri"/>
                  </a:endParaRPr>
                </a:p>
              </p:txBody>
            </p:sp>
            <p:sp>
              <p:nvSpPr>
                <p:cNvPr id="16" name="Freeform 84"/>
                <p:cNvSpPr/>
                <p:nvPr/>
              </p:nvSpPr>
              <p:spPr>
                <a:xfrm>
                  <a:off x="1859280" y="1919830"/>
                  <a:ext cx="3849705" cy="2012725"/>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pFill/>
                <a:ln w="3175" cap="flat" cmpd="sng" algn="ctr">
                  <a:solidFill>
                    <a:srgbClr val="FFC000">
                      <a:lumMod val="20000"/>
                      <a:lumOff val="80000"/>
                    </a:srgbClr>
                  </a:solidFill>
                  <a:prstDash val="solid"/>
                  <a:miter lim="800000"/>
                </a:ln>
                <a:effectLst/>
              </p:spPr>
              <p:txBody>
                <a:bodyPr anchor="ctr"/>
                <a:lstStyle/>
                <a:p>
                  <a:pPr algn="ctr" defTabSz="685800">
                    <a:defRPr/>
                  </a:pPr>
                  <a:endParaRPr lang="en-US" sz="1013" kern="0">
                    <a:solidFill>
                      <a:prstClr val="black"/>
                    </a:solidFill>
                    <a:latin typeface="Calibri"/>
                  </a:endParaRPr>
                </a:p>
              </p:txBody>
            </p:sp>
          </p:grpSp>
        </p:grpSp>
        <p:sp>
          <p:nvSpPr>
            <p:cNvPr id="17" name="Rectangle 32"/>
            <p:cNvSpPr>
              <a:spLocks noChangeArrowheads="1"/>
            </p:cNvSpPr>
            <p:nvPr/>
          </p:nvSpPr>
          <p:spPr bwMode="auto">
            <a:xfrm>
              <a:off x="193792" y="2111889"/>
              <a:ext cx="7931963" cy="2348173"/>
            </a:xfrm>
            <a:prstGeom prst="rect">
              <a:avLst/>
            </a:prstGeom>
            <a:solidFill>
              <a:schemeClr val="accent1">
                <a:lumMod val="20000"/>
                <a:lumOff val="80000"/>
              </a:schemeClr>
            </a:solidFill>
            <a:ln/>
          </p:spPr>
          <p:style>
            <a:lnRef idx="3">
              <a:schemeClr val="lt1"/>
            </a:lnRef>
            <a:fillRef idx="1">
              <a:schemeClr val="accent4"/>
            </a:fillRef>
            <a:effectRef idx="1">
              <a:schemeClr val="accent4"/>
            </a:effectRef>
            <a:fontRef idx="minor">
              <a:schemeClr val="lt1"/>
            </a:fontRef>
          </p:style>
          <p:txBody>
            <a:bodyPr wrap="square">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14313" indent="-214313" algn="just" defTabSz="685800"/>
              <a:r>
                <a:rPr lang="en-US" sz="2200" dirty="0">
                  <a:solidFill>
                    <a:prstClr val="black"/>
                  </a:solidFill>
                </a:rPr>
                <a:t>- Ma </a:t>
              </a:r>
              <a:r>
                <a:rPr lang="en-US" sz="2200" dirty="0" err="1">
                  <a:solidFill>
                    <a:prstClr val="black"/>
                  </a:solidFill>
                </a:rPr>
                <a:t>trận</a:t>
              </a:r>
              <a:r>
                <a:rPr lang="en-US" sz="2200" dirty="0">
                  <a:solidFill>
                    <a:prstClr val="black"/>
                  </a:solidFill>
                </a:rPr>
                <a:t> </a:t>
              </a:r>
              <a:r>
                <a:rPr lang="en-US" sz="2200" dirty="0" err="1">
                  <a:solidFill>
                    <a:prstClr val="black"/>
                  </a:solidFill>
                </a:rPr>
                <a:t>đề</a:t>
              </a:r>
              <a:r>
                <a:rPr lang="en-US" sz="2200" dirty="0">
                  <a:solidFill>
                    <a:prstClr val="black"/>
                  </a:solidFill>
                </a:rPr>
                <a:t> KT </a:t>
              </a:r>
              <a:r>
                <a:rPr lang="en-US" sz="2200" dirty="0" err="1">
                  <a:solidFill>
                    <a:prstClr val="black"/>
                  </a:solidFill>
                </a:rPr>
                <a:t>là</a:t>
              </a:r>
              <a:r>
                <a:rPr lang="en-US" sz="2200" dirty="0">
                  <a:solidFill>
                    <a:prstClr val="black"/>
                  </a:solidFill>
                </a:rPr>
                <a:t> </a:t>
              </a:r>
              <a:r>
                <a:rPr lang="en-US" sz="2200" dirty="0" err="1">
                  <a:solidFill>
                    <a:prstClr val="black"/>
                  </a:solidFill>
                </a:rPr>
                <a:t>bản</a:t>
              </a:r>
              <a:r>
                <a:rPr lang="en-US" sz="2200" dirty="0">
                  <a:solidFill>
                    <a:prstClr val="black"/>
                  </a:solidFill>
                </a:rPr>
                <a:t> </a:t>
              </a:r>
              <a:r>
                <a:rPr lang="en-US" sz="2200" dirty="0" err="1">
                  <a:solidFill>
                    <a:prstClr val="black"/>
                  </a:solidFill>
                </a:rPr>
                <a:t>thiết</a:t>
              </a:r>
              <a:r>
                <a:rPr lang="en-US" sz="2200" dirty="0">
                  <a:solidFill>
                    <a:prstClr val="black"/>
                  </a:solidFill>
                </a:rPr>
                <a:t> </a:t>
              </a:r>
              <a:r>
                <a:rPr lang="en-US" sz="2200" dirty="0" err="1">
                  <a:solidFill>
                    <a:prstClr val="black"/>
                  </a:solidFill>
                </a:rPr>
                <a:t>kế</a:t>
              </a:r>
              <a:r>
                <a:rPr lang="en-US" sz="2200" dirty="0">
                  <a:solidFill>
                    <a:prstClr val="black"/>
                  </a:solidFill>
                </a:rPr>
                <a:t> </a:t>
              </a:r>
              <a:r>
                <a:rPr lang="en-US" sz="2200" dirty="0" err="1">
                  <a:solidFill>
                    <a:prstClr val="black"/>
                  </a:solidFill>
                </a:rPr>
                <a:t>đề</a:t>
              </a:r>
              <a:r>
                <a:rPr lang="en-US" sz="2200" dirty="0">
                  <a:solidFill>
                    <a:prstClr val="black"/>
                  </a:solidFill>
                </a:rPr>
                <a:t> KT </a:t>
              </a:r>
              <a:r>
                <a:rPr lang="en-US" sz="2200" dirty="0" err="1">
                  <a:solidFill>
                    <a:prstClr val="black"/>
                  </a:solidFill>
                </a:rPr>
                <a:t>chứa</a:t>
              </a:r>
              <a:r>
                <a:rPr lang="en-US" sz="2200" dirty="0">
                  <a:solidFill>
                    <a:prstClr val="black"/>
                  </a:solidFill>
                </a:rPr>
                <a:t> </a:t>
              </a:r>
              <a:r>
                <a:rPr lang="en-US" sz="2200" dirty="0" err="1">
                  <a:solidFill>
                    <a:prstClr val="black"/>
                  </a:solidFill>
                </a:rPr>
                <a:t>đựng</a:t>
              </a:r>
              <a:r>
                <a:rPr lang="en-US" sz="2200" dirty="0">
                  <a:solidFill>
                    <a:prstClr val="black"/>
                  </a:solidFill>
                </a:rPr>
                <a:t> </a:t>
              </a:r>
              <a:r>
                <a:rPr lang="en-US" sz="2200" dirty="0" err="1">
                  <a:solidFill>
                    <a:prstClr val="black"/>
                  </a:solidFill>
                </a:rPr>
                <a:t>những</a:t>
              </a:r>
              <a:r>
                <a:rPr lang="en-US" sz="2200" dirty="0">
                  <a:solidFill>
                    <a:prstClr val="black"/>
                  </a:solidFill>
                </a:rPr>
                <a:t> </a:t>
              </a:r>
              <a:r>
                <a:rPr lang="en-US" sz="2200" dirty="0" err="1">
                  <a:solidFill>
                    <a:prstClr val="black"/>
                  </a:solidFill>
                </a:rPr>
                <a:t>thông</a:t>
              </a:r>
              <a:r>
                <a:rPr lang="en-US" sz="2200" dirty="0">
                  <a:solidFill>
                    <a:prstClr val="black"/>
                  </a:solidFill>
                </a:rPr>
                <a:t> tin </a:t>
              </a:r>
              <a:r>
                <a:rPr lang="en-US" sz="2200" dirty="0" err="1">
                  <a:solidFill>
                    <a:prstClr val="black"/>
                  </a:solidFill>
                </a:rPr>
                <a:t>về</a:t>
              </a:r>
              <a:r>
                <a:rPr lang="en-US" sz="2200" dirty="0">
                  <a:solidFill>
                    <a:prstClr val="black"/>
                  </a:solidFill>
                </a:rPr>
                <a:t> </a:t>
              </a:r>
              <a:r>
                <a:rPr lang="en-US" sz="2200" dirty="0" err="1">
                  <a:solidFill>
                    <a:prstClr val="black"/>
                  </a:solidFill>
                </a:rPr>
                <a:t>cấu</a:t>
              </a:r>
              <a:r>
                <a:rPr lang="en-US" sz="2200" dirty="0">
                  <a:solidFill>
                    <a:prstClr val="black"/>
                  </a:solidFill>
                </a:rPr>
                <a:t> </a:t>
              </a:r>
              <a:r>
                <a:rPr lang="en-US" sz="2200" dirty="0" err="1">
                  <a:solidFill>
                    <a:prstClr val="black"/>
                  </a:solidFill>
                </a:rPr>
                <a:t>trúc</a:t>
              </a:r>
              <a:r>
                <a:rPr lang="en-US" sz="2200" dirty="0">
                  <a:solidFill>
                    <a:prstClr val="black"/>
                  </a:solidFill>
                </a:rPr>
                <a:t> </a:t>
              </a:r>
              <a:r>
                <a:rPr lang="en-US" sz="2200" dirty="0" err="1">
                  <a:solidFill>
                    <a:prstClr val="black"/>
                  </a:solidFill>
                </a:rPr>
                <a:t>cơ</a:t>
              </a:r>
              <a:r>
                <a:rPr lang="en-US" sz="2200" dirty="0">
                  <a:solidFill>
                    <a:prstClr val="black"/>
                  </a:solidFill>
                </a:rPr>
                <a:t> </a:t>
              </a:r>
              <a:r>
                <a:rPr lang="en-US" sz="2200" dirty="0" err="1">
                  <a:solidFill>
                    <a:prstClr val="black"/>
                  </a:solidFill>
                </a:rPr>
                <a:t>bản</a:t>
              </a:r>
              <a:r>
                <a:rPr lang="en-US" sz="2200" dirty="0">
                  <a:solidFill>
                    <a:prstClr val="black"/>
                  </a:solidFill>
                </a:rPr>
                <a:t> </a:t>
              </a:r>
              <a:r>
                <a:rPr lang="en-US" sz="2200" dirty="0" err="1">
                  <a:solidFill>
                    <a:prstClr val="black"/>
                  </a:solidFill>
                </a:rPr>
                <a:t>của</a:t>
              </a:r>
              <a:r>
                <a:rPr lang="en-US" sz="2200" dirty="0">
                  <a:solidFill>
                    <a:prstClr val="black"/>
                  </a:solidFill>
                </a:rPr>
                <a:t> </a:t>
              </a:r>
              <a:r>
                <a:rPr lang="en-US" sz="2200" dirty="0" err="1">
                  <a:solidFill>
                    <a:prstClr val="black"/>
                  </a:solidFill>
                </a:rPr>
                <a:t>đề</a:t>
              </a:r>
              <a:r>
                <a:rPr lang="en-US" sz="2200" dirty="0">
                  <a:solidFill>
                    <a:prstClr val="black"/>
                  </a:solidFill>
                </a:rPr>
                <a:t> KT </a:t>
              </a:r>
              <a:r>
                <a:rPr lang="en-US" sz="2200" dirty="0" err="1">
                  <a:solidFill>
                    <a:prstClr val="black"/>
                  </a:solidFill>
                </a:rPr>
                <a:t>như</a:t>
              </a:r>
              <a:r>
                <a:rPr lang="en-US" sz="2200" dirty="0">
                  <a:solidFill>
                    <a:prstClr val="black"/>
                  </a:solidFill>
                </a:rPr>
                <a:t>: </a:t>
              </a:r>
              <a:r>
                <a:rPr lang="en-US" sz="2200" dirty="0" err="1">
                  <a:solidFill>
                    <a:prstClr val="black"/>
                  </a:solidFill>
                </a:rPr>
                <a:t>thời</a:t>
              </a:r>
              <a:r>
                <a:rPr lang="en-US" sz="2200" dirty="0">
                  <a:solidFill>
                    <a:prstClr val="black"/>
                  </a:solidFill>
                </a:rPr>
                <a:t> </a:t>
              </a:r>
              <a:r>
                <a:rPr lang="en-US" sz="2200" dirty="0" err="1">
                  <a:solidFill>
                    <a:prstClr val="black"/>
                  </a:solidFill>
                </a:rPr>
                <a:t>lượng</a:t>
              </a:r>
              <a:r>
                <a:rPr lang="en-US" sz="2200" dirty="0">
                  <a:solidFill>
                    <a:prstClr val="black"/>
                  </a:solidFill>
                </a:rPr>
                <a:t>, </a:t>
              </a:r>
              <a:r>
                <a:rPr lang="en-US" sz="2200" dirty="0" err="1">
                  <a:solidFill>
                    <a:prstClr val="black"/>
                  </a:solidFill>
                </a:rPr>
                <a:t>số</a:t>
              </a:r>
              <a:r>
                <a:rPr lang="en-US" sz="2200" dirty="0">
                  <a:solidFill>
                    <a:prstClr val="black"/>
                  </a:solidFill>
                </a:rPr>
                <a:t> </a:t>
              </a:r>
              <a:r>
                <a:rPr lang="en-US" sz="2200" dirty="0" err="1">
                  <a:solidFill>
                    <a:prstClr val="black"/>
                  </a:solidFill>
                </a:rPr>
                <a:t>câu</a:t>
              </a:r>
              <a:r>
                <a:rPr lang="en-US" sz="2200" dirty="0">
                  <a:solidFill>
                    <a:prstClr val="black"/>
                  </a:solidFill>
                </a:rPr>
                <a:t> </a:t>
              </a:r>
              <a:r>
                <a:rPr lang="en-US" sz="2200" dirty="0" err="1">
                  <a:solidFill>
                    <a:prstClr val="black"/>
                  </a:solidFill>
                </a:rPr>
                <a:t>hỏi</a:t>
              </a:r>
              <a:r>
                <a:rPr lang="en-US" sz="2200" dirty="0">
                  <a:solidFill>
                    <a:prstClr val="black"/>
                  </a:solidFill>
                </a:rPr>
                <a:t>, </a:t>
              </a:r>
              <a:r>
                <a:rPr lang="en-US" sz="2200" dirty="0" err="1">
                  <a:solidFill>
                    <a:prstClr val="black"/>
                  </a:solidFill>
                </a:rPr>
                <a:t>dạng</a:t>
              </a:r>
              <a:r>
                <a:rPr lang="en-US" sz="2200" dirty="0">
                  <a:solidFill>
                    <a:prstClr val="black"/>
                  </a:solidFill>
                </a:rPr>
                <a:t> </a:t>
              </a:r>
              <a:r>
                <a:rPr lang="en-US" sz="2200" dirty="0" err="1">
                  <a:solidFill>
                    <a:prstClr val="black"/>
                  </a:solidFill>
                </a:rPr>
                <a:t>thức</a:t>
              </a:r>
              <a:r>
                <a:rPr lang="en-US" sz="2200" dirty="0">
                  <a:solidFill>
                    <a:prstClr val="black"/>
                  </a:solidFill>
                </a:rPr>
                <a:t> </a:t>
              </a:r>
              <a:r>
                <a:rPr lang="en-US" sz="2200" dirty="0" err="1">
                  <a:solidFill>
                    <a:prstClr val="black"/>
                  </a:solidFill>
                </a:rPr>
                <a:t>câu</a:t>
              </a:r>
              <a:r>
                <a:rPr lang="en-US" sz="2200" dirty="0">
                  <a:solidFill>
                    <a:prstClr val="black"/>
                  </a:solidFill>
                </a:rPr>
                <a:t> </a:t>
              </a:r>
              <a:r>
                <a:rPr lang="en-US" sz="2200" dirty="0" err="1">
                  <a:solidFill>
                    <a:prstClr val="black"/>
                  </a:solidFill>
                </a:rPr>
                <a:t>hỏi</a:t>
              </a:r>
              <a:r>
                <a:rPr lang="en-US" sz="2200" dirty="0">
                  <a:solidFill>
                    <a:prstClr val="black"/>
                  </a:solidFill>
                </a:rPr>
                <a:t>; </a:t>
              </a:r>
              <a:r>
                <a:rPr lang="en-US" sz="2200" dirty="0" err="1">
                  <a:solidFill>
                    <a:prstClr val="black"/>
                  </a:solidFill>
                </a:rPr>
                <a:t>lĩnh</a:t>
              </a:r>
              <a:r>
                <a:rPr lang="en-US" sz="2200" dirty="0">
                  <a:solidFill>
                    <a:prstClr val="black"/>
                  </a:solidFill>
                </a:rPr>
                <a:t> </a:t>
              </a:r>
              <a:r>
                <a:rPr lang="en-US" sz="2200" dirty="0" err="1">
                  <a:solidFill>
                    <a:prstClr val="black"/>
                  </a:solidFill>
                </a:rPr>
                <a:t>vực</a:t>
              </a:r>
              <a:r>
                <a:rPr lang="en-US" sz="2200" dirty="0">
                  <a:solidFill>
                    <a:prstClr val="black"/>
                  </a:solidFill>
                </a:rPr>
                <a:t> </a:t>
              </a:r>
              <a:r>
                <a:rPr lang="en-US" sz="2200" dirty="0" err="1">
                  <a:solidFill>
                    <a:prstClr val="black"/>
                  </a:solidFill>
                </a:rPr>
                <a:t>kiến</a:t>
              </a:r>
              <a:r>
                <a:rPr lang="en-US" sz="2200" dirty="0">
                  <a:solidFill>
                    <a:prstClr val="black"/>
                  </a:solidFill>
                </a:rPr>
                <a:t> </a:t>
              </a:r>
              <a:r>
                <a:rPr lang="en-US" sz="2200" dirty="0" err="1">
                  <a:solidFill>
                    <a:prstClr val="black"/>
                  </a:solidFill>
                </a:rPr>
                <a:t>thức</a:t>
              </a:r>
              <a:r>
                <a:rPr lang="en-US" sz="2200" dirty="0">
                  <a:solidFill>
                    <a:prstClr val="black"/>
                  </a:solidFill>
                </a:rPr>
                <a:t>, </a:t>
              </a:r>
              <a:r>
                <a:rPr lang="en-US" sz="2200" dirty="0" err="1">
                  <a:solidFill>
                    <a:prstClr val="black"/>
                  </a:solidFill>
                </a:rPr>
                <a:t>cấp</a:t>
              </a:r>
              <a:r>
                <a:rPr lang="en-US" sz="2200" dirty="0">
                  <a:solidFill>
                    <a:prstClr val="black"/>
                  </a:solidFill>
                </a:rPr>
                <a:t> </a:t>
              </a:r>
              <a:r>
                <a:rPr lang="en-US" sz="2200" dirty="0" err="1">
                  <a:solidFill>
                    <a:prstClr val="black"/>
                  </a:solidFill>
                </a:rPr>
                <a:t>độ</a:t>
              </a:r>
              <a:r>
                <a:rPr lang="en-US" sz="2200" dirty="0">
                  <a:solidFill>
                    <a:prstClr val="black"/>
                  </a:solidFill>
                </a:rPr>
                <a:t> </a:t>
              </a:r>
              <a:r>
                <a:rPr lang="en-US" sz="2200" dirty="0" err="1">
                  <a:solidFill>
                    <a:prstClr val="black"/>
                  </a:solidFill>
                </a:rPr>
                <a:t>năng</a:t>
              </a:r>
              <a:r>
                <a:rPr lang="en-US" sz="2200" dirty="0">
                  <a:solidFill>
                    <a:prstClr val="black"/>
                  </a:solidFill>
                </a:rPr>
                <a:t> </a:t>
              </a:r>
              <a:r>
                <a:rPr lang="en-US" sz="2200" dirty="0" err="1">
                  <a:solidFill>
                    <a:prstClr val="black"/>
                  </a:solidFill>
                </a:rPr>
                <a:t>lực</a:t>
              </a:r>
              <a:r>
                <a:rPr lang="en-US" sz="2200" dirty="0">
                  <a:solidFill>
                    <a:prstClr val="black"/>
                  </a:solidFill>
                </a:rPr>
                <a:t> </a:t>
              </a:r>
              <a:r>
                <a:rPr lang="en-US" sz="2200" dirty="0" err="1">
                  <a:solidFill>
                    <a:prstClr val="black"/>
                  </a:solidFill>
                </a:rPr>
                <a:t>của</a:t>
              </a:r>
              <a:r>
                <a:rPr lang="en-US" sz="2200" dirty="0">
                  <a:solidFill>
                    <a:prstClr val="black"/>
                  </a:solidFill>
                </a:rPr>
                <a:t> </a:t>
              </a:r>
              <a:r>
                <a:rPr lang="en-US" sz="2200" dirty="0" err="1">
                  <a:solidFill>
                    <a:prstClr val="black"/>
                  </a:solidFill>
                </a:rPr>
                <a:t>từng</a:t>
              </a:r>
              <a:r>
                <a:rPr lang="en-US" sz="2200" dirty="0">
                  <a:solidFill>
                    <a:prstClr val="black"/>
                  </a:solidFill>
                </a:rPr>
                <a:t> </a:t>
              </a:r>
              <a:r>
                <a:rPr lang="en-US" sz="2200" dirty="0" err="1">
                  <a:solidFill>
                    <a:prstClr val="black"/>
                  </a:solidFill>
                </a:rPr>
                <a:t>câu</a:t>
              </a:r>
              <a:r>
                <a:rPr lang="en-US" sz="2200" dirty="0">
                  <a:solidFill>
                    <a:prstClr val="black"/>
                  </a:solidFill>
                </a:rPr>
                <a:t> </a:t>
              </a:r>
              <a:r>
                <a:rPr lang="en-US" sz="2200" dirty="0" err="1">
                  <a:solidFill>
                    <a:prstClr val="black"/>
                  </a:solidFill>
                </a:rPr>
                <a:t>hỏi</a:t>
              </a:r>
              <a:r>
                <a:rPr lang="en-US" sz="2200" dirty="0">
                  <a:solidFill>
                    <a:prstClr val="black"/>
                  </a:solidFill>
                </a:rPr>
                <a:t>, </a:t>
              </a:r>
              <a:r>
                <a:rPr lang="en-US" sz="2200" dirty="0" err="1">
                  <a:solidFill>
                    <a:prstClr val="black"/>
                  </a:solidFill>
                </a:rPr>
                <a:t>thuộc</a:t>
              </a:r>
              <a:r>
                <a:rPr lang="en-US" sz="2200" dirty="0">
                  <a:solidFill>
                    <a:prstClr val="black"/>
                  </a:solidFill>
                </a:rPr>
                <a:t> </a:t>
              </a:r>
              <a:r>
                <a:rPr lang="en-US" sz="2200" dirty="0" err="1">
                  <a:solidFill>
                    <a:prstClr val="black"/>
                  </a:solidFill>
                </a:rPr>
                <a:t>tính</a:t>
              </a:r>
              <a:r>
                <a:rPr lang="en-US" sz="2200" dirty="0">
                  <a:solidFill>
                    <a:prstClr val="black"/>
                  </a:solidFill>
                </a:rPr>
                <a:t> </a:t>
              </a:r>
              <a:r>
                <a:rPr lang="en-US" sz="2200" dirty="0" err="1">
                  <a:solidFill>
                    <a:prstClr val="black"/>
                  </a:solidFill>
                </a:rPr>
                <a:t>các</a:t>
              </a:r>
              <a:r>
                <a:rPr lang="en-US" sz="2200" dirty="0">
                  <a:solidFill>
                    <a:prstClr val="black"/>
                  </a:solidFill>
                </a:rPr>
                <a:t> </a:t>
              </a:r>
              <a:r>
                <a:rPr lang="en-US" sz="2200" dirty="0" err="1">
                  <a:solidFill>
                    <a:prstClr val="black"/>
                  </a:solidFill>
                </a:rPr>
                <a:t>câu</a:t>
              </a:r>
              <a:r>
                <a:rPr lang="en-US" sz="2200" dirty="0">
                  <a:solidFill>
                    <a:prstClr val="black"/>
                  </a:solidFill>
                </a:rPr>
                <a:t> </a:t>
              </a:r>
              <a:r>
                <a:rPr lang="en-US" sz="2200" dirty="0" err="1">
                  <a:solidFill>
                    <a:prstClr val="black"/>
                  </a:solidFill>
                </a:rPr>
                <a:t>hỏi</a:t>
              </a:r>
              <a:r>
                <a:rPr lang="en-US" sz="2200" dirty="0">
                  <a:solidFill>
                    <a:prstClr val="black"/>
                  </a:solidFill>
                </a:rPr>
                <a:t> ở </a:t>
              </a:r>
              <a:r>
                <a:rPr lang="en-US" sz="2200" dirty="0" err="1">
                  <a:solidFill>
                    <a:prstClr val="black"/>
                  </a:solidFill>
                </a:rPr>
                <a:t>từng</a:t>
              </a:r>
              <a:r>
                <a:rPr lang="en-US" sz="2200" dirty="0">
                  <a:solidFill>
                    <a:prstClr val="black"/>
                  </a:solidFill>
                </a:rPr>
                <a:t> </a:t>
              </a:r>
              <a:r>
                <a:rPr lang="en-US" sz="2200" dirty="0" err="1">
                  <a:solidFill>
                    <a:prstClr val="black"/>
                  </a:solidFill>
                </a:rPr>
                <a:t>vị</a:t>
              </a:r>
              <a:r>
                <a:rPr lang="en-US" sz="2200" dirty="0">
                  <a:solidFill>
                    <a:prstClr val="black"/>
                  </a:solidFill>
                </a:rPr>
                <a:t> </a:t>
              </a:r>
              <a:r>
                <a:rPr lang="en-US" sz="2200" dirty="0" err="1">
                  <a:solidFill>
                    <a:prstClr val="black"/>
                  </a:solidFill>
                </a:rPr>
                <a:t>trí</a:t>
              </a:r>
              <a:r>
                <a:rPr lang="en-US" sz="2200" dirty="0">
                  <a:solidFill>
                    <a:prstClr val="black"/>
                  </a:solidFill>
                </a:rPr>
                <a:t>…</a:t>
              </a:r>
            </a:p>
            <a:p>
              <a:pPr marL="214313" indent="-214313" algn="just" defTabSz="685800"/>
              <a:r>
                <a:rPr lang="en-US" sz="2200" dirty="0">
                  <a:solidFill>
                    <a:prstClr val="black"/>
                  </a:solidFill>
                </a:rPr>
                <a:t>- Ma </a:t>
              </a:r>
              <a:r>
                <a:rPr lang="en-US" sz="2200" dirty="0" err="1">
                  <a:solidFill>
                    <a:prstClr val="black"/>
                  </a:solidFill>
                </a:rPr>
                <a:t>trận</a:t>
              </a:r>
              <a:r>
                <a:rPr lang="en-US" sz="2200" dirty="0">
                  <a:solidFill>
                    <a:prstClr val="black"/>
                  </a:solidFill>
                </a:rPr>
                <a:t> </a:t>
              </a:r>
              <a:r>
                <a:rPr lang="en-US" sz="2200" dirty="0" err="1">
                  <a:solidFill>
                    <a:prstClr val="black"/>
                  </a:solidFill>
                </a:rPr>
                <a:t>đề</a:t>
              </a:r>
              <a:r>
                <a:rPr lang="en-US" sz="2200" dirty="0">
                  <a:solidFill>
                    <a:prstClr val="black"/>
                  </a:solidFill>
                </a:rPr>
                <a:t> KT </a:t>
              </a:r>
              <a:r>
                <a:rPr lang="en-US" sz="2200" dirty="0" err="1">
                  <a:solidFill>
                    <a:prstClr val="black"/>
                  </a:solidFill>
                </a:rPr>
                <a:t>cho</a:t>
              </a:r>
              <a:r>
                <a:rPr lang="en-US" sz="2200" dirty="0">
                  <a:solidFill>
                    <a:prstClr val="black"/>
                  </a:solidFill>
                </a:rPr>
                <a:t> </a:t>
              </a:r>
              <a:r>
                <a:rPr lang="en-US" sz="2200" dirty="0" err="1">
                  <a:solidFill>
                    <a:prstClr val="black"/>
                  </a:solidFill>
                </a:rPr>
                <a:t>phép</a:t>
              </a:r>
              <a:r>
                <a:rPr lang="en-US" sz="2200" dirty="0">
                  <a:solidFill>
                    <a:prstClr val="black"/>
                  </a:solidFill>
                </a:rPr>
                <a:t> </a:t>
              </a:r>
              <a:r>
                <a:rPr lang="en-US" sz="2200" dirty="0" err="1">
                  <a:solidFill>
                    <a:prstClr val="black"/>
                  </a:solidFill>
                </a:rPr>
                <a:t>tạo</a:t>
              </a:r>
              <a:r>
                <a:rPr lang="en-US" sz="2200" dirty="0">
                  <a:solidFill>
                    <a:prstClr val="black"/>
                  </a:solidFill>
                </a:rPr>
                <a:t> </a:t>
              </a:r>
              <a:r>
                <a:rPr lang="en-US" sz="2200" dirty="0" err="1">
                  <a:solidFill>
                    <a:prstClr val="black"/>
                  </a:solidFill>
                </a:rPr>
                <a:t>ra</a:t>
              </a:r>
              <a:r>
                <a:rPr lang="en-US" sz="2200" dirty="0">
                  <a:solidFill>
                    <a:prstClr val="black"/>
                  </a:solidFill>
                </a:rPr>
                <a:t> </a:t>
              </a:r>
              <a:r>
                <a:rPr lang="en-US" sz="2200" dirty="0" err="1">
                  <a:solidFill>
                    <a:prstClr val="black"/>
                  </a:solidFill>
                </a:rPr>
                <a:t>nhiều</a:t>
              </a:r>
              <a:r>
                <a:rPr lang="en-US" sz="2200" dirty="0">
                  <a:solidFill>
                    <a:prstClr val="black"/>
                  </a:solidFill>
                </a:rPr>
                <a:t> </a:t>
              </a:r>
              <a:r>
                <a:rPr lang="en-US" sz="2200" dirty="0" err="1">
                  <a:solidFill>
                    <a:prstClr val="black"/>
                  </a:solidFill>
                </a:rPr>
                <a:t>đề</a:t>
              </a:r>
              <a:r>
                <a:rPr lang="en-US" sz="2200" dirty="0">
                  <a:solidFill>
                    <a:prstClr val="black"/>
                  </a:solidFill>
                </a:rPr>
                <a:t> KT </a:t>
              </a:r>
              <a:r>
                <a:rPr lang="en-US" sz="2200" dirty="0" err="1">
                  <a:solidFill>
                    <a:prstClr val="black"/>
                  </a:solidFill>
                </a:rPr>
                <a:t>có</a:t>
              </a:r>
              <a:r>
                <a:rPr lang="en-US" sz="2200" dirty="0">
                  <a:solidFill>
                    <a:prstClr val="black"/>
                  </a:solidFill>
                </a:rPr>
                <a:t> </a:t>
              </a:r>
              <a:r>
                <a:rPr lang="en-US" sz="2200" dirty="0" err="1">
                  <a:solidFill>
                    <a:prstClr val="black"/>
                  </a:solidFill>
                </a:rPr>
                <a:t>chất</a:t>
              </a:r>
              <a:r>
                <a:rPr lang="en-US" sz="2200" dirty="0">
                  <a:solidFill>
                    <a:prstClr val="black"/>
                  </a:solidFill>
                </a:rPr>
                <a:t> </a:t>
              </a:r>
              <a:r>
                <a:rPr lang="en-US" sz="2200" dirty="0" err="1">
                  <a:solidFill>
                    <a:prstClr val="black"/>
                  </a:solidFill>
                </a:rPr>
                <a:t>lượng</a:t>
              </a:r>
              <a:r>
                <a:rPr lang="en-US" sz="2200" dirty="0">
                  <a:solidFill>
                    <a:prstClr val="black"/>
                  </a:solidFill>
                </a:rPr>
                <a:t> </a:t>
              </a:r>
              <a:r>
                <a:rPr lang="en-US" sz="2200" dirty="0" err="1">
                  <a:solidFill>
                    <a:prstClr val="black"/>
                  </a:solidFill>
                </a:rPr>
                <a:t>tương</a:t>
              </a:r>
              <a:r>
                <a:rPr lang="en-US" sz="2200" dirty="0">
                  <a:solidFill>
                    <a:prstClr val="black"/>
                  </a:solidFill>
                </a:rPr>
                <a:t> </a:t>
              </a:r>
              <a:r>
                <a:rPr lang="en-US" sz="2200" dirty="0" err="1">
                  <a:solidFill>
                    <a:prstClr val="black"/>
                  </a:solidFill>
                </a:rPr>
                <a:t>đương</a:t>
              </a:r>
              <a:r>
                <a:rPr lang="en-US" sz="2200" dirty="0">
                  <a:solidFill>
                    <a:prstClr val="black"/>
                  </a:solidFill>
                </a:rPr>
                <a:t>. </a:t>
              </a:r>
            </a:p>
          </p:txBody>
        </p:sp>
        <p:sp>
          <p:nvSpPr>
            <p:cNvPr id="18" name="Rectangle 32"/>
            <p:cNvSpPr>
              <a:spLocks noChangeArrowheads="1"/>
            </p:cNvSpPr>
            <p:nvPr/>
          </p:nvSpPr>
          <p:spPr bwMode="auto">
            <a:xfrm>
              <a:off x="335360" y="4798940"/>
              <a:ext cx="7790395" cy="1056678"/>
            </a:xfrm>
            <a:prstGeom prst="rect">
              <a:avLst/>
            </a:prstGeom>
            <a:solidFill>
              <a:schemeClr val="accent1">
                <a:lumMod val="20000"/>
                <a:lumOff val="80000"/>
              </a:schemeClr>
            </a:solidFill>
            <a:ln/>
          </p:spPr>
          <p:style>
            <a:lnRef idx="3">
              <a:schemeClr val="lt1"/>
            </a:lnRef>
            <a:fillRef idx="1">
              <a:schemeClr val="accent4"/>
            </a:fillRef>
            <a:effectRef idx="1">
              <a:schemeClr val="accent4"/>
            </a:effectRef>
            <a:fontRef idx="minor">
              <a:schemeClr val="lt1"/>
            </a:fontRef>
          </p:style>
          <p:txBody>
            <a:bodyPr wrap="square">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14313" indent="-214313" defTabSz="685800"/>
              <a:r>
                <a:rPr lang="en-US" sz="2200" dirty="0" err="1">
                  <a:solidFill>
                    <a:prstClr val="black"/>
                  </a:solidFill>
                </a:rPr>
                <a:t>Bản</a:t>
              </a:r>
              <a:r>
                <a:rPr lang="en-US" sz="2200" dirty="0">
                  <a:solidFill>
                    <a:prstClr val="black"/>
                  </a:solidFill>
                </a:rPr>
                <a:t> </a:t>
              </a:r>
              <a:r>
                <a:rPr lang="en-US" sz="2200" dirty="0" err="1">
                  <a:solidFill>
                    <a:prstClr val="black"/>
                  </a:solidFill>
                </a:rPr>
                <a:t>đặc</a:t>
              </a:r>
              <a:r>
                <a:rPr lang="en-US" sz="2200" dirty="0">
                  <a:solidFill>
                    <a:prstClr val="black"/>
                  </a:solidFill>
                </a:rPr>
                <a:t> </a:t>
              </a:r>
              <a:r>
                <a:rPr lang="en-US" sz="2200" dirty="0" err="1">
                  <a:solidFill>
                    <a:prstClr val="black"/>
                  </a:solidFill>
                </a:rPr>
                <a:t>tả</a:t>
              </a:r>
              <a:r>
                <a:rPr lang="en-US" sz="2200" dirty="0">
                  <a:solidFill>
                    <a:prstClr val="black"/>
                  </a:solidFill>
                </a:rPr>
                <a:t> </a:t>
              </a:r>
              <a:r>
                <a:rPr lang="en-US" sz="2200" dirty="0" err="1">
                  <a:solidFill>
                    <a:prstClr val="black"/>
                  </a:solidFill>
                </a:rPr>
                <a:t>đề</a:t>
              </a:r>
              <a:r>
                <a:rPr lang="en-US" sz="2200" dirty="0">
                  <a:solidFill>
                    <a:prstClr val="black"/>
                  </a:solidFill>
                </a:rPr>
                <a:t> </a:t>
              </a:r>
              <a:r>
                <a:rPr lang="en-US" sz="2200" dirty="0" err="1">
                  <a:solidFill>
                    <a:prstClr val="black"/>
                  </a:solidFill>
                </a:rPr>
                <a:t>kiểm</a:t>
              </a:r>
              <a:r>
                <a:rPr lang="en-US" sz="2200" dirty="0">
                  <a:solidFill>
                    <a:prstClr val="black"/>
                  </a:solidFill>
                </a:rPr>
                <a:t> </a:t>
              </a:r>
              <a:r>
                <a:rPr lang="en-US" sz="2200" dirty="0" err="1">
                  <a:solidFill>
                    <a:prstClr val="black"/>
                  </a:solidFill>
                </a:rPr>
                <a:t>tra</a:t>
              </a:r>
              <a:r>
                <a:rPr lang="en-US" sz="2200" dirty="0">
                  <a:solidFill>
                    <a:prstClr val="black"/>
                  </a:solidFill>
                </a:rPr>
                <a:t> </a:t>
              </a:r>
              <a:r>
                <a:rPr lang="en-US" sz="2200" dirty="0" err="1">
                  <a:solidFill>
                    <a:prstClr val="black"/>
                  </a:solidFill>
                </a:rPr>
                <a:t>là</a:t>
              </a:r>
              <a:r>
                <a:rPr lang="en-US" sz="2200" dirty="0">
                  <a:solidFill>
                    <a:prstClr val="black"/>
                  </a:solidFill>
                </a:rPr>
                <a:t> </a:t>
              </a:r>
              <a:r>
                <a:rPr lang="en-US" sz="2200" dirty="0" err="1">
                  <a:solidFill>
                    <a:prstClr val="black"/>
                  </a:solidFill>
                </a:rPr>
                <a:t>một</a:t>
              </a:r>
              <a:r>
                <a:rPr lang="en-US" sz="2200" dirty="0">
                  <a:solidFill>
                    <a:prstClr val="black"/>
                  </a:solidFill>
                </a:rPr>
                <a:t> </a:t>
              </a:r>
              <a:r>
                <a:rPr lang="en-US" sz="2200" dirty="0" err="1">
                  <a:solidFill>
                    <a:prstClr val="black"/>
                  </a:solidFill>
                </a:rPr>
                <a:t>bảng</a:t>
              </a:r>
              <a:r>
                <a:rPr lang="en-US" sz="2200" dirty="0">
                  <a:solidFill>
                    <a:prstClr val="black"/>
                  </a:solidFill>
                </a:rPr>
                <a:t> </a:t>
              </a:r>
              <a:r>
                <a:rPr lang="en-US" sz="2200" dirty="0" err="1">
                  <a:solidFill>
                    <a:prstClr val="black"/>
                  </a:solidFill>
                </a:rPr>
                <a:t>mô</a:t>
              </a:r>
              <a:r>
                <a:rPr lang="en-US" sz="2200" dirty="0">
                  <a:solidFill>
                    <a:prstClr val="black"/>
                  </a:solidFill>
                </a:rPr>
                <a:t> </a:t>
              </a:r>
              <a:r>
                <a:rPr lang="en-US" sz="2200" dirty="0" err="1">
                  <a:solidFill>
                    <a:prstClr val="black"/>
                  </a:solidFill>
                </a:rPr>
                <a:t>tả</a:t>
              </a:r>
              <a:r>
                <a:rPr lang="en-US" sz="2200" dirty="0">
                  <a:solidFill>
                    <a:prstClr val="black"/>
                  </a:solidFill>
                </a:rPr>
                <a:t> chi </a:t>
              </a:r>
              <a:r>
                <a:rPr lang="en-US" sz="2200" dirty="0" err="1">
                  <a:solidFill>
                    <a:prstClr val="black"/>
                  </a:solidFill>
                </a:rPr>
                <a:t>tiết</a:t>
              </a:r>
              <a:r>
                <a:rPr lang="en-US" sz="2200" dirty="0">
                  <a:solidFill>
                    <a:prstClr val="black"/>
                  </a:solidFill>
                </a:rPr>
                <a:t> ma </a:t>
              </a:r>
              <a:r>
                <a:rPr lang="en-US" sz="2200" dirty="0" err="1">
                  <a:solidFill>
                    <a:prstClr val="black"/>
                  </a:solidFill>
                </a:rPr>
                <a:t>trận</a:t>
              </a:r>
              <a:r>
                <a:rPr lang="en-US" sz="2200" dirty="0">
                  <a:solidFill>
                    <a:prstClr val="black"/>
                  </a:solidFill>
                </a:rPr>
                <a:t>, </a:t>
              </a:r>
              <a:r>
                <a:rPr lang="en-US" sz="2200" dirty="0" err="1">
                  <a:solidFill>
                    <a:prstClr val="black"/>
                  </a:solidFill>
                </a:rPr>
                <a:t>có</a:t>
              </a:r>
              <a:r>
                <a:rPr lang="en-US" sz="2200" dirty="0">
                  <a:solidFill>
                    <a:prstClr val="black"/>
                  </a:solidFill>
                </a:rPr>
                <a:t> </a:t>
              </a:r>
              <a:r>
                <a:rPr lang="en-US" sz="2200" dirty="0" err="1">
                  <a:solidFill>
                    <a:prstClr val="black"/>
                  </a:solidFill>
                </a:rPr>
                <a:t>vai</a:t>
              </a:r>
              <a:r>
                <a:rPr lang="en-US" sz="2200" dirty="0">
                  <a:solidFill>
                    <a:prstClr val="black"/>
                  </a:solidFill>
                </a:rPr>
                <a:t> </a:t>
              </a:r>
              <a:r>
                <a:rPr lang="en-US" sz="2200" dirty="0" err="1">
                  <a:solidFill>
                    <a:prstClr val="black"/>
                  </a:solidFill>
                </a:rPr>
                <a:t>trò</a:t>
              </a:r>
              <a:r>
                <a:rPr lang="en-US" sz="2200" dirty="0">
                  <a:solidFill>
                    <a:prstClr val="black"/>
                  </a:solidFill>
                </a:rPr>
                <a:t> </a:t>
              </a:r>
              <a:r>
                <a:rPr lang="en-US" sz="2200" dirty="0" err="1">
                  <a:solidFill>
                    <a:prstClr val="black"/>
                  </a:solidFill>
                </a:rPr>
                <a:t>như</a:t>
              </a:r>
              <a:r>
                <a:rPr lang="en-US" sz="2200" dirty="0">
                  <a:solidFill>
                    <a:prstClr val="black"/>
                  </a:solidFill>
                </a:rPr>
                <a:t> </a:t>
              </a:r>
              <a:r>
                <a:rPr lang="en-US" sz="2200" dirty="0" err="1">
                  <a:solidFill>
                    <a:prstClr val="black"/>
                  </a:solidFill>
                </a:rPr>
                <a:t>một</a:t>
              </a:r>
              <a:r>
                <a:rPr lang="en-US" sz="2200" dirty="0">
                  <a:solidFill>
                    <a:prstClr val="black"/>
                  </a:solidFill>
                </a:rPr>
                <a:t> </a:t>
              </a:r>
              <a:r>
                <a:rPr lang="en-US" sz="2200" dirty="0" err="1">
                  <a:solidFill>
                    <a:prstClr val="black"/>
                  </a:solidFill>
                </a:rPr>
                <a:t>hướng</a:t>
              </a:r>
              <a:r>
                <a:rPr lang="en-US" sz="2200" dirty="0">
                  <a:solidFill>
                    <a:prstClr val="black"/>
                  </a:solidFill>
                </a:rPr>
                <a:t> </a:t>
              </a:r>
              <a:r>
                <a:rPr lang="en-US" sz="2200" dirty="0" err="1">
                  <a:solidFill>
                    <a:prstClr val="black"/>
                  </a:solidFill>
                </a:rPr>
                <a:t>dẫn</a:t>
              </a:r>
              <a:r>
                <a:rPr lang="en-US" sz="2200" dirty="0">
                  <a:solidFill>
                    <a:prstClr val="black"/>
                  </a:solidFill>
                </a:rPr>
                <a:t> </a:t>
              </a:r>
              <a:r>
                <a:rPr lang="en-US" sz="2200" dirty="0" err="1">
                  <a:solidFill>
                    <a:prstClr val="black"/>
                  </a:solidFill>
                </a:rPr>
                <a:t>để</a:t>
              </a:r>
              <a:r>
                <a:rPr lang="en-US" sz="2200" dirty="0">
                  <a:solidFill>
                    <a:prstClr val="black"/>
                  </a:solidFill>
                </a:rPr>
                <a:t> </a:t>
              </a:r>
              <a:r>
                <a:rPr lang="en-US" sz="2200" dirty="0" err="1">
                  <a:solidFill>
                    <a:prstClr val="black"/>
                  </a:solidFill>
                </a:rPr>
                <a:t>viết</a:t>
              </a:r>
              <a:r>
                <a:rPr lang="en-US" sz="2200" dirty="0">
                  <a:solidFill>
                    <a:prstClr val="black"/>
                  </a:solidFill>
                </a:rPr>
                <a:t> </a:t>
              </a:r>
              <a:r>
                <a:rPr lang="en-US" sz="2200" dirty="0" err="1">
                  <a:solidFill>
                    <a:prstClr val="black"/>
                  </a:solidFill>
                </a:rPr>
                <a:t>một</a:t>
              </a:r>
              <a:r>
                <a:rPr lang="en-US" sz="2200" dirty="0">
                  <a:solidFill>
                    <a:prstClr val="black"/>
                  </a:solidFill>
                </a:rPr>
                <a:t> </a:t>
              </a:r>
              <a:r>
                <a:rPr lang="en-US" sz="2200" dirty="0" err="1">
                  <a:solidFill>
                    <a:prstClr val="black"/>
                  </a:solidFill>
                </a:rPr>
                <a:t>đề</a:t>
              </a:r>
              <a:r>
                <a:rPr lang="en-US" sz="2200" dirty="0">
                  <a:solidFill>
                    <a:prstClr val="black"/>
                  </a:solidFill>
                </a:rPr>
                <a:t> </a:t>
              </a:r>
              <a:r>
                <a:rPr lang="en-US" sz="2200" dirty="0" err="1">
                  <a:solidFill>
                    <a:prstClr val="black"/>
                  </a:solidFill>
                </a:rPr>
                <a:t>kiểm</a:t>
              </a:r>
              <a:r>
                <a:rPr lang="en-US" sz="2200" dirty="0">
                  <a:solidFill>
                    <a:prstClr val="black"/>
                  </a:solidFill>
                </a:rPr>
                <a:t> </a:t>
              </a:r>
              <a:r>
                <a:rPr lang="en-US" sz="2200" dirty="0" err="1">
                  <a:solidFill>
                    <a:prstClr val="black"/>
                  </a:solidFill>
                </a:rPr>
                <a:t>tra</a:t>
              </a:r>
              <a:r>
                <a:rPr lang="en-US" sz="2200" dirty="0">
                  <a:solidFill>
                    <a:prstClr val="black"/>
                  </a:solidFill>
                </a:rPr>
                <a:t> </a:t>
              </a:r>
              <a:r>
                <a:rPr lang="en-US" sz="2200" dirty="0" err="1">
                  <a:solidFill>
                    <a:prstClr val="black"/>
                  </a:solidFill>
                </a:rPr>
                <a:t>hoàn</a:t>
              </a:r>
              <a:r>
                <a:rPr lang="en-US" sz="2200" dirty="0">
                  <a:solidFill>
                    <a:prstClr val="black"/>
                  </a:solidFill>
                </a:rPr>
                <a:t> </a:t>
              </a:r>
              <a:r>
                <a:rPr lang="en-US" sz="2200" dirty="0" err="1">
                  <a:solidFill>
                    <a:prstClr val="black"/>
                  </a:solidFill>
                </a:rPr>
                <a:t>chỉnh</a:t>
              </a:r>
              <a:r>
                <a:rPr lang="en-US" sz="2200" dirty="0">
                  <a:solidFill>
                    <a:prstClr val="black"/>
                  </a:solidFill>
                </a:rPr>
                <a:t>. </a:t>
              </a:r>
            </a:p>
          </p:txBody>
        </p:sp>
        <p:sp>
          <p:nvSpPr>
            <p:cNvPr id="19" name="TextBox 18"/>
            <p:cNvSpPr txBox="1"/>
            <p:nvPr/>
          </p:nvSpPr>
          <p:spPr>
            <a:xfrm>
              <a:off x="8988391" y="3038411"/>
              <a:ext cx="2580217" cy="3962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defTabSz="685800">
                <a:defRPr/>
              </a:pPr>
              <a:r>
                <a:rPr lang="en-US" sz="2100" b="1" dirty="0">
                  <a:solidFill>
                    <a:srgbClr val="000099"/>
                  </a:solidFill>
                  <a:latin typeface="Arial" pitchFamily="34" charset="0"/>
                </a:rPr>
                <a:t>MA TRẬN</a:t>
              </a:r>
            </a:p>
          </p:txBody>
        </p:sp>
        <p:sp>
          <p:nvSpPr>
            <p:cNvPr id="20" name="TextBox 19"/>
            <p:cNvSpPr txBox="1"/>
            <p:nvPr/>
          </p:nvSpPr>
          <p:spPr>
            <a:xfrm>
              <a:off x="8832304" y="5072841"/>
              <a:ext cx="2736304" cy="3962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defTabSz="685800">
                <a:defRPr/>
              </a:pPr>
              <a:r>
                <a:rPr lang="en-US" sz="2100" b="1" dirty="0">
                  <a:solidFill>
                    <a:srgbClr val="000099"/>
                  </a:solidFill>
                  <a:latin typeface="Arial" pitchFamily="34" charset="0"/>
                </a:rPr>
                <a:t>BẢN ĐẶC TẢ</a:t>
              </a:r>
            </a:p>
          </p:txBody>
        </p:sp>
      </p:grpSp>
    </p:spTree>
    <p:extLst>
      <p:ext uri="{BB962C8B-B14F-4D97-AF65-F5344CB8AC3E}">
        <p14:creationId xmlns:p14="http://schemas.microsoft.com/office/powerpoint/2010/main" val="3453201460"/>
      </p:ext>
    </p:extLst>
  </p:cSld>
  <p:clrMapOvr>
    <a:masterClrMapping/>
  </p:clrMapOvr>
  <p:transition spd="med">
    <p:wipe dir="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1503</Words>
  <PresentationFormat>On-screen Show (16:9)</PresentationFormat>
  <Paragraphs>132</Paragraphs>
  <Slides>29</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Arvo</vt:lpstr>
      <vt:lpstr>Calibri</vt:lpstr>
      <vt:lpstr>Calibri Light</vt:lpstr>
      <vt:lpstr>Times New Roman</vt:lpstr>
      <vt:lpstr>4_Office Theme</vt:lpstr>
      <vt:lpstr>6_Office Theme</vt:lpstr>
      <vt:lpstr>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TRÚC MA TRẬN ĐỀ VÀ BẢN ĐẶC TẢ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2023-08-02T23:06:02Z</cp:lastPrinted>
  <dcterms:created xsi:type="dcterms:W3CDTF">2020-10-26T14:57:17Z</dcterms:created>
  <dcterms:modified xsi:type="dcterms:W3CDTF">2023-08-03T07:46:34Z</dcterms:modified>
</cp:coreProperties>
</file>