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aramond"/>
      <p:regular r:id="rId36"/>
      <p:bold r:id="rId37"/>
      <p:italic r:id="rId38"/>
      <p:boldItalic r:id="rId39"/>
    </p:embeddedFont>
    <p:embeddedFont>
      <p:font typeface="Lato"/>
      <p:regular r:id="rId40"/>
      <p:bold r:id="rId41"/>
      <p:italic r:id="rId42"/>
      <p:boldItalic r:id="rId43"/>
    </p:embeddedFont>
    <p:embeddedFont>
      <p:font typeface="Lato Light"/>
      <p:regular r:id="rId44"/>
      <p:bold r:id="rId45"/>
      <p:italic r:id="rId46"/>
      <p:boldItalic r:id="rId47"/>
    </p:embeddedFont>
    <p:embeddedFont>
      <p:font typeface="Raleway Light"/>
      <p:regular r:id="rId48"/>
      <p:bold r:id="rId49"/>
      <p:italic r:id="rId50"/>
      <p:boldItalic r:id="rId51"/>
    </p:embeddedFont>
    <p:embeddedFont>
      <p:font typeface="Gill San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Light-regular.fntdata"/><Relationship Id="rId47" Type="http://schemas.openxmlformats.org/officeDocument/2006/relationships/font" Target="fonts/LatoLight-boldItalic.fntdata"/><Relationship Id="rId49"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7" name="Google Shape;307;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7" name="Google Shape;327;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0" name="Google Shape;470;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0" name="Google Shape;570;p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8" name="Google Shape;608;p2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1" name="Google Shape;671;p2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4" name="Google Shape;704;p2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41" name="Google Shape;741;p2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5" name="Google Shape;805;p2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5" name="Google Shape;865;p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5693228"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8" name="Shape 28"/>
        <p:cNvGrpSpPr/>
        <p:nvPr/>
      </p:nvGrpSpPr>
      <p:grpSpPr>
        <a:xfrm>
          <a:off x="0" y="0"/>
          <a:ext cx="0" cy="0"/>
          <a:chOff x="0" y="0"/>
          <a:chExt cx="0" cy="0"/>
        </a:xfrm>
      </p:grpSpPr>
      <p:sp>
        <p:nvSpPr>
          <p:cNvPr id="29" name="Google Shape;29;p11"/>
          <p:cNvSpPr/>
          <p:nvPr>
            <p:ph idx="2" type="pic"/>
          </p:nvPr>
        </p:nvSpPr>
        <p:spPr>
          <a:xfrm>
            <a:off x="0" y="1148360"/>
            <a:ext cx="5758089" cy="570964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0" name="Shape 30"/>
        <p:cNvGrpSpPr/>
        <p:nvPr/>
      </p:nvGrpSpPr>
      <p:grpSpPr>
        <a:xfrm>
          <a:off x="0" y="0"/>
          <a:ext cx="0" cy="0"/>
          <a:chOff x="0" y="0"/>
          <a:chExt cx="0" cy="0"/>
        </a:xfrm>
      </p:grpSpPr>
      <p:sp>
        <p:nvSpPr>
          <p:cNvPr id="31" name="Google Shape;31;p12"/>
          <p:cNvSpPr/>
          <p:nvPr>
            <p:ph idx="2" type="pic"/>
          </p:nvPr>
        </p:nvSpPr>
        <p:spPr>
          <a:xfrm>
            <a:off x="6282812" y="324465"/>
            <a:ext cx="5501927" cy="620907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2"/>
          <p:cNvSpPr/>
          <p:nvPr>
            <p:ph idx="3" type="pic"/>
          </p:nvPr>
        </p:nvSpPr>
        <p:spPr>
          <a:xfrm>
            <a:off x="1361767" y="1401212"/>
            <a:ext cx="3593691" cy="405557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33" name="Shape 33"/>
        <p:cNvGrpSpPr/>
        <p:nvPr/>
      </p:nvGrpSpPr>
      <p:grpSpPr>
        <a:xfrm>
          <a:off x="0" y="0"/>
          <a:ext cx="0" cy="0"/>
          <a:chOff x="0" y="0"/>
          <a:chExt cx="0" cy="0"/>
        </a:xfrm>
      </p:grpSpPr>
      <p:sp>
        <p:nvSpPr>
          <p:cNvPr id="34" name="Google Shape;34;p13"/>
          <p:cNvSpPr/>
          <p:nvPr>
            <p:ph idx="2" type="pic"/>
          </p:nvPr>
        </p:nvSpPr>
        <p:spPr>
          <a:xfrm>
            <a:off x="0" y="0"/>
            <a:ext cx="3593691"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p:nvPr>
            <p:ph idx="3" type="pic"/>
          </p:nvPr>
        </p:nvSpPr>
        <p:spPr>
          <a:xfrm>
            <a:off x="3904343" y="1959429"/>
            <a:ext cx="3033485"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36" name="Shape 36"/>
        <p:cNvGrpSpPr/>
        <p:nvPr/>
      </p:nvGrpSpPr>
      <p:grpSpPr>
        <a:xfrm>
          <a:off x="0" y="0"/>
          <a:ext cx="0" cy="0"/>
          <a:chOff x="0" y="0"/>
          <a:chExt cx="0" cy="0"/>
        </a:xfrm>
      </p:grpSpPr>
      <p:sp>
        <p:nvSpPr>
          <p:cNvPr id="37" name="Google Shape;37;p14"/>
          <p:cNvSpPr/>
          <p:nvPr>
            <p:ph idx="2" type="pic"/>
          </p:nvPr>
        </p:nvSpPr>
        <p:spPr>
          <a:xfrm>
            <a:off x="1" y="3415862"/>
            <a:ext cx="136634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4"/>
          <p:cNvSpPr/>
          <p:nvPr>
            <p:ph idx="3" type="pic"/>
          </p:nvPr>
        </p:nvSpPr>
        <p:spPr>
          <a:xfrm>
            <a:off x="2133600"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4"/>
          <p:cNvSpPr/>
          <p:nvPr>
            <p:ph idx="4" type="pic"/>
          </p:nvPr>
        </p:nvSpPr>
        <p:spPr>
          <a:xfrm>
            <a:off x="6663559"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40" name="Shape 40"/>
        <p:cNvGrpSpPr/>
        <p:nvPr/>
      </p:nvGrpSpPr>
      <p:grpSpPr>
        <a:xfrm>
          <a:off x="0" y="0"/>
          <a:ext cx="0" cy="0"/>
          <a:chOff x="0" y="0"/>
          <a:chExt cx="0" cy="0"/>
        </a:xfrm>
      </p:grpSpPr>
      <p:sp>
        <p:nvSpPr>
          <p:cNvPr id="41" name="Google Shape;41;p15"/>
          <p:cNvSpPr/>
          <p:nvPr>
            <p:ph idx="2" type="pic"/>
          </p:nvPr>
        </p:nvSpPr>
        <p:spPr>
          <a:xfrm>
            <a:off x="0" y="706821"/>
            <a:ext cx="2144110"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p:nvPr>
            <p:ph idx="3" type="pic"/>
          </p:nvPr>
        </p:nvSpPr>
        <p:spPr>
          <a:xfrm>
            <a:off x="5759669" y="706821"/>
            <a:ext cx="5213132"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3" name="Shape 43"/>
        <p:cNvGrpSpPr/>
        <p:nvPr/>
      </p:nvGrpSpPr>
      <p:grpSpPr>
        <a:xfrm>
          <a:off x="0" y="0"/>
          <a:ext cx="0" cy="0"/>
          <a:chOff x="0" y="0"/>
          <a:chExt cx="0" cy="0"/>
        </a:xfrm>
      </p:grpSpPr>
      <p:sp>
        <p:nvSpPr>
          <p:cNvPr id="44" name="Google Shape;44;p16"/>
          <p:cNvSpPr/>
          <p:nvPr>
            <p:ph idx="2" type="pic"/>
          </p:nvPr>
        </p:nvSpPr>
        <p:spPr>
          <a:xfrm>
            <a:off x="1734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6"/>
          <p:cNvSpPr/>
          <p:nvPr>
            <p:ph idx="3" type="pic"/>
          </p:nvPr>
        </p:nvSpPr>
        <p:spPr>
          <a:xfrm>
            <a:off x="48459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p:nvPr>
            <p:ph idx="4" type="pic"/>
          </p:nvPr>
        </p:nvSpPr>
        <p:spPr>
          <a:xfrm>
            <a:off x="7957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spTree>
      <p:nvGrpSpPr>
        <p:cNvPr id="47" name="Shape 47"/>
        <p:cNvGrpSpPr/>
        <p:nvPr/>
      </p:nvGrpSpPr>
      <p:grpSpPr>
        <a:xfrm>
          <a:off x="0" y="0"/>
          <a:ext cx="0" cy="0"/>
          <a:chOff x="0" y="0"/>
          <a:chExt cx="0" cy="0"/>
        </a:xfrm>
      </p:grpSpPr>
      <p:sp>
        <p:nvSpPr>
          <p:cNvPr id="48" name="Google Shape;48;p17"/>
          <p:cNvSpPr/>
          <p:nvPr>
            <p:ph idx="2" type="pic"/>
          </p:nvPr>
        </p:nvSpPr>
        <p:spPr>
          <a:xfrm>
            <a:off x="1429656"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p:nvPr>
            <p:ph idx="3" type="pic"/>
          </p:nvPr>
        </p:nvSpPr>
        <p:spPr>
          <a:xfrm>
            <a:off x="5065484"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p:nvPr>
            <p:ph idx="4" type="pic"/>
          </p:nvPr>
        </p:nvSpPr>
        <p:spPr>
          <a:xfrm>
            <a:off x="8701312"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rot="10800000">
            <a:off x="1111250" y="203200"/>
            <a:ext cx="2166681" cy="6451600"/>
          </a:xfrm>
          <a:prstGeom prst="rect">
            <a:avLst/>
          </a:prstGeom>
          <a:noFill/>
          <a:ln>
            <a:noFill/>
          </a:ln>
        </p:spPr>
      </p:pic>
      <p:sp>
        <p:nvSpPr>
          <p:cNvPr id="53" name="Google Shape;53;p18"/>
          <p:cNvSpPr/>
          <p:nvPr/>
        </p:nvSpPr>
        <p:spPr>
          <a:xfrm>
            <a:off x="2017183" y="893234"/>
            <a:ext cx="2590800" cy="5236633"/>
          </a:xfrm>
          <a:prstGeom prst="roundRect">
            <a:avLst>
              <a:gd fmla="val 1495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4" name="Google Shape;54;p18"/>
          <p:cNvSpPr/>
          <p:nvPr/>
        </p:nvSpPr>
        <p:spPr>
          <a:xfrm>
            <a:off x="2059517" y="939801"/>
            <a:ext cx="2514599" cy="5146675"/>
          </a:xfrm>
          <a:prstGeom prst="roundRect">
            <a:avLst>
              <a:gd fmla="val 14253" name="adj"/>
            </a:avLst>
          </a:prstGeom>
          <a:gradFill>
            <a:gsLst>
              <a:gs pos="0">
                <a:srgbClr val="E2E2E2"/>
              </a:gs>
              <a:gs pos="10000">
                <a:schemeClr val="lt1"/>
              </a:gs>
              <a:gs pos="100000">
                <a:schemeClr val="lt1"/>
              </a:gs>
            </a:gsLst>
            <a:lin ang="0" scaled="0"/>
          </a:gradFill>
          <a:ln>
            <a:noFill/>
          </a:ln>
          <a:effectLst>
            <a:outerShdw blurRad="25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5" name="Google Shape;55;p18"/>
          <p:cNvSpPr/>
          <p:nvPr/>
        </p:nvSpPr>
        <p:spPr>
          <a:xfrm>
            <a:off x="3136901" y="1089026"/>
            <a:ext cx="352424" cy="47625"/>
          </a:xfrm>
          <a:prstGeom prst="roundRect">
            <a:avLst>
              <a:gd fmla="val 50000"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6" name="Google Shape;56;p18"/>
          <p:cNvSpPr/>
          <p:nvPr/>
        </p:nvSpPr>
        <p:spPr>
          <a:xfrm>
            <a:off x="2001837" y="1657351"/>
            <a:ext cx="18288" cy="201168"/>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7" name="Google Shape;57;p18"/>
          <p:cNvSpPr/>
          <p:nvPr/>
        </p:nvSpPr>
        <p:spPr>
          <a:xfrm>
            <a:off x="1995488" y="2038358"/>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 name="Google Shape;58;p18"/>
          <p:cNvSpPr/>
          <p:nvPr/>
        </p:nvSpPr>
        <p:spPr>
          <a:xfrm>
            <a:off x="1997647" y="2466983"/>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9" name="Google Shape;59;p18"/>
          <p:cNvSpPr/>
          <p:nvPr/>
        </p:nvSpPr>
        <p:spPr>
          <a:xfrm>
            <a:off x="4607498" y="2081750"/>
            <a:ext cx="24384" cy="688848"/>
          </a:xfrm>
          <a:prstGeom prst="roundRect">
            <a:avLst>
              <a:gd fmla="val 46355"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60" name="Google Shape;60;p18"/>
          <p:cNvSpPr/>
          <p:nvPr>
            <p:ph idx="2" type="pic"/>
          </p:nvPr>
        </p:nvSpPr>
        <p:spPr>
          <a:xfrm>
            <a:off x="2176144" y="1031212"/>
            <a:ext cx="2277111" cy="4945725"/>
          </a:xfrm>
          <a:prstGeom prst="rect">
            <a:avLst/>
          </a:prstGeom>
          <a:solidFill>
            <a:schemeClr val="lt1"/>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1"/>
              </a:buClr>
              <a:buSzPts val="2067"/>
              <a:buFont typeface="Arial"/>
              <a:buNone/>
              <a:defRPr b="0" i="0" sz="2067"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1" name="Shape 61"/>
        <p:cNvGrpSpPr/>
        <p:nvPr/>
      </p:nvGrpSpPr>
      <p:grpSpPr>
        <a:xfrm>
          <a:off x="0" y="0"/>
          <a:ext cx="0" cy="0"/>
          <a:chOff x="0" y="0"/>
          <a:chExt cx="0" cy="0"/>
        </a:xfrm>
      </p:grpSpPr>
      <p:grpSp>
        <p:nvGrpSpPr>
          <p:cNvPr id="62" name="Google Shape;62;p19"/>
          <p:cNvGrpSpPr/>
          <p:nvPr/>
        </p:nvGrpSpPr>
        <p:grpSpPr>
          <a:xfrm>
            <a:off x="3235775" y="1698010"/>
            <a:ext cx="5686348" cy="3272485"/>
            <a:chOff x="1371600" y="2743200"/>
            <a:chExt cx="11088379" cy="6381345"/>
          </a:xfrm>
        </p:grpSpPr>
        <p:sp>
          <p:nvSpPr>
            <p:cNvPr id="63" name="Google Shape;63;p19"/>
            <p:cNvSpPr/>
            <p:nvPr/>
          </p:nvSpPr>
          <p:spPr>
            <a:xfrm>
              <a:off x="1371600" y="8878135"/>
              <a:ext cx="5585257" cy="246410"/>
            </a:xfrm>
            <a:custGeom>
              <a:pathLst>
                <a:path extrusionOk="0"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4" name="Google Shape;64;p19"/>
            <p:cNvSpPr/>
            <p:nvPr/>
          </p:nvSpPr>
          <p:spPr>
            <a:xfrm>
              <a:off x="6874718" y="8878135"/>
              <a:ext cx="5585257" cy="246410"/>
            </a:xfrm>
            <a:custGeom>
              <a:pathLst>
                <a:path extrusionOk="0"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5" name="Google Shape;65;p19"/>
            <p:cNvSpPr/>
            <p:nvPr/>
          </p:nvSpPr>
          <p:spPr>
            <a:xfrm>
              <a:off x="2464640" y="2743200"/>
              <a:ext cx="8984429" cy="6153891"/>
            </a:xfrm>
            <a:custGeom>
              <a:pathLst>
                <a:path extrusionOk="0"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6" name="Google Shape;66;p19"/>
            <p:cNvSpPr/>
            <p:nvPr/>
          </p:nvSpPr>
          <p:spPr>
            <a:xfrm>
              <a:off x="2496233" y="2774789"/>
              <a:ext cx="8927567" cy="6090709"/>
            </a:xfrm>
            <a:custGeom>
              <a:pathLst>
                <a:path extrusionOk="0"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7" name="Google Shape;67;p19"/>
            <p:cNvSpPr/>
            <p:nvPr/>
          </p:nvSpPr>
          <p:spPr>
            <a:xfrm>
              <a:off x="2496233" y="8606456"/>
              <a:ext cx="8927567" cy="259047"/>
            </a:xfrm>
            <a:custGeom>
              <a:pathLst>
                <a:path extrusionOk="0"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8" name="Google Shape;68;p19"/>
            <p:cNvSpPr/>
            <p:nvPr/>
          </p:nvSpPr>
          <p:spPr>
            <a:xfrm>
              <a:off x="1371600" y="8777044"/>
              <a:ext cx="11088379" cy="202181"/>
            </a:xfrm>
            <a:prstGeom prst="rect">
              <a:avLst/>
            </a:prstGeom>
            <a:solidFill>
              <a:srgbClr val="D2D6D7"/>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9" name="Google Shape;69;p19"/>
            <p:cNvSpPr/>
            <p:nvPr/>
          </p:nvSpPr>
          <p:spPr>
            <a:xfrm>
              <a:off x="6116539" y="8777044"/>
              <a:ext cx="1592177" cy="113727"/>
            </a:xfrm>
            <a:custGeom>
              <a:pathLst>
                <a:path extrusionOk="0" h="18" w="252">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0" name="Google Shape;70;p19"/>
            <p:cNvSpPr/>
            <p:nvPr/>
          </p:nvSpPr>
          <p:spPr>
            <a:xfrm>
              <a:off x="2793185" y="3160199"/>
              <a:ext cx="8333660" cy="5263032"/>
            </a:xfrm>
            <a:prstGeom prst="rect">
              <a:avLst/>
            </a:pr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1" name="Google Shape;71;p19"/>
            <p:cNvSpPr/>
            <p:nvPr/>
          </p:nvSpPr>
          <p:spPr>
            <a:xfrm>
              <a:off x="2818457" y="3191788"/>
              <a:ext cx="8276794" cy="5206167"/>
            </a:xfrm>
            <a:prstGeom prst="rect">
              <a:avLst/>
            </a:prstGeom>
            <a:solidFill>
              <a:srgbClr val="7F7F7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2" name="Google Shape;72;p19"/>
            <p:cNvSpPr/>
            <p:nvPr/>
          </p:nvSpPr>
          <p:spPr>
            <a:xfrm>
              <a:off x="6906311" y="2939061"/>
              <a:ext cx="94774" cy="94774"/>
            </a:xfrm>
            <a:prstGeom prst="ellipse">
              <a:avLst/>
            </a:prstGeom>
            <a:solidFill>
              <a:srgbClr val="2C2C2C"/>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3" name="Google Shape;73;p19"/>
            <p:cNvSpPr/>
            <p:nvPr/>
          </p:nvSpPr>
          <p:spPr>
            <a:xfrm>
              <a:off x="6906311" y="2932745"/>
              <a:ext cx="94774" cy="88454"/>
            </a:xfrm>
            <a:prstGeom prst="ellipse">
              <a:avLst/>
            </a:prstGeom>
            <a:solidFill>
              <a:srgbClr val="0A0A0A"/>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4" name="Google Shape;74;p19"/>
            <p:cNvSpPr/>
            <p:nvPr/>
          </p:nvSpPr>
          <p:spPr>
            <a:xfrm>
              <a:off x="6925264" y="2945381"/>
              <a:ext cx="56865" cy="63182"/>
            </a:xfrm>
            <a:prstGeom prst="ellipse">
              <a:avLst/>
            </a:prstGeom>
            <a:solidFill>
              <a:srgbClr val="000000"/>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5" name="Google Shape;75;p19"/>
            <p:cNvSpPr/>
            <p:nvPr/>
          </p:nvSpPr>
          <p:spPr>
            <a:xfrm>
              <a:off x="6937900" y="2964334"/>
              <a:ext cx="31593" cy="31593"/>
            </a:xfrm>
            <a:prstGeom prst="ellipse">
              <a:avLst/>
            </a:prstGeom>
            <a:solidFill>
              <a:srgbClr val="2C99B4"/>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6" name="Google Shape;76;p19"/>
            <p:cNvSpPr/>
            <p:nvPr/>
          </p:nvSpPr>
          <p:spPr>
            <a:xfrm>
              <a:off x="6950536" y="2970654"/>
              <a:ext cx="6320" cy="12636"/>
            </a:xfrm>
            <a:custGeom>
              <a:pathLst>
                <a:path extrusionOk="0" h="2" w="1">
                  <a:moveTo>
                    <a:pt x="1" y="1"/>
                  </a:moveTo>
                  <a:lnTo>
                    <a:pt x="1" y="2"/>
                  </a:lnTo>
                  <a:lnTo>
                    <a:pt x="0" y="1"/>
                  </a:lnTo>
                  <a:lnTo>
                    <a:pt x="1" y="0"/>
                  </a:lnTo>
                  <a:lnTo>
                    <a:pt x="1" y="1"/>
                  </a:lnTo>
                  <a:close/>
                </a:path>
              </a:pathLst>
            </a:custGeom>
            <a:solidFill>
              <a:srgbClr val="FFFFF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grpSp>
      <p:sp>
        <p:nvSpPr>
          <p:cNvPr id="77" name="Google Shape;77;p19"/>
          <p:cNvSpPr/>
          <p:nvPr>
            <p:ph idx="2" type="pic"/>
          </p:nvPr>
        </p:nvSpPr>
        <p:spPr>
          <a:xfrm>
            <a:off x="3974123" y="1921384"/>
            <a:ext cx="4243754" cy="2691174"/>
          </a:xfrm>
          <a:prstGeom prst="rect">
            <a:avLst/>
          </a:prstGeom>
          <a:solidFill>
            <a:srgbClr val="C7C1C7"/>
          </a:solidFill>
          <a:ln>
            <a:noFill/>
          </a:ln>
        </p:spPr>
        <p:txBody>
          <a:bodyPr anchorCtr="0" anchor="ctr" bIns="91425" lIns="91425" spcFirstLastPara="1" rIns="91425" wrap="square" tIns="91425"/>
          <a:lstStyle>
            <a:lvl1pPr lvl="0">
              <a:spcBef>
                <a:spcPts val="0"/>
              </a:spcBef>
              <a:spcAft>
                <a:spcPts val="0"/>
              </a:spcAft>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0" y="0"/>
            <a:ext cx="1219200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4" name="Shape 14"/>
        <p:cNvGrpSpPr/>
        <p:nvPr/>
      </p:nvGrpSpPr>
      <p:grpSpPr>
        <a:xfrm>
          <a:off x="0" y="0"/>
          <a:ext cx="0" cy="0"/>
          <a:chOff x="0" y="0"/>
          <a:chExt cx="0" cy="0"/>
        </a:xfrm>
      </p:grpSpPr>
      <p:sp>
        <p:nvSpPr>
          <p:cNvPr id="15" name="Google Shape;15;p4"/>
          <p:cNvSpPr/>
          <p:nvPr>
            <p:ph idx="2" type="pic"/>
          </p:nvPr>
        </p:nvSpPr>
        <p:spPr>
          <a:xfrm>
            <a:off x="0" y="0"/>
            <a:ext cx="67627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6" name="Shape 16"/>
        <p:cNvGrpSpPr/>
        <p:nvPr/>
      </p:nvGrpSpPr>
      <p:grpSpPr>
        <a:xfrm>
          <a:off x="0" y="0"/>
          <a:ext cx="0" cy="0"/>
          <a:chOff x="0" y="0"/>
          <a:chExt cx="0" cy="0"/>
        </a:xfrm>
      </p:grpSpPr>
      <p:sp>
        <p:nvSpPr>
          <p:cNvPr id="17" name="Google Shape;17;p5"/>
          <p:cNvSpPr/>
          <p:nvPr>
            <p:ph idx="2" type="pic"/>
          </p:nvPr>
        </p:nvSpPr>
        <p:spPr>
          <a:xfrm>
            <a:off x="6096000" y="0"/>
            <a:ext cx="56959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 name="Shape 18"/>
        <p:cNvGrpSpPr/>
        <p:nvPr/>
      </p:nvGrpSpPr>
      <p:grpSpPr>
        <a:xfrm>
          <a:off x="0" y="0"/>
          <a:ext cx="0" cy="0"/>
          <a:chOff x="0" y="0"/>
          <a:chExt cx="0" cy="0"/>
        </a:xfrm>
      </p:grpSpPr>
      <p:sp>
        <p:nvSpPr>
          <p:cNvPr id="19" name="Google Shape;19;p6"/>
          <p:cNvSpPr/>
          <p:nvPr>
            <p:ph idx="2" type="pic"/>
          </p:nvPr>
        </p:nvSpPr>
        <p:spPr>
          <a:xfrm>
            <a:off x="5362246" y="734383"/>
            <a:ext cx="6261817" cy="5389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0" name="Shape 20"/>
        <p:cNvGrpSpPr/>
        <p:nvPr/>
      </p:nvGrpSpPr>
      <p:grpSpPr>
        <a:xfrm>
          <a:off x="0" y="0"/>
          <a:ext cx="0" cy="0"/>
          <a:chOff x="0" y="0"/>
          <a:chExt cx="0" cy="0"/>
        </a:xfrm>
      </p:grpSpPr>
      <p:sp>
        <p:nvSpPr>
          <p:cNvPr id="21" name="Google Shape;21;p7"/>
          <p:cNvSpPr/>
          <p:nvPr>
            <p:ph idx="2" type="pic"/>
          </p:nvPr>
        </p:nvSpPr>
        <p:spPr>
          <a:xfrm>
            <a:off x="-998527" y="-918951"/>
            <a:ext cx="13691113" cy="5226845"/>
          </a:xfrm>
          <a:prstGeom prst="rect">
            <a:avLst/>
          </a:prstGeom>
          <a:solidFill>
            <a:schemeClr val="lt1"/>
          </a:solid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22" name="Shape 22"/>
        <p:cNvGrpSpPr/>
        <p:nvPr/>
      </p:nvGrpSpPr>
      <p:grpSpPr>
        <a:xfrm>
          <a:off x="0" y="0"/>
          <a:ext cx="0" cy="0"/>
          <a:chOff x="0" y="0"/>
          <a:chExt cx="0" cy="0"/>
        </a:xfrm>
      </p:grpSpPr>
      <p:sp>
        <p:nvSpPr>
          <p:cNvPr id="23" name="Google Shape;23;p8"/>
          <p:cNvSpPr/>
          <p:nvPr>
            <p:ph idx="2" type="pic"/>
          </p:nvPr>
        </p:nvSpPr>
        <p:spPr>
          <a:xfrm flipH="1">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24" name="Shape 24"/>
        <p:cNvGrpSpPr/>
        <p:nvPr/>
      </p:nvGrpSpPr>
      <p:grpSpPr>
        <a:xfrm>
          <a:off x="0" y="0"/>
          <a:ext cx="0" cy="0"/>
          <a:chOff x="0" y="0"/>
          <a:chExt cx="0" cy="0"/>
        </a:xfrm>
      </p:grpSpPr>
      <p:sp>
        <p:nvSpPr>
          <p:cNvPr id="25" name="Google Shape;25;p9"/>
          <p:cNvSpPr/>
          <p:nvPr>
            <p:ph idx="2" type="pic"/>
          </p:nvPr>
        </p:nvSpPr>
        <p:spPr>
          <a:xfrm>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26" name="Shape 26"/>
        <p:cNvGrpSpPr/>
        <p:nvPr/>
      </p:nvGrpSpPr>
      <p:grpSpPr>
        <a:xfrm>
          <a:off x="0" y="0"/>
          <a:ext cx="0" cy="0"/>
          <a:chOff x="0" y="0"/>
          <a:chExt cx="0" cy="0"/>
        </a:xfrm>
      </p:grpSpPr>
      <p:sp>
        <p:nvSpPr>
          <p:cNvPr id="27" name="Google Shape;27;p10"/>
          <p:cNvSpPr/>
          <p:nvPr>
            <p:ph idx="2" type="pic"/>
          </p:nvPr>
        </p:nvSpPr>
        <p:spPr>
          <a:xfrm>
            <a:off x="4992914" y="242888"/>
            <a:ext cx="6908687" cy="63722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5673"/>
        </a:solidFill>
      </p:bgPr>
    </p:bg>
    <p:spTree>
      <p:nvGrpSpPr>
        <p:cNvPr id="88" name="Shape 88"/>
        <p:cNvGrpSpPr/>
        <p:nvPr/>
      </p:nvGrpSpPr>
      <p:grpSpPr>
        <a:xfrm>
          <a:off x="0" y="0"/>
          <a:ext cx="0" cy="0"/>
          <a:chOff x="0" y="0"/>
          <a:chExt cx="0" cy="0"/>
        </a:xfrm>
      </p:grpSpPr>
      <p:sp>
        <p:nvSpPr>
          <p:cNvPr id="89" name="Google Shape;89;p22"/>
          <p:cNvSpPr/>
          <p:nvPr/>
        </p:nvSpPr>
        <p:spPr>
          <a:xfrm>
            <a:off x="0" y="0"/>
            <a:ext cx="5693228" cy="6858000"/>
          </a:xfrm>
          <a:custGeom>
            <a:pathLst>
              <a:path extrusionOk="0" h="6858000" w="5693228">
                <a:moveTo>
                  <a:pt x="0" y="0"/>
                </a:moveTo>
                <a:lnTo>
                  <a:pt x="2680643" y="0"/>
                </a:lnTo>
                <a:lnTo>
                  <a:pt x="2752462" y="24301"/>
                </a:lnTo>
                <a:cubicBezTo>
                  <a:pt x="4468533" y="652639"/>
                  <a:pt x="5693228" y="2300342"/>
                  <a:pt x="5693228" y="4234089"/>
                </a:cubicBezTo>
                <a:cubicBezTo>
                  <a:pt x="5693228" y="5162288"/>
                  <a:pt x="5411058" y="6024582"/>
                  <a:pt x="4927818" y="6739872"/>
                </a:cubicBezTo>
                <a:lnTo>
                  <a:pt x="4839483"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22"/>
          <p:cNvSpPr/>
          <p:nvPr/>
        </p:nvSpPr>
        <p:spPr>
          <a:xfrm>
            <a:off x="-1" y="5167172"/>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2"/>
          <p:cNvSpPr txBox="1"/>
          <p:nvPr/>
        </p:nvSpPr>
        <p:spPr>
          <a:xfrm>
            <a:off x="6622317" y="2257106"/>
            <a:ext cx="482010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8000" u="none" cap="none" strike="noStrike">
                <a:solidFill>
                  <a:schemeClr val="lt1"/>
                </a:solidFill>
                <a:latin typeface="Arial"/>
                <a:ea typeface="Arial"/>
                <a:cs typeface="Arial"/>
                <a:sym typeface="Arial"/>
              </a:rPr>
              <a:t>Nikahin</a:t>
            </a:r>
            <a:endParaRPr b="1" sz="11500">
              <a:solidFill>
                <a:schemeClr val="lt1"/>
              </a:solidFill>
              <a:latin typeface="Arial"/>
              <a:ea typeface="Arial"/>
              <a:cs typeface="Arial"/>
              <a:sym typeface="Arial"/>
            </a:endParaRPr>
          </a:p>
        </p:txBody>
      </p:sp>
      <p:sp>
        <p:nvSpPr>
          <p:cNvPr id="92" name="Google Shape;92;p22"/>
          <p:cNvSpPr txBox="1"/>
          <p:nvPr/>
        </p:nvSpPr>
        <p:spPr>
          <a:xfrm>
            <a:off x="6752377" y="3580545"/>
            <a:ext cx="4304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Your best Wedding Here</a:t>
            </a:r>
            <a:endParaRPr sz="1800">
              <a:solidFill>
                <a:schemeClr val="lt1"/>
              </a:solidFill>
              <a:latin typeface="Arial"/>
              <a:ea typeface="Arial"/>
              <a:cs typeface="Arial"/>
              <a:sym typeface="Arial"/>
            </a:endParaRPr>
          </a:p>
        </p:txBody>
      </p:sp>
      <p:grpSp>
        <p:nvGrpSpPr>
          <p:cNvPr id="93" name="Google Shape;93;p22"/>
          <p:cNvGrpSpPr/>
          <p:nvPr/>
        </p:nvGrpSpPr>
        <p:grpSpPr>
          <a:xfrm>
            <a:off x="7079077" y="4397606"/>
            <a:ext cx="1953295" cy="333519"/>
            <a:chOff x="9488054" y="5541386"/>
            <a:chExt cx="1953295" cy="333519"/>
          </a:xfrm>
        </p:grpSpPr>
        <p:grpSp>
          <p:nvGrpSpPr>
            <p:cNvPr id="94" name="Google Shape;94;p22"/>
            <p:cNvGrpSpPr/>
            <p:nvPr/>
          </p:nvGrpSpPr>
          <p:grpSpPr>
            <a:xfrm>
              <a:off x="10030030" y="5542909"/>
              <a:ext cx="327600" cy="327600"/>
              <a:chOff x="4688" y="2597"/>
              <a:chExt cx="264" cy="264"/>
            </a:xfrm>
          </p:grpSpPr>
          <p:sp>
            <p:nvSpPr>
              <p:cNvPr id="95" name="Google Shape;95;p22"/>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2"/>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 name="Google Shape;97;p22"/>
            <p:cNvGrpSpPr/>
            <p:nvPr/>
          </p:nvGrpSpPr>
          <p:grpSpPr>
            <a:xfrm>
              <a:off x="9488054" y="5546698"/>
              <a:ext cx="328207" cy="328207"/>
              <a:chOff x="3799" y="2597"/>
              <a:chExt cx="264" cy="264"/>
            </a:xfrm>
          </p:grpSpPr>
          <p:sp>
            <p:nvSpPr>
              <p:cNvPr id="98" name="Google Shape;98;p22"/>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2"/>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0" name="Google Shape;100;p22"/>
            <p:cNvGrpSpPr/>
            <p:nvPr/>
          </p:nvGrpSpPr>
          <p:grpSpPr>
            <a:xfrm>
              <a:off x="10571400" y="5541386"/>
              <a:ext cx="328578" cy="327600"/>
              <a:chOff x="4202" y="1821"/>
              <a:chExt cx="336" cy="335"/>
            </a:xfrm>
          </p:grpSpPr>
          <p:sp>
            <p:nvSpPr>
              <p:cNvPr id="101" name="Google Shape;101;p22"/>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2"/>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2"/>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 name="Google Shape;106;p22"/>
            <p:cNvGrpSpPr/>
            <p:nvPr/>
          </p:nvGrpSpPr>
          <p:grpSpPr>
            <a:xfrm>
              <a:off x="11112770" y="5541386"/>
              <a:ext cx="328578" cy="327600"/>
              <a:chOff x="4584" y="1821"/>
              <a:chExt cx="336" cy="335"/>
            </a:xfrm>
          </p:grpSpPr>
          <p:sp>
            <p:nvSpPr>
              <p:cNvPr id="107" name="Google Shape;107;p22"/>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2"/>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109" name="Google Shape;109;p22"/>
          <p:cNvGrpSpPr/>
          <p:nvPr/>
        </p:nvGrpSpPr>
        <p:grpSpPr>
          <a:xfrm>
            <a:off x="4719185" y="1996217"/>
            <a:ext cx="1637770" cy="1897762"/>
            <a:chOff x="4719185" y="1996217"/>
            <a:chExt cx="1637770" cy="1897762"/>
          </a:xfrm>
        </p:grpSpPr>
        <p:grpSp>
          <p:nvGrpSpPr>
            <p:cNvPr id="110" name="Google Shape;110;p22"/>
            <p:cNvGrpSpPr/>
            <p:nvPr/>
          </p:nvGrpSpPr>
          <p:grpSpPr>
            <a:xfrm>
              <a:off x="4719185" y="1996217"/>
              <a:ext cx="1438588" cy="1438588"/>
              <a:chOff x="4896027" y="2769226"/>
              <a:chExt cx="1438588" cy="1438588"/>
            </a:xfrm>
          </p:grpSpPr>
          <p:sp>
            <p:nvSpPr>
              <p:cNvPr id="111" name="Google Shape;111;p22"/>
              <p:cNvSpPr/>
              <p:nvPr/>
            </p:nvSpPr>
            <p:spPr>
              <a:xfrm>
                <a:off x="4896027" y="2769226"/>
                <a:ext cx="1438588" cy="1438588"/>
              </a:xfrm>
              <a:prstGeom prst="ellipse">
                <a:avLst/>
              </a:prstGeom>
              <a:solidFill>
                <a:schemeClr val="accent1">
                  <a:alpha val="69803"/>
                </a:schemeClr>
              </a:solidFill>
              <a:ln>
                <a:noFill/>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12" name="Google Shape;112;p22"/>
              <p:cNvSpPr/>
              <p:nvPr/>
            </p:nvSpPr>
            <p:spPr>
              <a:xfrm>
                <a:off x="5026087" y="2899286"/>
                <a:ext cx="1178468" cy="1178468"/>
              </a:xfrm>
              <a:prstGeom prst="ellipse">
                <a:avLst/>
              </a:prstGeom>
              <a:noFill/>
              <a:ln cap="flat" cmpd="sng" w="63500">
                <a:solidFill>
                  <a:schemeClr val="lt1"/>
                </a:solidFill>
                <a:prstDash val="solid"/>
                <a:miter lim="800000"/>
                <a:headEnd len="sm" w="sm" type="none"/>
                <a:tailEnd len="sm" w="sm" type="none"/>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3" name="Google Shape;113;p22"/>
            <p:cNvSpPr/>
            <p:nvPr/>
          </p:nvSpPr>
          <p:spPr>
            <a:xfrm>
              <a:off x="5178487" y="2715511"/>
              <a:ext cx="1178468" cy="1178468"/>
            </a:xfrm>
            <a:prstGeom prst="ellipse">
              <a:avLst/>
            </a:prstGeom>
            <a:noFill/>
            <a:ln cap="flat" cmpd="sng" w="635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4" name="Google Shape;114;p22"/>
          <p:cNvSpPr/>
          <p:nvPr/>
        </p:nvSpPr>
        <p:spPr>
          <a:xfrm>
            <a:off x="0" y="4286051"/>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455673">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2"/>
          <p:cNvSpPr txBox="1"/>
          <p:nvPr/>
        </p:nvSpPr>
        <p:spPr>
          <a:xfrm>
            <a:off x="281396" y="6362540"/>
            <a:ext cx="664642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Garamond"/>
                <a:ea typeface="Garamond"/>
                <a:cs typeface="Garamond"/>
                <a:sym typeface="Garamond"/>
              </a:rPr>
              <a:t>Ultimate Wedding Organizer Presentation</a:t>
            </a:r>
            <a:endParaRPr sz="16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p:nvPr/>
        </p:nvSpPr>
        <p:spPr>
          <a:xfrm>
            <a:off x="0" y="1148360"/>
            <a:ext cx="5758089" cy="5709640"/>
          </a:xfrm>
          <a:custGeom>
            <a:pathLst>
              <a:path extrusionOk="0" h="5709640" w="5758089">
                <a:moveTo>
                  <a:pt x="0" y="0"/>
                </a:moveTo>
                <a:lnTo>
                  <a:pt x="5758089" y="0"/>
                </a:lnTo>
                <a:lnTo>
                  <a:pt x="5758089" y="5709640"/>
                </a:lnTo>
                <a:lnTo>
                  <a:pt x="0" y="570964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5758090" y="0"/>
            <a:ext cx="3784048" cy="5086350"/>
          </a:xfrm>
          <a:prstGeom prst="rect">
            <a:avLst/>
          </a:prstGeom>
          <a:solidFill>
            <a:srgbClr val="BDC6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11" name="Google Shape;211;p31"/>
          <p:cNvSpPr/>
          <p:nvPr/>
        </p:nvSpPr>
        <p:spPr>
          <a:xfrm>
            <a:off x="6506870" y="3622383"/>
            <a:ext cx="3515601" cy="7544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a:t>
            </a:r>
            <a:endParaRPr sz="1000">
              <a:solidFill>
                <a:srgbClr val="000000"/>
              </a:solidFill>
              <a:latin typeface="Lato"/>
              <a:ea typeface="Lato"/>
              <a:cs typeface="Lato"/>
              <a:sym typeface="Lato"/>
            </a:endParaRPr>
          </a:p>
        </p:txBody>
      </p:sp>
      <p:sp>
        <p:nvSpPr>
          <p:cNvPr id="212" name="Google Shape;212;p31"/>
          <p:cNvSpPr/>
          <p:nvPr/>
        </p:nvSpPr>
        <p:spPr>
          <a:xfrm>
            <a:off x="6506870" y="4536783"/>
            <a:ext cx="3515601" cy="12464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13" name="Google Shape;213;p31"/>
          <p:cNvSpPr txBox="1"/>
          <p:nvPr/>
        </p:nvSpPr>
        <p:spPr>
          <a:xfrm>
            <a:off x="6506869" y="2979408"/>
            <a:ext cx="3515601" cy="5105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14" name="Google Shape;214;p31"/>
          <p:cNvSpPr txBox="1"/>
          <p:nvPr/>
        </p:nvSpPr>
        <p:spPr>
          <a:xfrm>
            <a:off x="7604998" y="667500"/>
            <a:ext cx="3285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15" name="Google Shape;215;p31"/>
          <p:cNvSpPr txBox="1"/>
          <p:nvPr/>
        </p:nvSpPr>
        <p:spPr>
          <a:xfrm>
            <a:off x="7605009" y="1947902"/>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16" name="Google Shape;216;p31"/>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02</a:t>
            </a:r>
            <a:endParaRPr b="1" sz="11500">
              <a:solidFill>
                <a:srgbClr val="3F3F3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p:nvPr/>
        </p:nvSpPr>
        <p:spPr>
          <a:xfrm>
            <a:off x="5899355" y="0"/>
            <a:ext cx="6292645" cy="6858000"/>
          </a:xfrm>
          <a:prstGeom prst="rect">
            <a:avLst/>
          </a:prstGeom>
          <a:solidFill>
            <a:srgbClr val="BDC6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2"/>
          <p:cNvSpPr/>
          <p:nvPr/>
        </p:nvSpPr>
        <p:spPr>
          <a:xfrm>
            <a:off x="6282812" y="324466"/>
            <a:ext cx="5501927" cy="6209071"/>
          </a:xfrm>
          <a:custGeom>
            <a:pathLst>
              <a:path extrusionOk="0" h="6209071" w="5501927">
                <a:moveTo>
                  <a:pt x="0" y="0"/>
                </a:moveTo>
                <a:lnTo>
                  <a:pt x="5501927" y="0"/>
                </a:lnTo>
                <a:lnTo>
                  <a:pt x="5501927" y="6209071"/>
                </a:lnTo>
                <a:lnTo>
                  <a:pt x="0" y="6209071"/>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2"/>
          <p:cNvSpPr/>
          <p:nvPr/>
        </p:nvSpPr>
        <p:spPr>
          <a:xfrm>
            <a:off x="1361767" y="1401212"/>
            <a:ext cx="3593691" cy="4055576"/>
          </a:xfrm>
          <a:custGeom>
            <a:pathLst>
              <a:path extrusionOk="0" h="4055576" w="3593691">
                <a:moveTo>
                  <a:pt x="0" y="0"/>
                </a:moveTo>
                <a:lnTo>
                  <a:pt x="3593691" y="0"/>
                </a:lnTo>
                <a:lnTo>
                  <a:pt x="3593691" y="4055576"/>
                </a:lnTo>
                <a:lnTo>
                  <a:pt x="0" y="4055576"/>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2"/>
          <p:cNvSpPr/>
          <p:nvPr/>
        </p:nvSpPr>
        <p:spPr>
          <a:xfrm>
            <a:off x="1420807" y="5475838"/>
            <a:ext cx="3515601" cy="7544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000">
                <a:solidFill>
                  <a:srgbClr val="595959"/>
                </a:solidFill>
                <a:latin typeface="Lato Light"/>
                <a:ea typeface="Lato Light"/>
                <a:cs typeface="Lato Light"/>
                <a:sym typeface="Lato Light"/>
              </a:rPr>
              <a:t>Lorem ipsum dolor sit amet, lacus nulla ac netus nibh aliquet, porttitor ligula justo libero vivamus porttitor dolor, conubia mollit. Sapien nam suspendisse, </a:t>
            </a:r>
            <a:endParaRPr sz="1000">
              <a:solidFill>
                <a:srgbClr val="595959"/>
              </a:solidFill>
              <a:latin typeface="Lato Light"/>
              <a:ea typeface="Lato Light"/>
              <a:cs typeface="Lato Light"/>
              <a:sym typeface="Lato Light"/>
            </a:endParaRPr>
          </a:p>
        </p:txBody>
      </p:sp>
      <p:sp>
        <p:nvSpPr>
          <p:cNvPr id="225" name="Google Shape;225;p32"/>
          <p:cNvSpPr txBox="1"/>
          <p:nvPr/>
        </p:nvSpPr>
        <p:spPr>
          <a:xfrm>
            <a:off x="1580866" y="293216"/>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Arial"/>
                <a:ea typeface="Arial"/>
                <a:cs typeface="Arial"/>
                <a:sym typeface="Arial"/>
              </a:rPr>
              <a:t>Nikahin</a:t>
            </a:r>
            <a:endParaRPr sz="6600">
              <a:solidFill>
                <a:srgbClr val="3F3F3F"/>
              </a:solidFill>
              <a:latin typeface="Arial"/>
              <a:ea typeface="Arial"/>
              <a:cs typeface="Arial"/>
              <a:sym typeface="Arial"/>
            </a:endParaRPr>
          </a:p>
        </p:txBody>
      </p:sp>
      <p:sp>
        <p:nvSpPr>
          <p:cNvPr id="226" name="Google Shape;226;p32"/>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03</a:t>
            </a:r>
            <a:endParaRPr b="1" sz="11500">
              <a:solidFill>
                <a:srgbClr val="3F3F3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p:nvPr/>
        </p:nvSpPr>
        <p:spPr>
          <a:xfrm>
            <a:off x="3904343" y="1959430"/>
            <a:ext cx="3033485" cy="4651245"/>
          </a:xfrm>
          <a:custGeom>
            <a:pathLst>
              <a:path extrusionOk="0" h="4651245" w="3033485">
                <a:moveTo>
                  <a:pt x="0" y="0"/>
                </a:moveTo>
                <a:lnTo>
                  <a:pt x="3033485" y="0"/>
                </a:lnTo>
                <a:lnTo>
                  <a:pt x="3033485" y="4651245"/>
                </a:lnTo>
                <a:lnTo>
                  <a:pt x="0" y="4651245"/>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3"/>
          <p:cNvSpPr/>
          <p:nvPr/>
        </p:nvSpPr>
        <p:spPr>
          <a:xfrm>
            <a:off x="0" y="1"/>
            <a:ext cx="3593691" cy="4651245"/>
          </a:xfrm>
          <a:custGeom>
            <a:pathLst>
              <a:path extrusionOk="0" h="4651245" w="3593691">
                <a:moveTo>
                  <a:pt x="0" y="0"/>
                </a:moveTo>
                <a:lnTo>
                  <a:pt x="3593691" y="0"/>
                </a:lnTo>
                <a:lnTo>
                  <a:pt x="3593691" y="4651245"/>
                </a:lnTo>
                <a:lnTo>
                  <a:pt x="0" y="4651245"/>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3"/>
          <p:cNvSpPr/>
          <p:nvPr/>
        </p:nvSpPr>
        <p:spPr>
          <a:xfrm>
            <a:off x="7248481" y="4904167"/>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234" name="Google Shape;234;p33"/>
          <p:cNvSpPr txBox="1"/>
          <p:nvPr/>
        </p:nvSpPr>
        <p:spPr>
          <a:xfrm>
            <a:off x="7248480" y="4398323"/>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35" name="Google Shape;235;p33"/>
          <p:cNvSpPr txBox="1"/>
          <p:nvPr/>
        </p:nvSpPr>
        <p:spPr>
          <a:xfrm>
            <a:off x="219099" y="3543249"/>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Garamond"/>
                <a:ea typeface="Garamond"/>
                <a:cs typeface="Garamond"/>
                <a:sym typeface="Garamond"/>
              </a:rPr>
              <a:t>Nikahin</a:t>
            </a:r>
            <a:endParaRPr sz="6600">
              <a:solidFill>
                <a:srgbClr val="3F3F3F"/>
              </a:solidFill>
              <a:latin typeface="Garamond"/>
              <a:ea typeface="Garamond"/>
              <a:cs typeface="Garamond"/>
              <a:sym typeface="Garamond"/>
            </a:endParaRPr>
          </a:p>
        </p:txBody>
      </p:sp>
      <p:sp>
        <p:nvSpPr>
          <p:cNvPr id="236" name="Google Shape;236;p33"/>
          <p:cNvSpPr txBox="1"/>
          <p:nvPr/>
        </p:nvSpPr>
        <p:spPr>
          <a:xfrm>
            <a:off x="5932975" y="732825"/>
            <a:ext cx="4623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237" name="Google Shape;237;p33"/>
          <p:cNvSpPr txBox="1"/>
          <p:nvPr/>
        </p:nvSpPr>
        <p:spPr>
          <a:xfrm>
            <a:off x="5932963" y="201321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38" name="Google Shape;238;p33"/>
          <p:cNvSpPr/>
          <p:nvPr/>
        </p:nvSpPr>
        <p:spPr>
          <a:xfrm>
            <a:off x="1477280" y="4215877"/>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04</a:t>
            </a:r>
            <a:endParaRPr b="1" sz="11500">
              <a:solidFill>
                <a:srgbClr val="3F3F3F"/>
              </a:solidFill>
              <a:latin typeface="Lato"/>
              <a:ea typeface="Lato"/>
              <a:cs typeface="Lato"/>
              <a:sym typeface="Lato"/>
            </a:endParaRPr>
          </a:p>
        </p:txBody>
      </p:sp>
      <p:sp>
        <p:nvSpPr>
          <p:cNvPr id="239" name="Google Shape;239;p33"/>
          <p:cNvSpPr/>
          <p:nvPr/>
        </p:nvSpPr>
        <p:spPr>
          <a:xfrm rot="-5400000">
            <a:off x="10621792" y="-1601132"/>
            <a:ext cx="3202264" cy="3202264"/>
          </a:xfrm>
          <a:prstGeom prst="blockArc">
            <a:avLst>
              <a:gd fmla="val 10800000" name="adj1"/>
              <a:gd fmla="val 16199946" name="adj2"/>
              <a:gd fmla="val 4563" name="adj3"/>
            </a:avLst>
          </a:prstGeom>
          <a:solidFill>
            <a:srgbClr val="514DA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p:nvPr/>
        </p:nvSpPr>
        <p:spPr>
          <a:xfrm>
            <a:off x="1" y="3415863"/>
            <a:ext cx="1366344" cy="2522483"/>
          </a:xfrm>
          <a:custGeom>
            <a:pathLst>
              <a:path extrusionOk="0" h="2522483" w="1366344">
                <a:moveTo>
                  <a:pt x="0" y="0"/>
                </a:moveTo>
                <a:lnTo>
                  <a:pt x="1366344" y="0"/>
                </a:lnTo>
                <a:lnTo>
                  <a:pt x="1366344" y="2522483"/>
                </a:lnTo>
                <a:lnTo>
                  <a:pt x="0" y="2522483"/>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4"/>
          <p:cNvSpPr/>
          <p:nvPr/>
        </p:nvSpPr>
        <p:spPr>
          <a:xfrm>
            <a:off x="2133600"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34"/>
          <p:cNvSpPr/>
          <p:nvPr/>
        </p:nvSpPr>
        <p:spPr>
          <a:xfrm>
            <a:off x="6663559"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34"/>
          <p:cNvSpPr txBox="1"/>
          <p:nvPr/>
        </p:nvSpPr>
        <p:spPr>
          <a:xfrm rot="-5400000">
            <a:off x="10245182" y="4694415"/>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dk1"/>
                </a:solidFill>
                <a:latin typeface="Lato"/>
                <a:ea typeface="Lato"/>
                <a:cs typeface="Lato"/>
                <a:sym typeface="Lato"/>
              </a:rPr>
              <a:t>05</a:t>
            </a:r>
            <a:endParaRPr b="1" sz="11500">
              <a:solidFill>
                <a:schemeClr val="dk1"/>
              </a:solidFill>
              <a:latin typeface="Lato"/>
              <a:ea typeface="Lato"/>
              <a:cs typeface="Lato"/>
              <a:sym typeface="Lato"/>
            </a:endParaRPr>
          </a:p>
        </p:txBody>
      </p:sp>
      <p:sp>
        <p:nvSpPr>
          <p:cNvPr id="248" name="Google Shape;248;p34"/>
          <p:cNvSpPr txBox="1"/>
          <p:nvPr/>
        </p:nvSpPr>
        <p:spPr>
          <a:xfrm>
            <a:off x="842202" y="705200"/>
            <a:ext cx="3694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Sweety</a:t>
            </a:r>
            <a:endParaRPr b="1" sz="7200">
              <a:solidFill>
                <a:schemeClr val="dk1"/>
              </a:solidFill>
              <a:latin typeface="Arial"/>
              <a:ea typeface="Arial"/>
              <a:cs typeface="Arial"/>
              <a:sym typeface="Arial"/>
            </a:endParaRPr>
          </a:p>
        </p:txBody>
      </p:sp>
      <p:sp>
        <p:nvSpPr>
          <p:cNvPr id="249" name="Google Shape;249;p34"/>
          <p:cNvSpPr txBox="1"/>
          <p:nvPr/>
        </p:nvSpPr>
        <p:spPr>
          <a:xfrm>
            <a:off x="842192" y="209010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50" name="Google Shape;250;p34"/>
          <p:cNvSpPr/>
          <p:nvPr/>
        </p:nvSpPr>
        <p:spPr>
          <a:xfrm>
            <a:off x="6910662" y="1297194"/>
            <a:ext cx="3515601"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51" name="Google Shape;251;p34"/>
          <p:cNvSpPr/>
          <p:nvPr/>
        </p:nvSpPr>
        <p:spPr>
          <a:xfrm rot="-5400000">
            <a:off x="10621792" y="-1601132"/>
            <a:ext cx="3202264" cy="3202264"/>
          </a:xfrm>
          <a:prstGeom prst="blockArc">
            <a:avLst>
              <a:gd fmla="val 10800000" name="adj1"/>
              <a:gd fmla="val 16199946" name="adj2"/>
              <a:gd fmla="val 4563" name="adj3"/>
            </a:avLst>
          </a:prstGeom>
          <a:solidFill>
            <a:srgbClr val="514DA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p:nvPr/>
        </p:nvSpPr>
        <p:spPr>
          <a:xfrm>
            <a:off x="0" y="706821"/>
            <a:ext cx="2144110" cy="5444358"/>
          </a:xfrm>
          <a:custGeom>
            <a:pathLst>
              <a:path extrusionOk="0" h="5444358" w="2144110">
                <a:moveTo>
                  <a:pt x="0" y="0"/>
                </a:moveTo>
                <a:lnTo>
                  <a:pt x="2144110" y="0"/>
                </a:lnTo>
                <a:lnTo>
                  <a:pt x="2144110" y="5444358"/>
                </a:lnTo>
                <a:lnTo>
                  <a:pt x="0" y="5444358"/>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5"/>
          <p:cNvSpPr/>
          <p:nvPr/>
        </p:nvSpPr>
        <p:spPr>
          <a:xfrm>
            <a:off x="5759669" y="706821"/>
            <a:ext cx="5213132" cy="5444358"/>
          </a:xfrm>
          <a:custGeom>
            <a:pathLst>
              <a:path extrusionOk="0" h="5444358" w="5213132">
                <a:moveTo>
                  <a:pt x="0" y="0"/>
                </a:moveTo>
                <a:lnTo>
                  <a:pt x="5213132" y="0"/>
                </a:lnTo>
                <a:lnTo>
                  <a:pt x="5213132" y="5444358"/>
                </a:lnTo>
                <a:lnTo>
                  <a:pt x="0" y="5444358"/>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2144109" y="0"/>
            <a:ext cx="3615559"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5"/>
          <p:cNvSpPr/>
          <p:nvPr/>
        </p:nvSpPr>
        <p:spPr>
          <a:xfrm>
            <a:off x="2756673" y="3803551"/>
            <a:ext cx="2429281" cy="19389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chemeClr val="lt1"/>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chemeClr val="lt1"/>
              </a:solidFill>
              <a:latin typeface="Lato"/>
              <a:ea typeface="Lato"/>
              <a:cs typeface="Lato"/>
              <a:sym typeface="Lato"/>
            </a:endParaRPr>
          </a:p>
        </p:txBody>
      </p:sp>
      <p:sp>
        <p:nvSpPr>
          <p:cNvPr id="260" name="Google Shape;260;p35"/>
          <p:cNvSpPr txBox="1"/>
          <p:nvPr/>
        </p:nvSpPr>
        <p:spPr>
          <a:xfrm>
            <a:off x="2356454" y="1630475"/>
            <a:ext cx="2829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Best</a:t>
            </a:r>
            <a:endParaRPr b="1" sz="7200">
              <a:solidFill>
                <a:schemeClr val="lt1"/>
              </a:solidFill>
              <a:latin typeface="Arial"/>
              <a:ea typeface="Arial"/>
              <a:cs typeface="Arial"/>
              <a:sym typeface="Arial"/>
            </a:endParaRPr>
          </a:p>
        </p:txBody>
      </p:sp>
      <p:sp>
        <p:nvSpPr>
          <p:cNvPr id="261" name="Google Shape;261;p35"/>
          <p:cNvSpPr txBox="1"/>
          <p:nvPr/>
        </p:nvSpPr>
        <p:spPr>
          <a:xfrm>
            <a:off x="2525911" y="2755482"/>
            <a:ext cx="18474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Galery</a:t>
            </a:r>
            <a:endParaRPr sz="3600">
              <a:solidFill>
                <a:schemeClr val="lt1"/>
              </a:solidFill>
              <a:latin typeface="Garamond"/>
              <a:ea typeface="Garamond"/>
              <a:cs typeface="Garamond"/>
              <a:sym typeface="Garamond"/>
            </a:endParaRPr>
          </a:p>
        </p:txBody>
      </p:sp>
      <p:sp>
        <p:nvSpPr>
          <p:cNvPr id="262" name="Google Shape;262;p35"/>
          <p:cNvSpPr txBox="1"/>
          <p:nvPr/>
        </p:nvSpPr>
        <p:spPr>
          <a:xfrm rot="-5400000">
            <a:off x="911053" y="4310976"/>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lt1"/>
                </a:solidFill>
                <a:latin typeface="Lato"/>
                <a:ea typeface="Lato"/>
                <a:cs typeface="Lato"/>
                <a:sym typeface="Lato"/>
              </a:rPr>
              <a:t>06</a:t>
            </a:r>
            <a:endParaRPr b="1" sz="115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7957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6"/>
          <p:cNvSpPr/>
          <p:nvPr/>
        </p:nvSpPr>
        <p:spPr>
          <a:xfrm>
            <a:off x="48459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6"/>
          <p:cNvSpPr/>
          <p:nvPr/>
        </p:nvSpPr>
        <p:spPr>
          <a:xfrm>
            <a:off x="1734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6"/>
          <p:cNvSpPr/>
          <p:nvPr/>
        </p:nvSpPr>
        <p:spPr>
          <a:xfrm>
            <a:off x="1772384" y="4752588"/>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1" name="Google Shape;271;p36"/>
          <p:cNvSpPr/>
          <p:nvPr/>
        </p:nvSpPr>
        <p:spPr>
          <a:xfrm>
            <a:off x="4883884" y="4752587"/>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2" name="Google Shape;272;p36"/>
          <p:cNvSpPr/>
          <p:nvPr/>
        </p:nvSpPr>
        <p:spPr>
          <a:xfrm>
            <a:off x="8075212" y="4752586"/>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3" name="Google Shape;273;p36"/>
          <p:cNvSpPr txBox="1"/>
          <p:nvPr/>
        </p:nvSpPr>
        <p:spPr>
          <a:xfrm>
            <a:off x="4318099" y="244250"/>
            <a:ext cx="4063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74" name="Google Shape;274;p36"/>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75" name="Google Shape;275;p36"/>
          <p:cNvGrpSpPr/>
          <p:nvPr/>
        </p:nvGrpSpPr>
        <p:grpSpPr>
          <a:xfrm>
            <a:off x="-1" y="5477125"/>
            <a:ext cx="12192002" cy="1361018"/>
            <a:chOff x="-1" y="5477125"/>
            <a:chExt cx="12192002" cy="1361018"/>
          </a:xfrm>
        </p:grpSpPr>
        <p:sp>
          <p:nvSpPr>
            <p:cNvPr id="276" name="Google Shape;276;p36"/>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CDB4DC"/>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36"/>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1429656"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7"/>
          <p:cNvSpPr/>
          <p:nvPr/>
        </p:nvSpPr>
        <p:spPr>
          <a:xfrm>
            <a:off x="5065484"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7"/>
          <p:cNvSpPr/>
          <p:nvPr/>
        </p:nvSpPr>
        <p:spPr>
          <a:xfrm>
            <a:off x="8701312"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37"/>
          <p:cNvSpPr/>
          <p:nvPr/>
        </p:nvSpPr>
        <p:spPr>
          <a:xfrm>
            <a:off x="1436571"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7" name="Google Shape;287;p37"/>
          <p:cNvSpPr/>
          <p:nvPr/>
        </p:nvSpPr>
        <p:spPr>
          <a:xfrm>
            <a:off x="5072399"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8" name="Google Shape;288;p37"/>
          <p:cNvSpPr/>
          <p:nvPr/>
        </p:nvSpPr>
        <p:spPr>
          <a:xfrm>
            <a:off x="8708227" y="474705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9" name="Google Shape;289;p37"/>
          <p:cNvSpPr txBox="1"/>
          <p:nvPr/>
        </p:nvSpPr>
        <p:spPr>
          <a:xfrm>
            <a:off x="4318099" y="244250"/>
            <a:ext cx="3905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90" name="Google Shape;290;p37"/>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91" name="Google Shape;291;p37"/>
          <p:cNvGrpSpPr/>
          <p:nvPr/>
        </p:nvGrpSpPr>
        <p:grpSpPr>
          <a:xfrm>
            <a:off x="-1" y="5477125"/>
            <a:ext cx="12192002" cy="1361018"/>
            <a:chOff x="-1" y="5477125"/>
            <a:chExt cx="12192002" cy="1361018"/>
          </a:xfrm>
        </p:grpSpPr>
        <p:sp>
          <p:nvSpPr>
            <p:cNvPr id="292" name="Google Shape;292;p37"/>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CDB4DC"/>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7"/>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37"/>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p:nvPr/>
        </p:nvSpPr>
        <p:spPr>
          <a:xfrm>
            <a:off x="2176144" y="1031213"/>
            <a:ext cx="2277111" cy="4945725"/>
          </a:xfrm>
          <a:custGeom>
            <a:pathLst>
              <a:path extrusionOk="0" h="4945725" w="2277111">
                <a:moveTo>
                  <a:pt x="1813508" y="0"/>
                </a:moveTo>
                <a:lnTo>
                  <a:pt x="2046340" y="0"/>
                </a:lnTo>
                <a:cubicBezTo>
                  <a:pt x="2173790" y="0"/>
                  <a:pt x="2277111" y="104406"/>
                  <a:pt x="2277111" y="233199"/>
                </a:cubicBezTo>
                <a:lnTo>
                  <a:pt x="2277111" y="4712525"/>
                </a:lnTo>
                <a:cubicBezTo>
                  <a:pt x="2277111" y="4841319"/>
                  <a:pt x="2173790" y="4945725"/>
                  <a:pt x="2046340" y="4945725"/>
                </a:cubicBezTo>
                <a:lnTo>
                  <a:pt x="1176656" y="4945725"/>
                </a:lnTo>
                <a:lnTo>
                  <a:pt x="1176656" y="4945725"/>
                </a:lnTo>
                <a:lnTo>
                  <a:pt x="230772" y="4945725"/>
                </a:lnTo>
                <a:cubicBezTo>
                  <a:pt x="103322" y="4945725"/>
                  <a:pt x="0" y="4841320"/>
                  <a:pt x="0" y="4712525"/>
                </a:cubicBezTo>
                <a:lnTo>
                  <a:pt x="0" y="233199"/>
                </a:lnTo>
                <a:cubicBezTo>
                  <a:pt x="0" y="104407"/>
                  <a:pt x="103322" y="1"/>
                  <a:pt x="230772" y="1"/>
                </a:cubicBezTo>
                <a:lnTo>
                  <a:pt x="463603" y="1"/>
                </a:lnTo>
                <a:cubicBezTo>
                  <a:pt x="486614" y="141"/>
                  <a:pt x="503274" y="17746"/>
                  <a:pt x="504060" y="43286"/>
                </a:cubicBezTo>
                <a:cubicBezTo>
                  <a:pt x="504060" y="125835"/>
                  <a:pt x="568692" y="186404"/>
                  <a:pt x="650380" y="186404"/>
                </a:cubicBezTo>
                <a:lnTo>
                  <a:pt x="1100456" y="186404"/>
                </a:lnTo>
                <a:lnTo>
                  <a:pt x="1100456" y="186403"/>
                </a:lnTo>
                <a:lnTo>
                  <a:pt x="1626732" y="186403"/>
                </a:lnTo>
                <a:cubicBezTo>
                  <a:pt x="1708419" y="186403"/>
                  <a:pt x="1773052" y="125834"/>
                  <a:pt x="1773052" y="43286"/>
                </a:cubicBezTo>
                <a:cubicBezTo>
                  <a:pt x="1773837" y="17746"/>
                  <a:pt x="1790497" y="141"/>
                  <a:pt x="1813508" y="0"/>
                </a:cubicBez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8"/>
          <p:cNvSpPr/>
          <p:nvPr/>
        </p:nvSpPr>
        <p:spPr>
          <a:xfrm>
            <a:off x="5835623" y="4004060"/>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301" name="Google Shape;301;p38"/>
          <p:cNvSpPr txBox="1"/>
          <p:nvPr/>
        </p:nvSpPr>
        <p:spPr>
          <a:xfrm>
            <a:off x="5835622" y="3498216"/>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302" name="Google Shape;302;p38"/>
          <p:cNvSpPr txBox="1"/>
          <p:nvPr/>
        </p:nvSpPr>
        <p:spPr>
          <a:xfrm>
            <a:off x="5835626" y="1024200"/>
            <a:ext cx="4499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303" name="Google Shape;303;p38"/>
          <p:cNvSpPr txBox="1"/>
          <p:nvPr/>
        </p:nvSpPr>
        <p:spPr>
          <a:xfrm>
            <a:off x="5835622" y="2304588"/>
            <a:ext cx="35641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Mockup Slide</a:t>
            </a:r>
            <a:endParaRPr sz="3600">
              <a:solidFill>
                <a:schemeClr val="dk1"/>
              </a:solidFill>
              <a:latin typeface="Garamond"/>
              <a:ea typeface="Garamond"/>
              <a:cs typeface="Garamond"/>
              <a:sym typeface="Garamond"/>
            </a:endParaRPr>
          </a:p>
        </p:txBody>
      </p:sp>
      <p:sp>
        <p:nvSpPr>
          <p:cNvPr id="304" name="Google Shape;304;p38"/>
          <p:cNvSpPr/>
          <p:nvPr/>
        </p:nvSpPr>
        <p:spPr>
          <a:xfrm rot="-5400000">
            <a:off x="10621792" y="-1601132"/>
            <a:ext cx="3202264" cy="3202264"/>
          </a:xfrm>
          <a:prstGeom prst="blockArc">
            <a:avLst>
              <a:gd fmla="val 10800000" name="adj1"/>
              <a:gd fmla="val 16199946" name="adj2"/>
              <a:gd fmla="val 4563" name="adj3"/>
            </a:avLst>
          </a:prstGeom>
          <a:solidFill>
            <a:srgbClr val="514DA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p:nvPr/>
        </p:nvSpPr>
        <p:spPr>
          <a:xfrm>
            <a:off x="3974123" y="1921384"/>
            <a:ext cx="4243754" cy="2691174"/>
          </a:xfrm>
          <a:custGeom>
            <a:pathLst>
              <a:path extrusionOk="0" h="2691174" w="4243754">
                <a:moveTo>
                  <a:pt x="0" y="0"/>
                </a:moveTo>
                <a:lnTo>
                  <a:pt x="4243754" y="0"/>
                </a:lnTo>
                <a:lnTo>
                  <a:pt x="4243754" y="2691174"/>
                </a:lnTo>
                <a:lnTo>
                  <a:pt x="0" y="2691174"/>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39"/>
          <p:cNvGrpSpPr/>
          <p:nvPr/>
        </p:nvGrpSpPr>
        <p:grpSpPr>
          <a:xfrm>
            <a:off x="9283394" y="2280387"/>
            <a:ext cx="562708" cy="562708"/>
            <a:chOff x="11338560" y="7314907"/>
            <a:chExt cx="1097280" cy="1097280"/>
          </a:xfrm>
        </p:grpSpPr>
        <p:sp>
          <p:nvSpPr>
            <p:cNvPr id="311" name="Google Shape;311;p39"/>
            <p:cNvSpPr/>
            <p:nvPr/>
          </p:nvSpPr>
          <p:spPr>
            <a:xfrm>
              <a:off x="11338560"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2" name="Google Shape;312;p39"/>
            <p:cNvSpPr/>
            <p:nvPr/>
          </p:nvSpPr>
          <p:spPr>
            <a:xfrm>
              <a:off x="11686288" y="7587294"/>
              <a:ext cx="401824" cy="552505"/>
            </a:xfrm>
            <a:custGeom>
              <a:pathLst>
                <a:path extrusionOk="0" h="21600" w="2160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3" name="Google Shape;313;p39"/>
          <p:cNvGrpSpPr/>
          <p:nvPr/>
        </p:nvGrpSpPr>
        <p:grpSpPr>
          <a:xfrm>
            <a:off x="2388017" y="2271476"/>
            <a:ext cx="562708" cy="562708"/>
            <a:chOff x="3995743" y="7314907"/>
            <a:chExt cx="1097280" cy="1097280"/>
          </a:xfrm>
        </p:grpSpPr>
        <p:sp>
          <p:nvSpPr>
            <p:cNvPr id="314" name="Google Shape;314;p39"/>
            <p:cNvSpPr/>
            <p:nvPr/>
          </p:nvSpPr>
          <p:spPr>
            <a:xfrm>
              <a:off x="3995743"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5" name="Google Shape;315;p39"/>
            <p:cNvSpPr/>
            <p:nvPr/>
          </p:nvSpPr>
          <p:spPr>
            <a:xfrm>
              <a:off x="4318357" y="7587294"/>
              <a:ext cx="452051" cy="552506"/>
            </a:xfrm>
            <a:custGeom>
              <a:pathLst>
                <a:path extrusionOk="0" h="21600" w="2160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6" name="Google Shape;316;p39"/>
          <p:cNvGrpSpPr/>
          <p:nvPr/>
        </p:nvGrpSpPr>
        <p:grpSpPr>
          <a:xfrm>
            <a:off x="9263166" y="3651071"/>
            <a:ext cx="562708" cy="562708"/>
            <a:chOff x="18696616" y="7319364"/>
            <a:chExt cx="1097280" cy="1097280"/>
          </a:xfrm>
        </p:grpSpPr>
        <p:sp>
          <p:nvSpPr>
            <p:cNvPr id="317" name="Google Shape;317;p39"/>
            <p:cNvSpPr/>
            <p:nvPr/>
          </p:nvSpPr>
          <p:spPr>
            <a:xfrm>
              <a:off x="18696616" y="731936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8" name="Google Shape;318;p39"/>
            <p:cNvSpPr/>
            <p:nvPr/>
          </p:nvSpPr>
          <p:spPr>
            <a:xfrm>
              <a:off x="18969003" y="7587293"/>
              <a:ext cx="552506" cy="552506"/>
            </a:xfrm>
            <a:custGeom>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9" name="Google Shape;319;p39"/>
          <p:cNvGrpSpPr/>
          <p:nvPr/>
        </p:nvGrpSpPr>
        <p:grpSpPr>
          <a:xfrm>
            <a:off x="2388016" y="3651071"/>
            <a:ext cx="562708" cy="562708"/>
            <a:chOff x="1828800" y="9841704"/>
            <a:chExt cx="1097280" cy="1097280"/>
          </a:xfrm>
        </p:grpSpPr>
        <p:sp>
          <p:nvSpPr>
            <p:cNvPr id="320" name="Google Shape;320;p39"/>
            <p:cNvSpPr/>
            <p:nvPr/>
          </p:nvSpPr>
          <p:spPr>
            <a:xfrm>
              <a:off x="1828800" y="984170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21" name="Google Shape;321;p39"/>
            <p:cNvSpPr/>
            <p:nvPr/>
          </p:nvSpPr>
          <p:spPr>
            <a:xfrm>
              <a:off x="2152479" y="10115383"/>
              <a:ext cx="449922" cy="549922"/>
            </a:xfrm>
            <a:custGeom>
              <a:pathLst>
                <a:path extrusionOk="0" h="21600" w="2160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sp>
        <p:nvSpPr>
          <p:cNvPr id="322" name="Google Shape;322;p39"/>
          <p:cNvSpPr txBox="1"/>
          <p:nvPr/>
        </p:nvSpPr>
        <p:spPr>
          <a:xfrm>
            <a:off x="2230768" y="5429445"/>
            <a:ext cx="7721723" cy="56675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100">
                <a:solidFill>
                  <a:schemeClr val="dk1"/>
                </a:solidFill>
                <a:latin typeface="Lato"/>
                <a:ea typeface="Lato"/>
                <a:cs typeface="Lato"/>
                <a:sym typeface="Lato"/>
              </a:rPr>
              <a:t>Praesent auctor diam et velit luctus eleifend. Vivamus sed sagittis dolor, in efficitur ante. Pellentesque vestibulum ut tellus et condimentum. Mauris malesuada massa non ultrices blandit. Vivamus sit amet elit erat. </a:t>
            </a:r>
            <a:endParaRPr/>
          </a:p>
        </p:txBody>
      </p:sp>
      <p:sp>
        <p:nvSpPr>
          <p:cNvPr id="323" name="Google Shape;323;p3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Mockup Slide</a:t>
            </a:r>
            <a:endParaRPr b="1" sz="4800">
              <a:solidFill>
                <a:schemeClr val="dk1"/>
              </a:solidFill>
              <a:latin typeface="Arial"/>
              <a:ea typeface="Arial"/>
              <a:cs typeface="Arial"/>
              <a:sym typeface="Arial"/>
            </a:endParaRPr>
          </a:p>
        </p:txBody>
      </p:sp>
      <p:sp>
        <p:nvSpPr>
          <p:cNvPr id="324" name="Google Shape;324;p39"/>
          <p:cNvSpPr/>
          <p:nvPr/>
        </p:nvSpPr>
        <p:spPr>
          <a:xfrm rot="5400000">
            <a:off x="-1819276" y="5067300"/>
            <a:ext cx="3657600" cy="3657600"/>
          </a:xfrm>
          <a:prstGeom prst="blockArc">
            <a:avLst>
              <a:gd fmla="val 10800000" name="adj1"/>
              <a:gd fmla="val 16111111" name="adj2"/>
              <a:gd fmla="val 3953" name="adj3"/>
            </a:avLst>
          </a:prstGeom>
          <a:solidFill>
            <a:srgbClr val="CDCC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328" name="Shape 328"/>
        <p:cNvGrpSpPr/>
        <p:nvPr/>
      </p:nvGrpSpPr>
      <p:grpSpPr>
        <a:xfrm>
          <a:off x="0" y="0"/>
          <a:ext cx="0" cy="0"/>
          <a:chOff x="0" y="0"/>
          <a:chExt cx="0" cy="0"/>
        </a:xfrm>
      </p:grpSpPr>
      <p:sp>
        <p:nvSpPr>
          <p:cNvPr id="329" name="Google Shape;329;p40"/>
          <p:cNvSpPr/>
          <p:nvPr/>
        </p:nvSpPr>
        <p:spPr>
          <a:xfrm>
            <a:off x="895969"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0" name="Google Shape;330;p40"/>
          <p:cNvSpPr/>
          <p:nvPr/>
        </p:nvSpPr>
        <p:spPr>
          <a:xfrm>
            <a:off x="3586386"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1" name="Google Shape;331;p40"/>
          <p:cNvSpPr/>
          <p:nvPr/>
        </p:nvSpPr>
        <p:spPr>
          <a:xfrm>
            <a:off x="6276804" y="1867026"/>
            <a:ext cx="2456171" cy="3859751"/>
          </a:xfrm>
          <a:prstGeom prst="rect">
            <a:avLst/>
          </a:prstGeom>
          <a:solidFill>
            <a:srgbClr val="9BAA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2" name="Google Shape;332;p40"/>
          <p:cNvSpPr/>
          <p:nvPr/>
        </p:nvSpPr>
        <p:spPr>
          <a:xfrm>
            <a:off x="8962662"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3" name="Google Shape;333;p40"/>
          <p:cNvSpPr txBox="1"/>
          <p:nvPr/>
        </p:nvSpPr>
        <p:spPr>
          <a:xfrm>
            <a:off x="107168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34" name="Google Shape;334;p40"/>
          <p:cNvSpPr txBox="1"/>
          <p:nvPr/>
        </p:nvSpPr>
        <p:spPr>
          <a:xfrm>
            <a:off x="895969"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61416"/>
              </a:buClr>
              <a:buSzPts val="4400"/>
              <a:buFont typeface="Lato"/>
              <a:buNone/>
            </a:pPr>
            <a:r>
              <a:rPr lang="en-US" sz="4400">
                <a:solidFill>
                  <a:srgbClr val="161416"/>
                </a:solidFill>
                <a:latin typeface="Lato"/>
                <a:ea typeface="Lato"/>
                <a:cs typeface="Lato"/>
                <a:sym typeface="Lato"/>
              </a:rPr>
              <a:t>123</a:t>
            </a:r>
            <a:r>
              <a:rPr lang="en-US" sz="2000">
                <a:solidFill>
                  <a:srgbClr val="161416"/>
                </a:solidFill>
                <a:latin typeface="Lato"/>
                <a:ea typeface="Lato"/>
                <a:cs typeface="Lato"/>
                <a:sym typeface="Lato"/>
              </a:rPr>
              <a:t>$</a:t>
            </a:r>
            <a:r>
              <a:rPr lang="en-US" sz="3200">
                <a:solidFill>
                  <a:srgbClr val="161416"/>
                </a:solidFill>
                <a:latin typeface="Lato"/>
                <a:ea typeface="Lato"/>
                <a:cs typeface="Lato"/>
                <a:sym typeface="Lato"/>
              </a:rPr>
              <a:t> </a:t>
            </a:r>
            <a:br>
              <a:rPr lang="en-US" sz="3200">
                <a:solidFill>
                  <a:srgbClr val="1614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35" name="Google Shape;335;p40"/>
          <p:cNvGrpSpPr/>
          <p:nvPr/>
        </p:nvGrpSpPr>
        <p:grpSpPr>
          <a:xfrm>
            <a:off x="1969112" y="2403268"/>
            <a:ext cx="309888" cy="423654"/>
            <a:chOff x="10696575" y="4037013"/>
            <a:chExt cx="579438" cy="792162"/>
          </a:xfrm>
        </p:grpSpPr>
        <p:sp>
          <p:nvSpPr>
            <p:cNvPr id="336" name="Google Shape;336;p40"/>
            <p:cNvSpPr/>
            <p:nvPr/>
          </p:nvSpPr>
          <p:spPr>
            <a:xfrm>
              <a:off x="108188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7" name="Google Shape;337;p40"/>
            <p:cNvSpPr/>
            <p:nvPr/>
          </p:nvSpPr>
          <p:spPr>
            <a:xfrm>
              <a:off x="109204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8" name="Google Shape;338;p40"/>
            <p:cNvSpPr/>
            <p:nvPr/>
          </p:nvSpPr>
          <p:spPr>
            <a:xfrm>
              <a:off x="110220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9" name="Google Shape;339;p40"/>
            <p:cNvSpPr/>
            <p:nvPr/>
          </p:nvSpPr>
          <p:spPr>
            <a:xfrm>
              <a:off x="10874375" y="4462463"/>
              <a:ext cx="173038" cy="277813"/>
            </a:xfrm>
            <a:custGeom>
              <a:pathLst>
                <a:path extrusionOk="0" h="175" w="109">
                  <a:moveTo>
                    <a:pt x="91" y="175"/>
                  </a:moveTo>
                  <a:lnTo>
                    <a:pt x="0" y="11"/>
                  </a:lnTo>
                  <a:lnTo>
                    <a:pt x="16" y="0"/>
                  </a:lnTo>
                  <a:lnTo>
                    <a:pt x="109" y="164"/>
                  </a:lnTo>
                  <a:lnTo>
                    <a:pt x="91" y="175"/>
                  </a:lnTo>
                  <a:close/>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0" name="Google Shape;340;p40"/>
            <p:cNvSpPr/>
            <p:nvPr/>
          </p:nvSpPr>
          <p:spPr>
            <a:xfrm>
              <a:off x="10933113" y="4462463"/>
              <a:ext cx="169863" cy="268288"/>
            </a:xfrm>
            <a:custGeom>
              <a:pathLst>
                <a:path extrusionOk="0" h="169" w="107">
                  <a:moveTo>
                    <a:pt x="19" y="169"/>
                  </a:moveTo>
                  <a:lnTo>
                    <a:pt x="0" y="159"/>
                  </a:lnTo>
                  <a:lnTo>
                    <a:pt x="91" y="0"/>
                  </a:lnTo>
                  <a:lnTo>
                    <a:pt x="107" y="11"/>
                  </a:lnTo>
                  <a:lnTo>
                    <a:pt x="19" y="169"/>
                  </a:lnTo>
                  <a:close/>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1" name="Google Shape;341;p40"/>
            <p:cNvSpPr/>
            <p:nvPr/>
          </p:nvSpPr>
          <p:spPr>
            <a:xfrm>
              <a:off x="10869613" y="4743450"/>
              <a:ext cx="238125" cy="85725"/>
            </a:xfrm>
            <a:custGeom>
              <a:pathLst>
                <a:path extrusionOk="0" h="54" w="150">
                  <a:moveTo>
                    <a:pt x="150" y="54"/>
                  </a:moveTo>
                  <a:lnTo>
                    <a:pt x="0" y="54"/>
                  </a:lnTo>
                  <a:lnTo>
                    <a:pt x="0" y="0"/>
                  </a:lnTo>
                  <a:lnTo>
                    <a:pt x="22" y="0"/>
                  </a:lnTo>
                  <a:lnTo>
                    <a:pt x="22" y="33"/>
                  </a:lnTo>
                  <a:lnTo>
                    <a:pt x="128" y="33"/>
                  </a:lnTo>
                  <a:lnTo>
                    <a:pt x="128" y="0"/>
                  </a:lnTo>
                  <a:lnTo>
                    <a:pt x="150" y="0"/>
                  </a:lnTo>
                  <a:lnTo>
                    <a:pt x="150" y="54"/>
                  </a:lnTo>
                  <a:close/>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2" name="Google Shape;342;p40"/>
            <p:cNvSpPr/>
            <p:nvPr/>
          </p:nvSpPr>
          <p:spPr>
            <a:xfrm>
              <a:off x="10696575" y="4037013"/>
              <a:ext cx="579438" cy="706438"/>
            </a:xfrm>
            <a:custGeom>
              <a:pathLst>
                <a:path extrusionOk="0" h="166" w="137">
                  <a:moveTo>
                    <a:pt x="97" y="166"/>
                  </a:moveTo>
                  <a:cubicBezTo>
                    <a:pt x="41" y="166"/>
                    <a:pt x="41" y="166"/>
                    <a:pt x="41" y="166"/>
                  </a:cubicBezTo>
                  <a:cubicBezTo>
                    <a:pt x="41" y="143"/>
                    <a:pt x="41" y="143"/>
                    <a:pt x="41" y="143"/>
                  </a:cubicBezTo>
                  <a:cubicBezTo>
                    <a:pt x="41" y="137"/>
                    <a:pt x="38" y="131"/>
                    <a:pt x="32" y="127"/>
                  </a:cubicBezTo>
                  <a:cubicBezTo>
                    <a:pt x="12" y="114"/>
                    <a:pt x="0" y="92"/>
                    <a:pt x="1" y="68"/>
                  </a:cubicBezTo>
                  <a:cubicBezTo>
                    <a:pt x="2" y="33"/>
                    <a:pt x="30" y="4"/>
                    <a:pt x="66" y="2"/>
                  </a:cubicBezTo>
                  <a:cubicBezTo>
                    <a:pt x="105" y="0"/>
                    <a:pt x="137" y="31"/>
                    <a:pt x="137" y="70"/>
                  </a:cubicBezTo>
                  <a:cubicBezTo>
                    <a:pt x="137" y="93"/>
                    <a:pt x="125" y="115"/>
                    <a:pt x="106" y="127"/>
                  </a:cubicBezTo>
                  <a:cubicBezTo>
                    <a:pt x="100" y="131"/>
                    <a:pt x="97" y="137"/>
                    <a:pt x="97" y="144"/>
                  </a:cubicBezTo>
                  <a:lnTo>
                    <a:pt x="97" y="166"/>
                  </a:lnTo>
                  <a:close/>
                  <a:moveTo>
                    <a:pt x="49" y="158"/>
                  </a:moveTo>
                  <a:cubicBezTo>
                    <a:pt x="89" y="158"/>
                    <a:pt x="89" y="158"/>
                    <a:pt x="89" y="158"/>
                  </a:cubicBezTo>
                  <a:cubicBezTo>
                    <a:pt x="89" y="144"/>
                    <a:pt x="89" y="144"/>
                    <a:pt x="89" y="144"/>
                  </a:cubicBezTo>
                  <a:cubicBezTo>
                    <a:pt x="89" y="134"/>
                    <a:pt x="94" y="125"/>
                    <a:pt x="101" y="120"/>
                  </a:cubicBezTo>
                  <a:cubicBezTo>
                    <a:pt x="119" y="109"/>
                    <a:pt x="129" y="90"/>
                    <a:pt x="129" y="70"/>
                  </a:cubicBezTo>
                  <a:cubicBezTo>
                    <a:pt x="129" y="36"/>
                    <a:pt x="101" y="8"/>
                    <a:pt x="66" y="10"/>
                  </a:cubicBezTo>
                  <a:cubicBezTo>
                    <a:pt x="35" y="12"/>
                    <a:pt x="10" y="37"/>
                    <a:pt x="9" y="68"/>
                  </a:cubicBezTo>
                  <a:cubicBezTo>
                    <a:pt x="8" y="89"/>
                    <a:pt x="19" y="109"/>
                    <a:pt x="36" y="120"/>
                  </a:cubicBezTo>
                  <a:cubicBezTo>
                    <a:pt x="44" y="125"/>
                    <a:pt x="49" y="134"/>
                    <a:pt x="49" y="143"/>
                  </a:cubicBezTo>
                  <a:lnTo>
                    <a:pt x="49" y="158"/>
                  </a:lnTo>
                  <a:close/>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3" name="Google Shape;343;p40"/>
            <p:cNvSpPr/>
            <p:nvPr/>
          </p:nvSpPr>
          <p:spPr>
            <a:xfrm>
              <a:off x="10983913" y="4352925"/>
              <a:ext cx="34925" cy="119063"/>
            </a:xfrm>
            <a:prstGeom prst="rect">
              <a:avLst/>
            </a:pr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4" name="Google Shape;344;p40"/>
            <p:cNvSpPr/>
            <p:nvPr/>
          </p:nvSpPr>
          <p:spPr>
            <a:xfrm>
              <a:off x="10785475" y="4130675"/>
              <a:ext cx="185738" cy="204788"/>
            </a:xfrm>
            <a:custGeom>
              <a:pathLst>
                <a:path extrusionOk="0" h="48" w="44">
                  <a:moveTo>
                    <a:pt x="8" y="48"/>
                  </a:moveTo>
                  <a:cubicBezTo>
                    <a:pt x="0" y="48"/>
                    <a:pt x="0" y="48"/>
                    <a:pt x="0" y="48"/>
                  </a:cubicBezTo>
                  <a:cubicBezTo>
                    <a:pt x="0" y="24"/>
                    <a:pt x="19" y="2"/>
                    <a:pt x="44" y="0"/>
                  </a:cubicBezTo>
                  <a:cubicBezTo>
                    <a:pt x="44" y="8"/>
                    <a:pt x="44" y="8"/>
                    <a:pt x="44" y="8"/>
                  </a:cubicBezTo>
                  <a:cubicBezTo>
                    <a:pt x="24" y="10"/>
                    <a:pt x="8" y="28"/>
                    <a:pt x="8" y="48"/>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45" name="Google Shape;345;p40"/>
          <p:cNvSpPr txBox="1"/>
          <p:nvPr/>
        </p:nvSpPr>
        <p:spPr>
          <a:xfrm>
            <a:off x="3762103"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46" name="Google Shape;346;p40"/>
          <p:cNvSpPr txBox="1"/>
          <p:nvPr/>
        </p:nvSpPr>
        <p:spPr>
          <a:xfrm>
            <a:off x="3586386"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61416"/>
              </a:buClr>
              <a:buSzPts val="4400"/>
              <a:buFont typeface="Lato"/>
              <a:buNone/>
            </a:pPr>
            <a:r>
              <a:rPr lang="en-US" sz="4400">
                <a:solidFill>
                  <a:srgbClr val="161416"/>
                </a:solidFill>
                <a:latin typeface="Lato"/>
                <a:ea typeface="Lato"/>
                <a:cs typeface="Lato"/>
                <a:sym typeface="Lato"/>
              </a:rPr>
              <a:t>223</a:t>
            </a:r>
            <a:r>
              <a:rPr lang="en-US" sz="2000">
                <a:solidFill>
                  <a:srgbClr val="161416"/>
                </a:solidFill>
                <a:latin typeface="Lato"/>
                <a:ea typeface="Lato"/>
                <a:cs typeface="Lato"/>
                <a:sym typeface="Lato"/>
              </a:rPr>
              <a:t>$</a:t>
            </a:r>
            <a:r>
              <a:rPr lang="en-US" sz="3200">
                <a:solidFill>
                  <a:srgbClr val="161416"/>
                </a:solidFill>
                <a:latin typeface="Lato"/>
                <a:ea typeface="Lato"/>
                <a:cs typeface="Lato"/>
                <a:sym typeface="Lato"/>
              </a:rPr>
              <a:t> </a:t>
            </a:r>
            <a:br>
              <a:rPr lang="en-US" sz="3200">
                <a:solidFill>
                  <a:srgbClr val="1614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sp>
        <p:nvSpPr>
          <p:cNvPr id="347" name="Google Shape;347;p40"/>
          <p:cNvSpPr txBox="1"/>
          <p:nvPr/>
        </p:nvSpPr>
        <p:spPr>
          <a:xfrm>
            <a:off x="6452521"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Lato"/>
                <a:ea typeface="Lato"/>
                <a:cs typeface="Lato"/>
                <a:sym typeface="Lato"/>
              </a:rPr>
              <a:t>Startup Pack</a:t>
            </a:r>
            <a:endParaRPr/>
          </a:p>
          <a:p>
            <a:pPr indent="0" lvl="0" marL="0" marR="0" rtl="0" algn="ctr">
              <a:lnSpc>
                <a:spcPct val="171428"/>
              </a:lnSpc>
              <a:spcBef>
                <a:spcPts val="400"/>
              </a:spcBef>
              <a:spcAft>
                <a:spcPts val="0"/>
              </a:spcAft>
              <a:buClr>
                <a:schemeClr val="lt1"/>
              </a:buClr>
              <a:buSzPts val="1050"/>
              <a:buFont typeface="Arial"/>
              <a:buNone/>
            </a:pPr>
            <a:r>
              <a:rPr lang="en-US" sz="1050">
                <a:solidFill>
                  <a:schemeClr val="lt1"/>
                </a:solidFill>
                <a:latin typeface="Lato"/>
                <a:ea typeface="Lato"/>
                <a:cs typeface="Lato"/>
                <a:sym typeface="Lato"/>
              </a:rPr>
              <a:t>Separated they live in Bookmarks right at the coast of the Semantics, a large language, if he lifted.</a:t>
            </a:r>
            <a:endParaRPr/>
          </a:p>
        </p:txBody>
      </p:sp>
      <p:sp>
        <p:nvSpPr>
          <p:cNvPr id="348" name="Google Shape;348;p40"/>
          <p:cNvSpPr txBox="1"/>
          <p:nvPr/>
        </p:nvSpPr>
        <p:spPr>
          <a:xfrm>
            <a:off x="6276804"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chemeClr val="lt1"/>
              </a:buClr>
              <a:buSzPts val="4400"/>
              <a:buFont typeface="Lato"/>
              <a:buNone/>
            </a:pPr>
            <a:r>
              <a:rPr lang="en-US" sz="4400">
                <a:solidFill>
                  <a:schemeClr val="lt1"/>
                </a:solidFill>
                <a:latin typeface="Lato"/>
                <a:ea typeface="Lato"/>
                <a:cs typeface="Lato"/>
                <a:sym typeface="Lato"/>
              </a:rPr>
              <a:t>423</a:t>
            </a:r>
            <a:r>
              <a:rPr lang="en-US" sz="2000">
                <a:solidFill>
                  <a:schemeClr val="lt1"/>
                </a:solidFill>
                <a:latin typeface="Lato"/>
                <a:ea typeface="Lato"/>
                <a:cs typeface="Lato"/>
                <a:sym typeface="Lato"/>
              </a:rPr>
              <a:t>$</a:t>
            </a:r>
            <a:r>
              <a:rPr lang="en-US" sz="3200">
                <a:solidFill>
                  <a:schemeClr val="lt1"/>
                </a:solidFill>
                <a:latin typeface="Lato"/>
                <a:ea typeface="Lato"/>
                <a:cs typeface="Lato"/>
                <a:sym typeface="Lato"/>
              </a:rPr>
              <a:t> </a:t>
            </a:r>
            <a:br>
              <a:rPr lang="en-US" sz="3200">
                <a:solidFill>
                  <a:schemeClr val="lt1"/>
                </a:solidFill>
                <a:latin typeface="Lato"/>
                <a:ea typeface="Lato"/>
                <a:cs typeface="Lato"/>
                <a:sym typeface="Lato"/>
              </a:rPr>
            </a:br>
            <a:r>
              <a:rPr lang="en-US" sz="900">
                <a:solidFill>
                  <a:schemeClr val="lt1"/>
                </a:solidFill>
                <a:latin typeface="Lato"/>
                <a:ea typeface="Lato"/>
                <a:cs typeface="Lato"/>
                <a:sym typeface="Lato"/>
              </a:rPr>
              <a:t>Monthly Fee</a:t>
            </a:r>
            <a:endParaRPr/>
          </a:p>
        </p:txBody>
      </p:sp>
      <p:sp>
        <p:nvSpPr>
          <p:cNvPr id="349" name="Google Shape;349;p40"/>
          <p:cNvSpPr txBox="1"/>
          <p:nvPr/>
        </p:nvSpPr>
        <p:spPr>
          <a:xfrm>
            <a:off x="914293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50" name="Google Shape;350;p40"/>
          <p:cNvSpPr txBox="1"/>
          <p:nvPr/>
        </p:nvSpPr>
        <p:spPr>
          <a:xfrm>
            <a:off x="8967220"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61416"/>
              </a:buClr>
              <a:buSzPts val="4400"/>
              <a:buFont typeface="Lato"/>
              <a:buNone/>
            </a:pPr>
            <a:r>
              <a:rPr lang="en-US" sz="4400">
                <a:solidFill>
                  <a:srgbClr val="161416"/>
                </a:solidFill>
                <a:latin typeface="Lato"/>
                <a:ea typeface="Lato"/>
                <a:cs typeface="Lato"/>
                <a:sym typeface="Lato"/>
              </a:rPr>
              <a:t>773</a:t>
            </a:r>
            <a:r>
              <a:rPr lang="en-US" sz="2000">
                <a:solidFill>
                  <a:srgbClr val="161416"/>
                </a:solidFill>
                <a:latin typeface="Lato"/>
                <a:ea typeface="Lato"/>
                <a:cs typeface="Lato"/>
                <a:sym typeface="Lato"/>
              </a:rPr>
              <a:t>$</a:t>
            </a:r>
            <a:r>
              <a:rPr lang="en-US" sz="3200">
                <a:solidFill>
                  <a:srgbClr val="161416"/>
                </a:solidFill>
                <a:latin typeface="Lato"/>
                <a:ea typeface="Lato"/>
                <a:cs typeface="Lato"/>
                <a:sym typeface="Lato"/>
              </a:rPr>
              <a:t> </a:t>
            </a:r>
            <a:br>
              <a:rPr lang="en-US" sz="3200">
                <a:solidFill>
                  <a:srgbClr val="1614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51" name="Google Shape;351;p40"/>
          <p:cNvGrpSpPr/>
          <p:nvPr/>
        </p:nvGrpSpPr>
        <p:grpSpPr>
          <a:xfrm>
            <a:off x="7310046" y="2445005"/>
            <a:ext cx="389694" cy="373562"/>
            <a:chOff x="5727700" y="2801938"/>
            <a:chExt cx="728663" cy="698500"/>
          </a:xfrm>
        </p:grpSpPr>
        <p:sp>
          <p:nvSpPr>
            <p:cNvPr id="352" name="Google Shape;352;p40"/>
            <p:cNvSpPr/>
            <p:nvPr/>
          </p:nvSpPr>
          <p:spPr>
            <a:xfrm>
              <a:off x="5727700" y="2801938"/>
              <a:ext cx="728663" cy="698500"/>
            </a:xfrm>
            <a:custGeom>
              <a:pathLst>
                <a:path extrusionOk="0" h="164" w="172">
                  <a:moveTo>
                    <a:pt x="135" y="164"/>
                  </a:moveTo>
                  <a:cubicBezTo>
                    <a:pt x="133" y="164"/>
                    <a:pt x="132" y="163"/>
                    <a:pt x="131" y="163"/>
                  </a:cubicBezTo>
                  <a:cubicBezTo>
                    <a:pt x="86" y="139"/>
                    <a:pt x="86" y="139"/>
                    <a:pt x="86" y="139"/>
                  </a:cubicBezTo>
                  <a:cubicBezTo>
                    <a:pt x="41" y="163"/>
                    <a:pt x="41" y="163"/>
                    <a:pt x="41" y="163"/>
                  </a:cubicBezTo>
                  <a:cubicBezTo>
                    <a:pt x="38" y="164"/>
                    <a:pt x="35" y="164"/>
                    <a:pt x="33" y="162"/>
                  </a:cubicBezTo>
                  <a:cubicBezTo>
                    <a:pt x="31" y="161"/>
                    <a:pt x="30" y="158"/>
                    <a:pt x="30" y="155"/>
                  </a:cubicBezTo>
                  <a:cubicBezTo>
                    <a:pt x="39" y="105"/>
                    <a:pt x="39" y="105"/>
                    <a:pt x="39" y="105"/>
                  </a:cubicBezTo>
                  <a:cubicBezTo>
                    <a:pt x="3" y="69"/>
                    <a:pt x="3" y="69"/>
                    <a:pt x="3" y="69"/>
                  </a:cubicBezTo>
                  <a:cubicBezTo>
                    <a:pt x="1" y="67"/>
                    <a:pt x="0" y="65"/>
                    <a:pt x="1" y="62"/>
                  </a:cubicBezTo>
                  <a:cubicBezTo>
                    <a:pt x="2" y="59"/>
                    <a:pt x="4" y="58"/>
                    <a:pt x="6" y="57"/>
                  </a:cubicBezTo>
                  <a:cubicBezTo>
                    <a:pt x="57" y="50"/>
                    <a:pt x="57" y="50"/>
                    <a:pt x="57" y="50"/>
                  </a:cubicBezTo>
                  <a:cubicBezTo>
                    <a:pt x="80" y="4"/>
                    <a:pt x="80" y="4"/>
                    <a:pt x="80" y="4"/>
                  </a:cubicBezTo>
                  <a:cubicBezTo>
                    <a:pt x="81" y="2"/>
                    <a:pt x="83" y="0"/>
                    <a:pt x="86" y="0"/>
                  </a:cubicBezTo>
                  <a:cubicBezTo>
                    <a:pt x="86" y="0"/>
                    <a:pt x="86" y="0"/>
                    <a:pt x="86" y="0"/>
                  </a:cubicBezTo>
                  <a:cubicBezTo>
                    <a:pt x="89" y="0"/>
                    <a:pt x="91" y="2"/>
                    <a:pt x="92" y="4"/>
                  </a:cubicBezTo>
                  <a:cubicBezTo>
                    <a:pt x="115" y="50"/>
                    <a:pt x="115" y="50"/>
                    <a:pt x="115" y="50"/>
                  </a:cubicBezTo>
                  <a:cubicBezTo>
                    <a:pt x="166" y="57"/>
                    <a:pt x="166" y="57"/>
                    <a:pt x="166" y="57"/>
                  </a:cubicBezTo>
                  <a:cubicBezTo>
                    <a:pt x="168" y="58"/>
                    <a:pt x="170" y="59"/>
                    <a:pt x="171" y="62"/>
                  </a:cubicBezTo>
                  <a:cubicBezTo>
                    <a:pt x="172" y="65"/>
                    <a:pt x="171" y="67"/>
                    <a:pt x="169" y="69"/>
                  </a:cubicBezTo>
                  <a:cubicBezTo>
                    <a:pt x="139" y="99"/>
                    <a:pt x="139" y="99"/>
                    <a:pt x="139" y="99"/>
                  </a:cubicBezTo>
                  <a:cubicBezTo>
                    <a:pt x="138" y="100"/>
                    <a:pt x="135" y="100"/>
                    <a:pt x="134" y="99"/>
                  </a:cubicBezTo>
                  <a:cubicBezTo>
                    <a:pt x="132" y="97"/>
                    <a:pt x="132" y="95"/>
                    <a:pt x="134" y="93"/>
                  </a:cubicBezTo>
                  <a:cubicBezTo>
                    <a:pt x="163" y="65"/>
                    <a:pt x="163" y="65"/>
                    <a:pt x="163" y="65"/>
                  </a:cubicBezTo>
                  <a:cubicBezTo>
                    <a:pt x="113" y="58"/>
                    <a:pt x="113" y="58"/>
                    <a:pt x="113" y="58"/>
                  </a:cubicBezTo>
                  <a:cubicBezTo>
                    <a:pt x="111" y="57"/>
                    <a:pt x="109" y="56"/>
                    <a:pt x="108" y="54"/>
                  </a:cubicBezTo>
                  <a:cubicBezTo>
                    <a:pt x="86" y="9"/>
                    <a:pt x="86" y="9"/>
                    <a:pt x="86" y="9"/>
                  </a:cubicBezTo>
                  <a:cubicBezTo>
                    <a:pt x="64" y="54"/>
                    <a:pt x="64" y="54"/>
                    <a:pt x="64" y="54"/>
                  </a:cubicBezTo>
                  <a:cubicBezTo>
                    <a:pt x="63" y="56"/>
                    <a:pt x="61" y="57"/>
                    <a:pt x="59" y="58"/>
                  </a:cubicBezTo>
                  <a:cubicBezTo>
                    <a:pt x="9" y="65"/>
                    <a:pt x="9" y="65"/>
                    <a:pt x="9" y="65"/>
                  </a:cubicBezTo>
                  <a:cubicBezTo>
                    <a:pt x="45" y="100"/>
                    <a:pt x="45" y="100"/>
                    <a:pt x="45" y="100"/>
                  </a:cubicBezTo>
                  <a:cubicBezTo>
                    <a:pt x="47" y="101"/>
                    <a:pt x="47" y="104"/>
                    <a:pt x="47" y="106"/>
                  </a:cubicBezTo>
                  <a:cubicBezTo>
                    <a:pt x="39" y="155"/>
                    <a:pt x="39" y="155"/>
                    <a:pt x="39" y="155"/>
                  </a:cubicBezTo>
                  <a:cubicBezTo>
                    <a:pt x="83" y="132"/>
                    <a:pt x="83" y="132"/>
                    <a:pt x="83" y="132"/>
                  </a:cubicBezTo>
                  <a:cubicBezTo>
                    <a:pt x="85" y="131"/>
                    <a:pt x="87" y="131"/>
                    <a:pt x="89" y="132"/>
                  </a:cubicBezTo>
                  <a:cubicBezTo>
                    <a:pt x="133" y="155"/>
                    <a:pt x="133" y="155"/>
                    <a:pt x="133" y="155"/>
                  </a:cubicBezTo>
                  <a:cubicBezTo>
                    <a:pt x="114" y="77"/>
                    <a:pt x="114" y="77"/>
                    <a:pt x="114" y="77"/>
                  </a:cubicBezTo>
                  <a:cubicBezTo>
                    <a:pt x="114" y="75"/>
                    <a:pt x="115" y="73"/>
                    <a:pt x="117" y="72"/>
                  </a:cubicBezTo>
                  <a:cubicBezTo>
                    <a:pt x="119" y="72"/>
                    <a:pt x="121" y="73"/>
                    <a:pt x="122" y="75"/>
                  </a:cubicBezTo>
                  <a:cubicBezTo>
                    <a:pt x="141" y="155"/>
                    <a:pt x="141" y="155"/>
                    <a:pt x="141" y="155"/>
                  </a:cubicBezTo>
                  <a:cubicBezTo>
                    <a:pt x="142" y="158"/>
                    <a:pt x="141" y="161"/>
                    <a:pt x="139" y="162"/>
                  </a:cubicBezTo>
                  <a:cubicBezTo>
                    <a:pt x="137" y="163"/>
                    <a:pt x="136" y="164"/>
                    <a:pt x="135" y="16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3" name="Google Shape;353;p40"/>
            <p:cNvSpPr/>
            <p:nvPr/>
          </p:nvSpPr>
          <p:spPr>
            <a:xfrm>
              <a:off x="5870575" y="3108325"/>
              <a:ext cx="101600" cy="101600"/>
            </a:xfrm>
            <a:custGeom>
              <a:pathLst>
                <a:path extrusionOk="0" h="24" w="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4" name="Google Shape;354;p40"/>
          <p:cNvGrpSpPr/>
          <p:nvPr/>
        </p:nvGrpSpPr>
        <p:grpSpPr>
          <a:xfrm>
            <a:off x="4783271" y="2454333"/>
            <a:ext cx="258099" cy="404977"/>
            <a:chOff x="5868988" y="8089901"/>
            <a:chExt cx="482600" cy="757238"/>
          </a:xfrm>
        </p:grpSpPr>
        <p:sp>
          <p:nvSpPr>
            <p:cNvPr id="355" name="Google Shape;355;p40"/>
            <p:cNvSpPr/>
            <p:nvPr/>
          </p:nvSpPr>
          <p:spPr>
            <a:xfrm>
              <a:off x="5945188" y="8258176"/>
              <a:ext cx="406400" cy="158750"/>
            </a:xfrm>
            <a:custGeom>
              <a:pathLst>
                <a:path extrusionOk="0" h="37" w="96">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6" name="Google Shape;356;p40"/>
            <p:cNvSpPr/>
            <p:nvPr/>
          </p:nvSpPr>
          <p:spPr>
            <a:xfrm>
              <a:off x="5929313" y="8193088"/>
              <a:ext cx="422275" cy="95250"/>
            </a:xfrm>
            <a:custGeom>
              <a:pathLst>
                <a:path extrusionOk="0" h="22" w="100">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7" name="Google Shape;357;p40"/>
            <p:cNvSpPr/>
            <p:nvPr/>
          </p:nvSpPr>
          <p:spPr>
            <a:xfrm>
              <a:off x="5932488" y="8089901"/>
              <a:ext cx="34925" cy="619125"/>
            </a:xfrm>
            <a:custGeom>
              <a:pathLst>
                <a:path extrusionOk="0" h="144" w="8">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8" name="Google Shape;358;p40"/>
            <p:cNvSpPr/>
            <p:nvPr/>
          </p:nvSpPr>
          <p:spPr>
            <a:xfrm>
              <a:off x="5868988" y="8674101"/>
              <a:ext cx="136525" cy="173038"/>
            </a:xfrm>
            <a:custGeom>
              <a:pathLst>
                <a:path extrusionOk="0" h="40" w="32">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9" name="Google Shape;359;p40"/>
          <p:cNvGrpSpPr/>
          <p:nvPr/>
        </p:nvGrpSpPr>
        <p:grpSpPr>
          <a:xfrm>
            <a:off x="9976374" y="2479924"/>
            <a:ext cx="428750" cy="278475"/>
            <a:chOff x="8132763" y="1914526"/>
            <a:chExt cx="801688" cy="520700"/>
          </a:xfrm>
        </p:grpSpPr>
        <p:sp>
          <p:nvSpPr>
            <p:cNvPr id="360" name="Google Shape;360;p40"/>
            <p:cNvSpPr/>
            <p:nvPr/>
          </p:nvSpPr>
          <p:spPr>
            <a:xfrm>
              <a:off x="85391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1" name="Google Shape;361;p40"/>
            <p:cNvSpPr/>
            <p:nvPr/>
          </p:nvSpPr>
          <p:spPr>
            <a:xfrm>
              <a:off x="81327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2" name="Google Shape;362;p40"/>
            <p:cNvSpPr/>
            <p:nvPr/>
          </p:nvSpPr>
          <p:spPr>
            <a:xfrm>
              <a:off x="8434388" y="2292351"/>
              <a:ext cx="142875" cy="74613"/>
            </a:xfrm>
            <a:custGeom>
              <a:pathLst>
                <a:path extrusionOk="0" h="17" w="34">
                  <a:moveTo>
                    <a:pt x="17" y="17"/>
                  </a:moveTo>
                  <a:cubicBezTo>
                    <a:pt x="16" y="17"/>
                    <a:pt x="15" y="17"/>
                    <a:pt x="15" y="16"/>
                  </a:cubicBezTo>
                  <a:cubicBezTo>
                    <a:pt x="3" y="8"/>
                    <a:pt x="3" y="8"/>
                    <a:pt x="3" y="8"/>
                  </a:cubicBezTo>
                  <a:cubicBezTo>
                    <a:pt x="1" y="7"/>
                    <a:pt x="0" y="5"/>
                    <a:pt x="2" y="3"/>
                  </a:cubicBezTo>
                  <a:cubicBezTo>
                    <a:pt x="3" y="1"/>
                    <a:pt x="5" y="0"/>
                    <a:pt x="7" y="2"/>
                  </a:cubicBezTo>
                  <a:cubicBezTo>
                    <a:pt x="17" y="8"/>
                    <a:pt x="17" y="8"/>
                    <a:pt x="17" y="8"/>
                  </a:cubicBezTo>
                  <a:cubicBezTo>
                    <a:pt x="27" y="2"/>
                    <a:pt x="27" y="2"/>
                    <a:pt x="27" y="2"/>
                  </a:cubicBezTo>
                  <a:cubicBezTo>
                    <a:pt x="29" y="0"/>
                    <a:pt x="31" y="1"/>
                    <a:pt x="32" y="3"/>
                  </a:cubicBezTo>
                  <a:cubicBezTo>
                    <a:pt x="34" y="5"/>
                    <a:pt x="33" y="7"/>
                    <a:pt x="31" y="8"/>
                  </a:cubicBezTo>
                  <a:cubicBezTo>
                    <a:pt x="19" y="16"/>
                    <a:pt x="19" y="16"/>
                    <a:pt x="19" y="16"/>
                  </a:cubicBezTo>
                  <a:cubicBezTo>
                    <a:pt x="19" y="17"/>
                    <a:pt x="18" y="17"/>
                    <a:pt x="17" y="17"/>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3" name="Google Shape;363;p40"/>
            <p:cNvSpPr/>
            <p:nvPr/>
          </p:nvSpPr>
          <p:spPr>
            <a:xfrm>
              <a:off x="8205788" y="1914526"/>
              <a:ext cx="152400" cy="228600"/>
            </a:xfrm>
            <a:custGeom>
              <a:pathLst>
                <a:path extrusionOk="0" h="53" w="36">
                  <a:moveTo>
                    <a:pt x="5" y="53"/>
                  </a:moveTo>
                  <a:cubicBezTo>
                    <a:pt x="4" y="53"/>
                    <a:pt x="4" y="52"/>
                    <a:pt x="3" y="52"/>
                  </a:cubicBezTo>
                  <a:cubicBezTo>
                    <a:pt x="1" y="51"/>
                    <a:pt x="0" y="49"/>
                    <a:pt x="1" y="47"/>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0"/>
                    <a:pt x="8" y="50"/>
                    <a:pt x="8" y="50"/>
                  </a:cubicBezTo>
                  <a:cubicBezTo>
                    <a:pt x="8" y="52"/>
                    <a:pt x="6" y="53"/>
                    <a:pt x="5" y="53"/>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4" name="Google Shape;364;p40"/>
            <p:cNvSpPr/>
            <p:nvPr/>
          </p:nvSpPr>
          <p:spPr>
            <a:xfrm>
              <a:off x="8780463" y="1914526"/>
              <a:ext cx="153988" cy="231775"/>
            </a:xfrm>
            <a:custGeom>
              <a:pathLst>
                <a:path extrusionOk="0" h="54" w="36">
                  <a:moveTo>
                    <a:pt x="4" y="54"/>
                  </a:moveTo>
                  <a:cubicBezTo>
                    <a:pt x="4" y="54"/>
                    <a:pt x="3" y="54"/>
                    <a:pt x="3" y="54"/>
                  </a:cubicBezTo>
                  <a:cubicBezTo>
                    <a:pt x="1" y="53"/>
                    <a:pt x="0" y="50"/>
                    <a:pt x="1" y="48"/>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1"/>
                    <a:pt x="8" y="51"/>
                    <a:pt x="8" y="51"/>
                  </a:cubicBezTo>
                  <a:cubicBezTo>
                    <a:pt x="7" y="53"/>
                    <a:pt x="6" y="54"/>
                    <a:pt x="4" y="54"/>
                  </a:cubicBezTo>
                </a:path>
              </a:pathLst>
            </a:custGeom>
            <a:solidFill>
              <a:srgbClr val="9BAAC3"/>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65" name="Google Shape;365;p40"/>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3"/>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3"/>
          <p:cNvSpPr txBox="1"/>
          <p:nvPr/>
        </p:nvSpPr>
        <p:spPr>
          <a:xfrm>
            <a:off x="1374793" y="861793"/>
            <a:ext cx="322556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We Are</a:t>
            </a:r>
            <a:endParaRPr sz="7200"/>
          </a:p>
        </p:txBody>
      </p:sp>
      <p:sp>
        <p:nvSpPr>
          <p:cNvPr id="123" name="Google Shape;123;p23"/>
          <p:cNvSpPr txBox="1"/>
          <p:nvPr/>
        </p:nvSpPr>
        <p:spPr>
          <a:xfrm>
            <a:off x="1374793" y="2213380"/>
            <a:ext cx="21659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Nikahin</a:t>
            </a:r>
            <a:endParaRPr sz="3600">
              <a:solidFill>
                <a:schemeClr val="lt1"/>
              </a:solidFill>
              <a:latin typeface="Garamond"/>
              <a:ea typeface="Garamond"/>
              <a:cs typeface="Garamond"/>
              <a:sym typeface="Garamond"/>
            </a:endParaRPr>
          </a:p>
        </p:txBody>
      </p:sp>
      <p:sp>
        <p:nvSpPr>
          <p:cNvPr id="124" name="Google Shape;124;p23"/>
          <p:cNvSpPr/>
          <p:nvPr/>
        </p:nvSpPr>
        <p:spPr>
          <a:xfrm>
            <a:off x="1374794" y="3033687"/>
            <a:ext cx="3976556"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5" name="Google Shape;125;p23"/>
          <p:cNvSpPr/>
          <p:nvPr/>
        </p:nvSpPr>
        <p:spPr>
          <a:xfrm>
            <a:off x="1374793" y="4250687"/>
            <a:ext cx="3976556" cy="98527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6" name="Google Shape;126;p23"/>
          <p:cNvSpPr/>
          <p:nvPr/>
        </p:nvSpPr>
        <p:spPr>
          <a:xfrm rot="-5400000">
            <a:off x="10358438" y="-1866900"/>
            <a:ext cx="3657600" cy="3657600"/>
          </a:xfrm>
          <a:prstGeom prst="blockArc">
            <a:avLst>
              <a:gd fmla="val 10800000" name="adj1"/>
              <a:gd fmla="val 16111111" name="adj2"/>
              <a:gd fmla="val 3953"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27" name="Google Shape;127;p23"/>
          <p:cNvSpPr txBox="1"/>
          <p:nvPr/>
        </p:nvSpPr>
        <p:spPr>
          <a:xfrm rot="5400000">
            <a:off x="9474910" y="4084088"/>
            <a:ext cx="3706464"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Wedding</a:t>
            </a:r>
            <a:endParaRPr sz="6000">
              <a:solidFill>
                <a:schemeClr val="lt1"/>
              </a:solidFill>
              <a:latin typeface="Arial"/>
              <a:ea typeface="Arial"/>
              <a:cs typeface="Arial"/>
              <a:sym typeface="Arial"/>
            </a:endParaRPr>
          </a:p>
        </p:txBody>
      </p:sp>
      <p:sp>
        <p:nvSpPr>
          <p:cNvPr id="128" name="Google Shape;128;p23"/>
          <p:cNvSpPr/>
          <p:nvPr/>
        </p:nvSpPr>
        <p:spPr>
          <a:xfrm rot="5400000">
            <a:off x="-1819276" y="5067300"/>
            <a:ext cx="3657600" cy="3657600"/>
          </a:xfrm>
          <a:prstGeom prst="blockArc">
            <a:avLst>
              <a:gd fmla="val 10800000" name="adj1"/>
              <a:gd fmla="val 16111111" name="adj2"/>
              <a:gd fmla="val 3953" name="adj3"/>
            </a:avLst>
          </a:prstGeom>
          <a:solidFill>
            <a:srgbClr val="CDCCE8">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p:nvPr/>
        </p:nvSpPr>
        <p:spPr>
          <a:xfrm flipH="1" rot="10800000">
            <a:off x="9026620" y="2004936"/>
            <a:ext cx="2409556" cy="4163114"/>
          </a:xfrm>
          <a:prstGeom prst="roundRect">
            <a:avLst>
              <a:gd fmla="val 1123" name="adj"/>
            </a:avLst>
          </a:prstGeom>
          <a:solidFill>
            <a:srgbClr val="455673"/>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chemeClr val="lt1"/>
              </a:solidFill>
              <a:latin typeface="Lato"/>
              <a:ea typeface="Lato"/>
              <a:cs typeface="Lato"/>
              <a:sym typeface="Lato"/>
            </a:endParaRPr>
          </a:p>
        </p:txBody>
      </p:sp>
      <p:sp>
        <p:nvSpPr>
          <p:cNvPr id="371" name="Google Shape;371;p41"/>
          <p:cNvSpPr/>
          <p:nvPr/>
        </p:nvSpPr>
        <p:spPr>
          <a:xfrm flipH="1" rot="10800000">
            <a:off x="6269688" y="2004936"/>
            <a:ext cx="2409556" cy="4163114"/>
          </a:xfrm>
          <a:prstGeom prst="roundRect">
            <a:avLst>
              <a:gd fmla="val 1123" name="adj"/>
            </a:avLst>
          </a:prstGeom>
          <a:solidFill>
            <a:srgbClr val="9BAAC3"/>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2" name="Google Shape;372;p41"/>
          <p:cNvSpPr/>
          <p:nvPr/>
        </p:nvSpPr>
        <p:spPr>
          <a:xfrm flipH="1" rot="10800000">
            <a:off x="3512756" y="2004936"/>
            <a:ext cx="2409556" cy="4163114"/>
          </a:xfrm>
          <a:prstGeom prst="roundRect">
            <a:avLst>
              <a:gd fmla="val 1123" name="adj"/>
            </a:avLst>
          </a:prstGeom>
          <a:solidFill>
            <a:srgbClr val="BDC6D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3" name="Google Shape;373;p41"/>
          <p:cNvSpPr/>
          <p:nvPr/>
        </p:nvSpPr>
        <p:spPr>
          <a:xfrm flipH="1" rot="10800000">
            <a:off x="755825" y="2004936"/>
            <a:ext cx="2409556" cy="4163114"/>
          </a:xfrm>
          <a:prstGeom prst="roundRect">
            <a:avLst>
              <a:gd fmla="val 1123" name="adj"/>
            </a:avLst>
          </a:prstGeom>
          <a:solidFill>
            <a:srgbClr val="DDE2EA"/>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grpSp>
        <p:nvGrpSpPr>
          <p:cNvPr id="374" name="Google Shape;374;p41"/>
          <p:cNvGrpSpPr/>
          <p:nvPr/>
        </p:nvGrpSpPr>
        <p:grpSpPr>
          <a:xfrm>
            <a:off x="9279977" y="2187114"/>
            <a:ext cx="1895740" cy="3746113"/>
            <a:chOff x="14832881" y="3499381"/>
            <a:chExt cx="3033184" cy="5993781"/>
          </a:xfrm>
        </p:grpSpPr>
        <p:sp>
          <p:nvSpPr>
            <p:cNvPr id="375" name="Google Shape;375;p41"/>
            <p:cNvSpPr/>
            <p:nvPr/>
          </p:nvSpPr>
          <p:spPr>
            <a:xfrm>
              <a:off x="14832881" y="3499381"/>
              <a:ext cx="3033184" cy="640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ato"/>
                  <a:ea typeface="Lato"/>
                  <a:cs typeface="Lato"/>
                  <a:sym typeface="Lato"/>
                </a:rPr>
                <a:t>Package IV</a:t>
              </a:r>
              <a:endParaRPr/>
            </a:p>
          </p:txBody>
        </p:sp>
        <p:sp>
          <p:nvSpPr>
            <p:cNvPr id="376" name="Google Shape;376;p41"/>
            <p:cNvSpPr/>
            <p:nvPr/>
          </p:nvSpPr>
          <p:spPr>
            <a:xfrm>
              <a:off x="14991109" y="4638869"/>
              <a:ext cx="2728093" cy="1255728"/>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chemeClr val="lt1"/>
                  </a:solidFill>
                  <a:latin typeface="Lato"/>
                  <a:ea typeface="Lato"/>
                  <a:cs typeface="Lato"/>
                  <a:sym typeface="Lato"/>
                </a:rPr>
                <a:t>$</a:t>
              </a:r>
              <a:r>
                <a:rPr b="1" lang="en-US" sz="4500">
                  <a:solidFill>
                    <a:schemeClr val="lt1"/>
                  </a:solidFill>
                  <a:latin typeface="Lato"/>
                  <a:ea typeface="Lato"/>
                  <a:cs typeface="Lato"/>
                  <a:sym typeface="Lato"/>
                </a:rPr>
                <a:t>500</a:t>
              </a:r>
              <a:endParaRPr/>
            </a:p>
          </p:txBody>
        </p:sp>
        <p:sp>
          <p:nvSpPr>
            <p:cNvPr id="377" name="Google Shape;377;p41"/>
            <p:cNvSpPr/>
            <p:nvPr/>
          </p:nvSpPr>
          <p:spPr>
            <a:xfrm>
              <a:off x="14844247" y="4224117"/>
              <a:ext cx="3021818" cy="467821"/>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D5D2DC"/>
                  </a:solidFill>
                  <a:latin typeface="Lato"/>
                  <a:ea typeface="Lato"/>
                  <a:cs typeface="Lato"/>
                  <a:sym typeface="Lato"/>
                </a:rPr>
                <a:t>Your Subtitle Goes Here</a:t>
              </a:r>
              <a:endParaRPr/>
            </a:p>
          </p:txBody>
        </p:sp>
        <p:sp>
          <p:nvSpPr>
            <p:cNvPr id="378" name="Google Shape;378;p41"/>
            <p:cNvSpPr/>
            <p:nvPr/>
          </p:nvSpPr>
          <p:spPr>
            <a:xfrm>
              <a:off x="15088277" y="6271119"/>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79" name="Google Shape;379;p41"/>
            <p:cNvCxnSpPr/>
            <p:nvPr/>
          </p:nvCxnSpPr>
          <p:spPr>
            <a:xfrm>
              <a:off x="14893942"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0" name="Google Shape;380;p41"/>
            <p:cNvSpPr/>
            <p:nvPr/>
          </p:nvSpPr>
          <p:spPr>
            <a:xfrm>
              <a:off x="15088277" y="6903162"/>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1" name="Google Shape;381;p41"/>
            <p:cNvCxnSpPr/>
            <p:nvPr/>
          </p:nvCxnSpPr>
          <p:spPr>
            <a:xfrm>
              <a:off x="14893942"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2" name="Google Shape;382;p41"/>
            <p:cNvSpPr/>
            <p:nvPr/>
          </p:nvSpPr>
          <p:spPr>
            <a:xfrm>
              <a:off x="15088277" y="7539733"/>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3" name="Google Shape;383;p41"/>
            <p:cNvCxnSpPr/>
            <p:nvPr/>
          </p:nvCxnSpPr>
          <p:spPr>
            <a:xfrm>
              <a:off x="14893942"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4" name="Google Shape;384;p41"/>
            <p:cNvSpPr/>
            <p:nvPr/>
          </p:nvSpPr>
          <p:spPr>
            <a:xfrm>
              <a:off x="15088277" y="8171775"/>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5" name="Google Shape;385;p41"/>
            <p:cNvCxnSpPr/>
            <p:nvPr/>
          </p:nvCxnSpPr>
          <p:spPr>
            <a:xfrm>
              <a:off x="14893942"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386" name="Google Shape;386;p41"/>
            <p:cNvCxnSpPr/>
            <p:nvPr/>
          </p:nvCxnSpPr>
          <p:spPr>
            <a:xfrm>
              <a:off x="14893942"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7" name="Google Shape;387;p41"/>
            <p:cNvSpPr/>
            <p:nvPr/>
          </p:nvSpPr>
          <p:spPr>
            <a:xfrm>
              <a:off x="15203680" y="8946015"/>
              <a:ext cx="2302953" cy="547147"/>
            </a:xfrm>
            <a:prstGeom prst="roundRect">
              <a:avLst>
                <a:gd fmla="val 7986" name="adj"/>
              </a:avLst>
            </a:prstGeom>
            <a:noFill/>
            <a:ln>
              <a:noFill/>
            </a:ln>
            <a:effectLst>
              <a:outerShdw blurRad="241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chemeClr val="lt1"/>
                  </a:solidFill>
                  <a:latin typeface="Lato"/>
                  <a:ea typeface="Lato"/>
                  <a:cs typeface="Lato"/>
                  <a:sym typeface="Lato"/>
                </a:rPr>
                <a:t>PURCHASE</a:t>
              </a:r>
              <a:endParaRPr/>
            </a:p>
          </p:txBody>
        </p:sp>
      </p:grpSp>
      <p:sp>
        <p:nvSpPr>
          <p:cNvPr id="388" name="Google Shape;388;p41"/>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grpSp>
        <p:nvGrpSpPr>
          <p:cNvPr id="389" name="Google Shape;389;p41"/>
          <p:cNvGrpSpPr/>
          <p:nvPr/>
        </p:nvGrpSpPr>
        <p:grpSpPr>
          <a:xfrm>
            <a:off x="1012733" y="2160988"/>
            <a:ext cx="1895740" cy="3772239"/>
            <a:chOff x="1605291" y="3457578"/>
            <a:chExt cx="3033184" cy="6035584"/>
          </a:xfrm>
        </p:grpSpPr>
        <p:sp>
          <p:nvSpPr>
            <p:cNvPr id="390" name="Google Shape;390;p41"/>
            <p:cNvSpPr/>
            <p:nvPr/>
          </p:nvSpPr>
          <p:spPr>
            <a:xfrm>
              <a:off x="1605291" y="3457578"/>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a:t>
              </a:r>
              <a:endParaRPr/>
            </a:p>
          </p:txBody>
        </p:sp>
        <p:sp>
          <p:nvSpPr>
            <p:cNvPr id="391" name="Google Shape;391;p41"/>
            <p:cNvSpPr/>
            <p:nvPr/>
          </p:nvSpPr>
          <p:spPr>
            <a:xfrm>
              <a:off x="2216470" y="4638869"/>
              <a:ext cx="1810826"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50</a:t>
              </a:r>
              <a:endParaRPr/>
            </a:p>
          </p:txBody>
        </p:sp>
        <p:sp>
          <p:nvSpPr>
            <p:cNvPr id="392" name="Google Shape;392;p41"/>
            <p:cNvSpPr/>
            <p:nvPr/>
          </p:nvSpPr>
          <p:spPr>
            <a:xfrm>
              <a:off x="1610974"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393" name="Google Shape;393;p41"/>
            <p:cNvSpPr/>
            <p:nvPr/>
          </p:nvSpPr>
          <p:spPr>
            <a:xfrm>
              <a:off x="1855004"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4" name="Google Shape;394;p41"/>
            <p:cNvCxnSpPr/>
            <p:nvPr/>
          </p:nvCxnSpPr>
          <p:spPr>
            <a:xfrm>
              <a:off x="1660668"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5" name="Google Shape;395;p41"/>
            <p:cNvSpPr/>
            <p:nvPr/>
          </p:nvSpPr>
          <p:spPr>
            <a:xfrm>
              <a:off x="1855004"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6" name="Google Shape;396;p41"/>
            <p:cNvCxnSpPr/>
            <p:nvPr/>
          </p:nvCxnSpPr>
          <p:spPr>
            <a:xfrm>
              <a:off x="1660668"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7" name="Google Shape;397;p41"/>
            <p:cNvSpPr/>
            <p:nvPr/>
          </p:nvSpPr>
          <p:spPr>
            <a:xfrm>
              <a:off x="1855004"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8" name="Google Shape;398;p41"/>
            <p:cNvCxnSpPr/>
            <p:nvPr/>
          </p:nvCxnSpPr>
          <p:spPr>
            <a:xfrm>
              <a:off x="1660668"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9" name="Google Shape;399;p41"/>
            <p:cNvSpPr/>
            <p:nvPr/>
          </p:nvSpPr>
          <p:spPr>
            <a:xfrm>
              <a:off x="1855004"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0" name="Google Shape;400;p41"/>
            <p:cNvCxnSpPr/>
            <p:nvPr/>
          </p:nvCxnSpPr>
          <p:spPr>
            <a:xfrm>
              <a:off x="1660668"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01" name="Google Shape;401;p41"/>
            <p:cNvCxnSpPr/>
            <p:nvPr/>
          </p:nvCxnSpPr>
          <p:spPr>
            <a:xfrm>
              <a:off x="1660668"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2" name="Google Shape;402;p41"/>
            <p:cNvSpPr/>
            <p:nvPr/>
          </p:nvSpPr>
          <p:spPr>
            <a:xfrm>
              <a:off x="1970406"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03" name="Google Shape;403;p41"/>
          <p:cNvGrpSpPr/>
          <p:nvPr/>
        </p:nvGrpSpPr>
        <p:grpSpPr>
          <a:xfrm>
            <a:off x="3769664" y="2189924"/>
            <a:ext cx="1895740" cy="3743303"/>
            <a:chOff x="6016382" y="3503877"/>
            <a:chExt cx="3033184" cy="5989285"/>
          </a:xfrm>
        </p:grpSpPr>
        <p:sp>
          <p:nvSpPr>
            <p:cNvPr id="404" name="Google Shape;404;p41"/>
            <p:cNvSpPr/>
            <p:nvPr/>
          </p:nvSpPr>
          <p:spPr>
            <a:xfrm>
              <a:off x="6016382" y="3503877"/>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a:t>
              </a:r>
              <a:endParaRPr/>
            </a:p>
          </p:txBody>
        </p:sp>
        <p:sp>
          <p:nvSpPr>
            <p:cNvPr id="405" name="Google Shape;405;p41"/>
            <p:cNvSpPr/>
            <p:nvPr/>
          </p:nvSpPr>
          <p:spPr>
            <a:xfrm>
              <a:off x="6238460" y="4638869"/>
              <a:ext cx="2589027"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100</a:t>
              </a:r>
              <a:endParaRPr/>
            </a:p>
          </p:txBody>
        </p:sp>
        <p:sp>
          <p:nvSpPr>
            <p:cNvPr id="406" name="Google Shape;406;p41"/>
            <p:cNvSpPr/>
            <p:nvPr/>
          </p:nvSpPr>
          <p:spPr>
            <a:xfrm>
              <a:off x="6022065"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07" name="Google Shape;407;p41"/>
            <p:cNvSpPr/>
            <p:nvPr/>
          </p:nvSpPr>
          <p:spPr>
            <a:xfrm>
              <a:off x="6266095"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8" name="Google Shape;408;p41"/>
            <p:cNvCxnSpPr/>
            <p:nvPr/>
          </p:nvCxnSpPr>
          <p:spPr>
            <a:xfrm>
              <a:off x="6071760"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9" name="Google Shape;409;p41"/>
            <p:cNvSpPr/>
            <p:nvPr/>
          </p:nvSpPr>
          <p:spPr>
            <a:xfrm>
              <a:off x="6266095"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0" name="Google Shape;410;p41"/>
            <p:cNvCxnSpPr/>
            <p:nvPr/>
          </p:nvCxnSpPr>
          <p:spPr>
            <a:xfrm>
              <a:off x="6071760"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1" name="Google Shape;411;p41"/>
            <p:cNvSpPr/>
            <p:nvPr/>
          </p:nvSpPr>
          <p:spPr>
            <a:xfrm>
              <a:off x="6266095"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2" name="Google Shape;412;p41"/>
            <p:cNvCxnSpPr/>
            <p:nvPr/>
          </p:nvCxnSpPr>
          <p:spPr>
            <a:xfrm>
              <a:off x="6071760"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3" name="Google Shape;413;p41"/>
            <p:cNvSpPr/>
            <p:nvPr/>
          </p:nvSpPr>
          <p:spPr>
            <a:xfrm>
              <a:off x="6266095"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4" name="Google Shape;414;p41"/>
            <p:cNvCxnSpPr/>
            <p:nvPr/>
          </p:nvCxnSpPr>
          <p:spPr>
            <a:xfrm>
              <a:off x="6071760"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15" name="Google Shape;415;p41"/>
            <p:cNvCxnSpPr/>
            <p:nvPr/>
          </p:nvCxnSpPr>
          <p:spPr>
            <a:xfrm>
              <a:off x="6071760"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6" name="Google Shape;416;p41"/>
            <p:cNvSpPr/>
            <p:nvPr/>
          </p:nvSpPr>
          <p:spPr>
            <a:xfrm>
              <a:off x="6381498"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17" name="Google Shape;417;p41"/>
          <p:cNvGrpSpPr/>
          <p:nvPr/>
        </p:nvGrpSpPr>
        <p:grpSpPr>
          <a:xfrm>
            <a:off x="6526596" y="2187114"/>
            <a:ext cx="1895740" cy="3746113"/>
            <a:chOff x="10427471" y="3499381"/>
            <a:chExt cx="3033184" cy="5993781"/>
          </a:xfrm>
        </p:grpSpPr>
        <p:sp>
          <p:nvSpPr>
            <p:cNvPr id="418" name="Google Shape;418;p41"/>
            <p:cNvSpPr/>
            <p:nvPr/>
          </p:nvSpPr>
          <p:spPr>
            <a:xfrm>
              <a:off x="10427471" y="3499381"/>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III</a:t>
              </a:r>
              <a:endParaRPr/>
            </a:p>
          </p:txBody>
        </p:sp>
        <p:sp>
          <p:nvSpPr>
            <p:cNvPr id="419" name="Google Shape;419;p41"/>
            <p:cNvSpPr/>
            <p:nvPr/>
          </p:nvSpPr>
          <p:spPr>
            <a:xfrm>
              <a:off x="10735903" y="4638869"/>
              <a:ext cx="2416322"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200</a:t>
              </a:r>
              <a:endParaRPr/>
            </a:p>
          </p:txBody>
        </p:sp>
        <p:sp>
          <p:nvSpPr>
            <p:cNvPr id="420" name="Google Shape;420;p41"/>
            <p:cNvSpPr/>
            <p:nvPr/>
          </p:nvSpPr>
          <p:spPr>
            <a:xfrm>
              <a:off x="10433156"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21" name="Google Shape;421;p41"/>
            <p:cNvSpPr/>
            <p:nvPr/>
          </p:nvSpPr>
          <p:spPr>
            <a:xfrm>
              <a:off x="10677186"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2" name="Google Shape;422;p41"/>
            <p:cNvCxnSpPr/>
            <p:nvPr/>
          </p:nvCxnSpPr>
          <p:spPr>
            <a:xfrm>
              <a:off x="10482851"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3" name="Google Shape;423;p41"/>
            <p:cNvSpPr/>
            <p:nvPr/>
          </p:nvSpPr>
          <p:spPr>
            <a:xfrm>
              <a:off x="10677186"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4" name="Google Shape;424;p41"/>
            <p:cNvCxnSpPr/>
            <p:nvPr/>
          </p:nvCxnSpPr>
          <p:spPr>
            <a:xfrm>
              <a:off x="10482851"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5" name="Google Shape;425;p41"/>
            <p:cNvSpPr/>
            <p:nvPr/>
          </p:nvSpPr>
          <p:spPr>
            <a:xfrm>
              <a:off x="10677186"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6" name="Google Shape;426;p41"/>
            <p:cNvCxnSpPr/>
            <p:nvPr/>
          </p:nvCxnSpPr>
          <p:spPr>
            <a:xfrm>
              <a:off x="10482851"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7" name="Google Shape;427;p41"/>
            <p:cNvSpPr/>
            <p:nvPr/>
          </p:nvSpPr>
          <p:spPr>
            <a:xfrm>
              <a:off x="10677186"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8" name="Google Shape;428;p41"/>
            <p:cNvCxnSpPr/>
            <p:nvPr/>
          </p:nvCxnSpPr>
          <p:spPr>
            <a:xfrm>
              <a:off x="10482851"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29" name="Google Shape;429;p41"/>
            <p:cNvCxnSpPr/>
            <p:nvPr/>
          </p:nvCxnSpPr>
          <p:spPr>
            <a:xfrm>
              <a:off x="10482851"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30" name="Google Shape;430;p41"/>
            <p:cNvSpPr/>
            <p:nvPr/>
          </p:nvSpPr>
          <p:spPr>
            <a:xfrm>
              <a:off x="10792589"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42"/>
          <p:cNvGrpSpPr/>
          <p:nvPr/>
        </p:nvGrpSpPr>
        <p:grpSpPr>
          <a:xfrm>
            <a:off x="7460024" y="1523173"/>
            <a:ext cx="3382587" cy="4996608"/>
            <a:chOff x="4417" y="-618"/>
            <a:chExt cx="2911" cy="4300"/>
          </a:xfrm>
        </p:grpSpPr>
        <p:sp>
          <p:nvSpPr>
            <p:cNvPr id="436" name="Google Shape;436;p42"/>
            <p:cNvSpPr/>
            <p:nvPr/>
          </p:nvSpPr>
          <p:spPr>
            <a:xfrm>
              <a:off x="5852" y="-382"/>
              <a:ext cx="1118" cy="4064"/>
            </a:xfrm>
            <a:custGeom>
              <a:pathLst>
                <a:path extrusionOk="0" h="4064" w="1118">
                  <a:moveTo>
                    <a:pt x="1118" y="0"/>
                  </a:moveTo>
                  <a:lnTo>
                    <a:pt x="0" y="4064"/>
                  </a:lnTo>
                  <a:lnTo>
                    <a:pt x="0" y="177"/>
                  </a:lnTo>
                  <a:lnTo>
                    <a:pt x="1118" y="0"/>
                  </a:lnTo>
                  <a:close/>
                </a:path>
              </a:pathLst>
            </a:custGeom>
            <a:solidFill>
              <a:srgbClr val="E3E4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7" name="Google Shape;437;p42"/>
            <p:cNvSpPr/>
            <p:nvPr/>
          </p:nvSpPr>
          <p:spPr>
            <a:xfrm>
              <a:off x="5852" y="-390"/>
              <a:ext cx="1476" cy="4072"/>
            </a:xfrm>
            <a:custGeom>
              <a:pathLst>
                <a:path extrusionOk="0" h="4072" w="1476">
                  <a:moveTo>
                    <a:pt x="1122" y="0"/>
                  </a:moveTo>
                  <a:lnTo>
                    <a:pt x="1476" y="209"/>
                  </a:lnTo>
                  <a:lnTo>
                    <a:pt x="1367" y="1925"/>
                  </a:lnTo>
                  <a:lnTo>
                    <a:pt x="933" y="1925"/>
                  </a:lnTo>
                  <a:lnTo>
                    <a:pt x="1301" y="2398"/>
                  </a:lnTo>
                  <a:lnTo>
                    <a:pt x="0" y="4072"/>
                  </a:lnTo>
                  <a:lnTo>
                    <a:pt x="1122" y="0"/>
                  </a:ln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8" name="Google Shape;438;p42"/>
            <p:cNvSpPr/>
            <p:nvPr/>
          </p:nvSpPr>
          <p:spPr>
            <a:xfrm>
              <a:off x="4733" y="-382"/>
              <a:ext cx="1119" cy="4064"/>
            </a:xfrm>
            <a:custGeom>
              <a:pathLst>
                <a:path extrusionOk="0" h="4064" w="1119">
                  <a:moveTo>
                    <a:pt x="0" y="0"/>
                  </a:moveTo>
                  <a:lnTo>
                    <a:pt x="1119" y="4064"/>
                  </a:lnTo>
                  <a:lnTo>
                    <a:pt x="1119" y="177"/>
                  </a:lnTo>
                  <a:lnTo>
                    <a:pt x="0" y="0"/>
                  </a:lnTo>
                  <a:close/>
                </a:path>
              </a:pathLst>
            </a:custGeom>
            <a:solidFill>
              <a:srgbClr val="CAC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9" name="Google Shape;439;p42"/>
            <p:cNvSpPr/>
            <p:nvPr/>
          </p:nvSpPr>
          <p:spPr>
            <a:xfrm>
              <a:off x="4417" y="-388"/>
              <a:ext cx="1435" cy="4070"/>
            </a:xfrm>
            <a:custGeom>
              <a:pathLst>
                <a:path extrusionOk="0" h="4070" w="1435">
                  <a:moveTo>
                    <a:pt x="312" y="0"/>
                  </a:moveTo>
                  <a:lnTo>
                    <a:pt x="0" y="183"/>
                  </a:lnTo>
                  <a:lnTo>
                    <a:pt x="67" y="1923"/>
                  </a:lnTo>
                  <a:lnTo>
                    <a:pt x="503" y="1923"/>
                  </a:lnTo>
                  <a:lnTo>
                    <a:pt x="127" y="2396"/>
                  </a:lnTo>
                  <a:lnTo>
                    <a:pt x="1435" y="4070"/>
                  </a:lnTo>
                  <a:lnTo>
                    <a:pt x="312" y="0"/>
                  </a:ln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0" name="Google Shape;440;p42"/>
            <p:cNvSpPr/>
            <p:nvPr/>
          </p:nvSpPr>
          <p:spPr>
            <a:xfrm>
              <a:off x="5466" y="-205"/>
              <a:ext cx="397" cy="3887"/>
            </a:xfrm>
            <a:custGeom>
              <a:pathLst>
                <a:path extrusionOk="0" h="3887" w="397">
                  <a:moveTo>
                    <a:pt x="386" y="0"/>
                  </a:moveTo>
                  <a:lnTo>
                    <a:pt x="53" y="415"/>
                  </a:lnTo>
                  <a:lnTo>
                    <a:pt x="230" y="685"/>
                  </a:lnTo>
                  <a:lnTo>
                    <a:pt x="129" y="897"/>
                  </a:lnTo>
                  <a:lnTo>
                    <a:pt x="0" y="2490"/>
                  </a:lnTo>
                  <a:lnTo>
                    <a:pt x="386" y="3887"/>
                  </a:lnTo>
                  <a:lnTo>
                    <a:pt x="397" y="3488"/>
                  </a:lnTo>
                  <a:lnTo>
                    <a:pt x="391" y="235"/>
                  </a:lnTo>
                  <a:lnTo>
                    <a:pt x="386" y="0"/>
                  </a:lnTo>
                  <a:close/>
                </a:path>
              </a:pathLst>
            </a:custGeom>
            <a:solidFill>
              <a:srgbClr val="003E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1" name="Google Shape;441;p42"/>
            <p:cNvSpPr/>
            <p:nvPr/>
          </p:nvSpPr>
          <p:spPr>
            <a:xfrm>
              <a:off x="5852" y="-618"/>
              <a:ext cx="1122" cy="1097"/>
            </a:xfrm>
            <a:custGeom>
              <a:pathLst>
                <a:path extrusionOk="0" h="1097" w="1122">
                  <a:moveTo>
                    <a:pt x="789" y="0"/>
                  </a:moveTo>
                  <a:lnTo>
                    <a:pt x="0" y="275"/>
                  </a:lnTo>
                  <a:lnTo>
                    <a:pt x="0" y="413"/>
                  </a:lnTo>
                  <a:lnTo>
                    <a:pt x="539" y="1097"/>
                  </a:lnTo>
                  <a:lnTo>
                    <a:pt x="1122" y="228"/>
                  </a:lnTo>
                  <a:lnTo>
                    <a:pt x="789"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2" name="Google Shape;442;p42"/>
            <p:cNvSpPr/>
            <p:nvPr/>
          </p:nvSpPr>
          <p:spPr>
            <a:xfrm>
              <a:off x="4729" y="-616"/>
              <a:ext cx="1123" cy="1096"/>
            </a:xfrm>
            <a:custGeom>
              <a:pathLst>
                <a:path extrusionOk="0" h="1096" w="1123">
                  <a:moveTo>
                    <a:pt x="333" y="0"/>
                  </a:moveTo>
                  <a:lnTo>
                    <a:pt x="1123" y="273"/>
                  </a:lnTo>
                  <a:lnTo>
                    <a:pt x="1123" y="411"/>
                  </a:lnTo>
                  <a:lnTo>
                    <a:pt x="584" y="1096"/>
                  </a:lnTo>
                  <a:lnTo>
                    <a:pt x="0" y="228"/>
                  </a:lnTo>
                  <a:lnTo>
                    <a:pt x="333"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3" name="Google Shape;443;p42"/>
            <p:cNvSpPr/>
            <p:nvPr/>
          </p:nvSpPr>
          <p:spPr>
            <a:xfrm>
              <a:off x="5852" y="-205"/>
              <a:ext cx="385" cy="3887"/>
            </a:xfrm>
            <a:custGeom>
              <a:pathLst>
                <a:path extrusionOk="0" h="3887" w="385">
                  <a:moveTo>
                    <a:pt x="0" y="0"/>
                  </a:moveTo>
                  <a:lnTo>
                    <a:pt x="332" y="415"/>
                  </a:lnTo>
                  <a:lnTo>
                    <a:pt x="155" y="684"/>
                  </a:lnTo>
                  <a:lnTo>
                    <a:pt x="256" y="895"/>
                  </a:lnTo>
                  <a:lnTo>
                    <a:pt x="385" y="2490"/>
                  </a:lnTo>
                  <a:lnTo>
                    <a:pt x="0" y="3887"/>
                  </a:lnTo>
                  <a:lnTo>
                    <a:pt x="0" y="0"/>
                  </a:lnTo>
                  <a:close/>
                </a:path>
              </a:pathLst>
            </a:custGeom>
            <a:solidFill>
              <a:srgbClr val="0A57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grpSp>
        <p:nvGrpSpPr>
          <p:cNvPr id="444" name="Google Shape;444;p42"/>
          <p:cNvGrpSpPr/>
          <p:nvPr/>
        </p:nvGrpSpPr>
        <p:grpSpPr>
          <a:xfrm>
            <a:off x="1331822" y="2844330"/>
            <a:ext cx="4863762" cy="2581184"/>
            <a:chOff x="6468288" y="2797129"/>
            <a:chExt cx="4863762" cy="2581184"/>
          </a:xfrm>
        </p:grpSpPr>
        <p:sp>
          <p:nvSpPr>
            <p:cNvPr id="445" name="Google Shape;445;p42"/>
            <p:cNvSpPr/>
            <p:nvPr/>
          </p:nvSpPr>
          <p:spPr>
            <a:xfrm>
              <a:off x="6468288" y="2797129"/>
              <a:ext cx="48244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Lato"/>
                  <a:ea typeface="Lato"/>
                  <a:cs typeface="Lato"/>
                  <a:sym typeface="Lato"/>
                </a:rPr>
                <a:t>Lorem ipsum dolor sit amet, consectetur adipiscing elit. Praesent sodales odio sit amet odio tristique quis tempus odio Lorem ipsum dolor sit amet</a:t>
              </a:r>
              <a:endParaRPr sz="1200">
                <a:solidFill>
                  <a:schemeClr val="dk2"/>
                </a:solidFill>
                <a:latin typeface="Lato"/>
                <a:ea typeface="Lato"/>
                <a:cs typeface="Lato"/>
                <a:sym typeface="Lato"/>
              </a:endParaRPr>
            </a:p>
          </p:txBody>
        </p:sp>
        <p:grpSp>
          <p:nvGrpSpPr>
            <p:cNvPr id="446" name="Google Shape;446;p42"/>
            <p:cNvGrpSpPr/>
            <p:nvPr/>
          </p:nvGrpSpPr>
          <p:grpSpPr>
            <a:xfrm>
              <a:off x="6539727" y="3784652"/>
              <a:ext cx="4792323" cy="307777"/>
              <a:chOff x="4643438" y="2786064"/>
              <a:chExt cx="4792323" cy="307777"/>
            </a:xfrm>
          </p:grpSpPr>
          <p:sp>
            <p:nvSpPr>
              <p:cNvPr id="447" name="Google Shape;447;p42"/>
              <p:cNvSpPr/>
              <p:nvPr/>
            </p:nvSpPr>
            <p:spPr>
              <a:xfrm>
                <a:off x="5072066" y="2786064"/>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48" name="Google Shape;448;p42"/>
              <p:cNvGrpSpPr/>
              <p:nvPr/>
            </p:nvGrpSpPr>
            <p:grpSpPr>
              <a:xfrm>
                <a:off x="4643438" y="2786064"/>
                <a:ext cx="288476" cy="288476"/>
                <a:chOff x="4643438" y="2786064"/>
                <a:chExt cx="288476" cy="288476"/>
              </a:xfrm>
            </p:grpSpPr>
            <p:sp>
              <p:nvSpPr>
                <p:cNvPr id="449" name="Google Shape;449;p42"/>
                <p:cNvSpPr/>
                <p:nvPr/>
              </p:nvSpPr>
              <p:spPr>
                <a:xfrm>
                  <a:off x="4643438" y="2786064"/>
                  <a:ext cx="288476" cy="2884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0" name="Google Shape;450;p42"/>
                <p:cNvSpPr/>
                <p:nvPr/>
              </p:nvSpPr>
              <p:spPr>
                <a:xfrm>
                  <a:off x="4735506" y="2871746"/>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1" name="Google Shape;451;p42"/>
            <p:cNvGrpSpPr/>
            <p:nvPr/>
          </p:nvGrpSpPr>
          <p:grpSpPr>
            <a:xfrm>
              <a:off x="6539727" y="5070536"/>
              <a:ext cx="4792323" cy="307777"/>
              <a:chOff x="4643438" y="4071948"/>
              <a:chExt cx="4792323" cy="307777"/>
            </a:xfrm>
          </p:grpSpPr>
          <p:sp>
            <p:nvSpPr>
              <p:cNvPr id="452" name="Google Shape;452;p42"/>
              <p:cNvSpPr/>
              <p:nvPr/>
            </p:nvSpPr>
            <p:spPr>
              <a:xfrm>
                <a:off x="5072066" y="4071948"/>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3" name="Google Shape;453;p42"/>
              <p:cNvGrpSpPr/>
              <p:nvPr/>
            </p:nvGrpSpPr>
            <p:grpSpPr>
              <a:xfrm>
                <a:off x="4643438" y="4071948"/>
                <a:ext cx="288476" cy="288476"/>
                <a:chOff x="4643438" y="4071948"/>
                <a:chExt cx="288476" cy="288476"/>
              </a:xfrm>
            </p:grpSpPr>
            <p:sp>
              <p:nvSpPr>
                <p:cNvPr id="454" name="Google Shape;454;p42"/>
                <p:cNvSpPr/>
                <p:nvPr/>
              </p:nvSpPr>
              <p:spPr>
                <a:xfrm>
                  <a:off x="4643438" y="4071948"/>
                  <a:ext cx="288476" cy="2884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5" name="Google Shape;455;p42"/>
                <p:cNvSpPr/>
                <p:nvPr/>
              </p:nvSpPr>
              <p:spPr>
                <a:xfrm>
                  <a:off x="4742079" y="416580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6" name="Google Shape;456;p42"/>
            <p:cNvGrpSpPr/>
            <p:nvPr/>
          </p:nvGrpSpPr>
          <p:grpSpPr>
            <a:xfrm>
              <a:off x="6539727" y="4641908"/>
              <a:ext cx="4792323" cy="307777"/>
              <a:chOff x="4643438" y="3643320"/>
              <a:chExt cx="4792323" cy="307777"/>
            </a:xfrm>
          </p:grpSpPr>
          <p:sp>
            <p:nvSpPr>
              <p:cNvPr id="457" name="Google Shape;457;p42"/>
              <p:cNvSpPr/>
              <p:nvPr/>
            </p:nvSpPr>
            <p:spPr>
              <a:xfrm>
                <a:off x="5072066" y="3643320"/>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8" name="Google Shape;458;p42"/>
              <p:cNvGrpSpPr/>
              <p:nvPr/>
            </p:nvGrpSpPr>
            <p:grpSpPr>
              <a:xfrm>
                <a:off x="4643438" y="3643320"/>
                <a:ext cx="288476" cy="288476"/>
                <a:chOff x="4643438" y="3643320"/>
                <a:chExt cx="288476" cy="288476"/>
              </a:xfrm>
            </p:grpSpPr>
            <p:sp>
              <p:nvSpPr>
                <p:cNvPr id="459" name="Google Shape;459;p42"/>
                <p:cNvSpPr/>
                <p:nvPr/>
              </p:nvSpPr>
              <p:spPr>
                <a:xfrm>
                  <a:off x="4643438" y="3643320"/>
                  <a:ext cx="288476" cy="2884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0" name="Google Shape;460;p42"/>
                <p:cNvSpPr/>
                <p:nvPr/>
              </p:nvSpPr>
              <p:spPr>
                <a:xfrm>
                  <a:off x="4735506" y="3729002"/>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61" name="Google Shape;461;p42"/>
            <p:cNvGrpSpPr/>
            <p:nvPr/>
          </p:nvGrpSpPr>
          <p:grpSpPr>
            <a:xfrm>
              <a:off x="6539727" y="4213280"/>
              <a:ext cx="4792323" cy="307777"/>
              <a:chOff x="4643438" y="3214692"/>
              <a:chExt cx="4792323" cy="307777"/>
            </a:xfrm>
          </p:grpSpPr>
          <p:sp>
            <p:nvSpPr>
              <p:cNvPr id="462" name="Google Shape;462;p42"/>
              <p:cNvSpPr/>
              <p:nvPr/>
            </p:nvSpPr>
            <p:spPr>
              <a:xfrm>
                <a:off x="5072066" y="3214692"/>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63" name="Google Shape;463;p42"/>
              <p:cNvGrpSpPr/>
              <p:nvPr/>
            </p:nvGrpSpPr>
            <p:grpSpPr>
              <a:xfrm>
                <a:off x="4643438" y="3214692"/>
                <a:ext cx="288476" cy="288476"/>
                <a:chOff x="4643438" y="3214692"/>
                <a:chExt cx="288476" cy="288476"/>
              </a:xfrm>
            </p:grpSpPr>
            <p:sp>
              <p:nvSpPr>
                <p:cNvPr id="464" name="Google Shape;464;p42"/>
                <p:cNvSpPr/>
                <p:nvPr/>
              </p:nvSpPr>
              <p:spPr>
                <a:xfrm>
                  <a:off x="4643438" y="3214692"/>
                  <a:ext cx="288476" cy="2884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5" name="Google Shape;465;p42"/>
                <p:cNvSpPr/>
                <p:nvPr/>
              </p:nvSpPr>
              <p:spPr>
                <a:xfrm>
                  <a:off x="4739688" y="331067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sp>
        <p:nvSpPr>
          <p:cNvPr id="466" name="Google Shape;466;p42"/>
          <p:cNvSpPr txBox="1"/>
          <p:nvPr/>
        </p:nvSpPr>
        <p:spPr>
          <a:xfrm>
            <a:off x="1331826" y="668750"/>
            <a:ext cx="4954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467" name="Google Shape;467;p42"/>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grpSp>
        <p:nvGrpSpPr>
          <p:cNvPr id="472" name="Google Shape;472;p43"/>
          <p:cNvGrpSpPr/>
          <p:nvPr/>
        </p:nvGrpSpPr>
        <p:grpSpPr>
          <a:xfrm>
            <a:off x="7758105" y="2214968"/>
            <a:ext cx="4024432" cy="4643032"/>
            <a:chOff x="4515411" y="1569101"/>
            <a:chExt cx="3106431" cy="3583924"/>
          </a:xfrm>
        </p:grpSpPr>
        <p:sp>
          <p:nvSpPr>
            <p:cNvPr id="473" name="Google Shape;473;p43"/>
            <p:cNvSpPr/>
            <p:nvPr/>
          </p:nvSpPr>
          <p:spPr>
            <a:xfrm>
              <a:off x="6863289" y="2578979"/>
              <a:ext cx="0" cy="0"/>
            </a:xfrm>
            <a:custGeom>
              <a:pathLst>
                <a:path extrusionOk="0" h="120000" w="120000">
                  <a:moveTo>
                    <a:pt x="0" y="0"/>
                  </a:moveTo>
                  <a:cubicBezTo>
                    <a:pt x="0" y="0"/>
                    <a:pt x="0" y="0"/>
                    <a:pt x="0" y="0"/>
                  </a:cubicBezTo>
                  <a:cubicBezTo>
                    <a:pt x="0" y="0"/>
                    <a:pt x="0" y="0"/>
                    <a:pt x="0" y="0"/>
                  </a:cubicBezTo>
                  <a:close/>
                </a:path>
              </a:pathLst>
            </a:custGeom>
            <a:solidFill>
              <a:schemeClr val="dk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4" name="Google Shape;474;p43"/>
            <p:cNvSpPr/>
            <p:nvPr/>
          </p:nvSpPr>
          <p:spPr>
            <a:xfrm>
              <a:off x="4515411" y="2905230"/>
              <a:ext cx="493044" cy="401641"/>
            </a:xfrm>
            <a:custGeom>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5" name="Google Shape;475;p43"/>
            <p:cNvSpPr/>
            <p:nvPr/>
          </p:nvSpPr>
          <p:spPr>
            <a:xfrm>
              <a:off x="5307935" y="2801928"/>
              <a:ext cx="1368536" cy="2351097"/>
            </a:xfrm>
            <a:custGeom>
              <a:pathLst>
                <a:path extrusionOk="0" h="1010" w="588">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7F7F7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6" name="Google Shape;476;p43"/>
            <p:cNvSpPr/>
            <p:nvPr/>
          </p:nvSpPr>
          <p:spPr>
            <a:xfrm>
              <a:off x="6720532" y="2460016"/>
              <a:ext cx="266128" cy="265247"/>
            </a:xfrm>
            <a:custGeom>
              <a:pathLst>
                <a:path extrusionOk="0" h="114" w="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77" name="Google Shape;477;p43"/>
            <p:cNvGrpSpPr/>
            <p:nvPr/>
          </p:nvGrpSpPr>
          <p:grpSpPr>
            <a:xfrm>
              <a:off x="6667659" y="3598553"/>
              <a:ext cx="504940" cy="504939"/>
              <a:chOff x="4127501" y="4194175"/>
              <a:chExt cx="909638" cy="909637"/>
            </a:xfrm>
          </p:grpSpPr>
          <p:sp>
            <p:nvSpPr>
              <p:cNvPr id="478" name="Google Shape;478;p43"/>
              <p:cNvSpPr/>
              <p:nvPr/>
            </p:nvSpPr>
            <p:spPr>
              <a:xfrm>
                <a:off x="4386263" y="4659313"/>
                <a:ext cx="96838" cy="192087"/>
              </a:xfrm>
              <a:custGeom>
                <a:pathLst>
                  <a:path extrusionOk="0" h="121" w="61">
                    <a:moveTo>
                      <a:pt x="0" y="18"/>
                    </a:moveTo>
                    <a:lnTo>
                      <a:pt x="22" y="18"/>
                    </a:lnTo>
                    <a:lnTo>
                      <a:pt x="22" y="121"/>
                    </a:lnTo>
                    <a:lnTo>
                      <a:pt x="40" y="121"/>
                    </a:lnTo>
                    <a:lnTo>
                      <a:pt x="40" y="18"/>
                    </a:lnTo>
                    <a:lnTo>
                      <a:pt x="61" y="18"/>
                    </a:lnTo>
                    <a:lnTo>
                      <a:pt x="61" y="0"/>
                    </a:lnTo>
                    <a:lnTo>
                      <a:pt x="0" y="0"/>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9" name="Google Shape;479;p43"/>
              <p:cNvSpPr/>
              <p:nvPr/>
            </p:nvSpPr>
            <p:spPr>
              <a:xfrm>
                <a:off x="4572001" y="4440238"/>
                <a:ext cx="25400" cy="109537"/>
              </a:xfrm>
              <a:custGeom>
                <a:pathLst>
                  <a:path extrusionOk="0" h="26" w="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0" name="Google Shape;480;p43"/>
              <p:cNvSpPr/>
              <p:nvPr/>
            </p:nvSpPr>
            <p:spPr>
              <a:xfrm>
                <a:off x="4600576" y="4659313"/>
                <a:ext cx="79375" cy="192087"/>
              </a:xfrm>
              <a:custGeom>
                <a:pathLst>
                  <a:path extrusionOk="0" h="46" w="19">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1" name="Google Shape;481;p43"/>
              <p:cNvSpPr/>
              <p:nvPr/>
            </p:nvSpPr>
            <p:spPr>
              <a:xfrm>
                <a:off x="4495801" y="4710113"/>
                <a:ext cx="84138" cy="141287"/>
              </a:xfrm>
              <a:custGeom>
                <a:pathLst>
                  <a:path extrusionOk="0" h="34" w="20">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2" name="Google Shape;482;p43"/>
              <p:cNvSpPr/>
              <p:nvPr/>
            </p:nvSpPr>
            <p:spPr>
              <a:xfrm>
                <a:off x="4127501" y="4194175"/>
                <a:ext cx="909638" cy="909637"/>
              </a:xfrm>
              <a:custGeom>
                <a:pathLst>
                  <a:path extrusionOk="0" h="217" w="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3" name="Google Shape;483;p43"/>
              <p:cNvSpPr/>
              <p:nvPr/>
            </p:nvSpPr>
            <p:spPr>
              <a:xfrm>
                <a:off x="4697413" y="4705350"/>
                <a:ext cx="84138" cy="150812"/>
              </a:xfrm>
              <a:custGeom>
                <a:pathLst>
                  <a:path extrusionOk="0" h="36" w="20">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84" name="Google Shape;484;p43"/>
            <p:cNvSpPr/>
            <p:nvPr/>
          </p:nvSpPr>
          <p:spPr>
            <a:xfrm>
              <a:off x="5363452" y="2801929"/>
              <a:ext cx="554288" cy="277584"/>
            </a:xfrm>
            <a:custGeom>
              <a:pathLst>
                <a:path extrusionOk="0" h="119" w="238">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5" name="Google Shape;485;p43"/>
            <p:cNvSpPr/>
            <p:nvPr/>
          </p:nvSpPr>
          <p:spPr>
            <a:xfrm>
              <a:off x="6131877" y="2600130"/>
              <a:ext cx="484672" cy="467047"/>
            </a:xfrm>
            <a:custGeom>
              <a:pathLst>
                <a:path extrusionOk="0"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6" name="Google Shape;486;p43"/>
            <p:cNvSpPr/>
            <p:nvPr/>
          </p:nvSpPr>
          <p:spPr>
            <a:xfrm>
              <a:off x="7302486" y="2162928"/>
              <a:ext cx="270718" cy="269546"/>
            </a:xfrm>
            <a:custGeom>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7" name="Google Shape;487;p43"/>
            <p:cNvSpPr/>
            <p:nvPr/>
          </p:nvSpPr>
          <p:spPr>
            <a:xfrm>
              <a:off x="5535061" y="3838322"/>
              <a:ext cx="531377" cy="528732"/>
            </a:xfrm>
            <a:custGeom>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8" name="Google Shape;488;p43"/>
            <p:cNvSpPr/>
            <p:nvPr/>
          </p:nvSpPr>
          <p:spPr>
            <a:xfrm>
              <a:off x="7146864" y="2536143"/>
              <a:ext cx="474978" cy="474097"/>
            </a:xfrm>
            <a:custGeom>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89" name="Google Shape;489;p43"/>
            <p:cNvGrpSpPr/>
            <p:nvPr/>
          </p:nvGrpSpPr>
          <p:grpSpPr>
            <a:xfrm>
              <a:off x="6229692" y="1657222"/>
              <a:ext cx="428273" cy="398312"/>
              <a:chOff x="3338513" y="696913"/>
              <a:chExt cx="771525" cy="717550"/>
            </a:xfrm>
          </p:grpSpPr>
          <p:sp>
            <p:nvSpPr>
              <p:cNvPr id="490" name="Google Shape;490;p43"/>
              <p:cNvSpPr/>
              <p:nvPr/>
            </p:nvSpPr>
            <p:spPr>
              <a:xfrm>
                <a:off x="3586163" y="696913"/>
                <a:ext cx="523875" cy="717550"/>
              </a:xfrm>
              <a:custGeom>
                <a:pathLst>
                  <a:path extrusionOk="0" h="171" w="125">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1" name="Google Shape;491;p43"/>
              <p:cNvSpPr/>
              <p:nvPr/>
            </p:nvSpPr>
            <p:spPr>
              <a:xfrm>
                <a:off x="3338513" y="960438"/>
                <a:ext cx="163513" cy="39052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nvGrpSpPr>
            <p:cNvPr id="492" name="Google Shape;492;p43"/>
            <p:cNvGrpSpPr/>
            <p:nvPr/>
          </p:nvGrpSpPr>
          <p:grpSpPr>
            <a:xfrm>
              <a:off x="5541386" y="2163889"/>
              <a:ext cx="570336" cy="534134"/>
              <a:chOff x="544513" y="3295650"/>
              <a:chExt cx="1325563" cy="1241425"/>
            </a:xfrm>
          </p:grpSpPr>
          <p:sp>
            <p:nvSpPr>
              <p:cNvPr id="493" name="Google Shape;493;p43"/>
              <p:cNvSpPr/>
              <p:nvPr/>
            </p:nvSpPr>
            <p:spPr>
              <a:xfrm>
                <a:off x="692151" y="3351213"/>
                <a:ext cx="1077913" cy="1185862"/>
              </a:xfrm>
              <a:custGeom>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4" name="Google Shape;494;p43"/>
              <p:cNvSpPr/>
              <p:nvPr/>
            </p:nvSpPr>
            <p:spPr>
              <a:xfrm>
                <a:off x="1446213" y="3295650"/>
                <a:ext cx="423863" cy="865187"/>
              </a:xfrm>
              <a:custGeom>
                <a:pathLst>
                  <a:path extrusionOk="0" h="545" w="267">
                    <a:moveTo>
                      <a:pt x="0" y="16"/>
                    </a:moveTo>
                    <a:lnTo>
                      <a:pt x="233" y="545"/>
                    </a:lnTo>
                    <a:lnTo>
                      <a:pt x="267" y="531"/>
                    </a:lnTo>
                    <a:lnTo>
                      <a:pt x="32" y="0"/>
                    </a:lnTo>
                    <a:lnTo>
                      <a:pt x="0" y="16"/>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5" name="Google Shape;495;p43"/>
              <p:cNvSpPr/>
              <p:nvPr/>
            </p:nvSpPr>
            <p:spPr>
              <a:xfrm>
                <a:off x="544513" y="4021138"/>
                <a:ext cx="257175" cy="339725"/>
              </a:xfrm>
              <a:custGeom>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96" name="Google Shape;496;p43"/>
            <p:cNvSpPr/>
            <p:nvPr/>
          </p:nvSpPr>
          <p:spPr>
            <a:xfrm>
              <a:off x="4613533" y="2311088"/>
              <a:ext cx="340151" cy="409767"/>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7" name="Google Shape;497;p43"/>
            <p:cNvSpPr/>
            <p:nvPr/>
          </p:nvSpPr>
          <p:spPr>
            <a:xfrm>
              <a:off x="6930262" y="1913937"/>
              <a:ext cx="302642" cy="364581"/>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8" name="Google Shape;498;p43"/>
            <p:cNvSpPr/>
            <p:nvPr/>
          </p:nvSpPr>
          <p:spPr>
            <a:xfrm>
              <a:off x="4825868" y="3188457"/>
              <a:ext cx="565744" cy="565744"/>
            </a:xfrm>
            <a:custGeom>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9" name="Google Shape;499;p43"/>
            <p:cNvSpPr/>
            <p:nvPr/>
          </p:nvSpPr>
          <p:spPr>
            <a:xfrm>
              <a:off x="6646509" y="2800166"/>
              <a:ext cx="327814" cy="435323"/>
            </a:xfrm>
            <a:custGeom>
              <a:pathLst>
                <a:path extrusionOk="0" h="187" w="141">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0" name="Google Shape;500;p43"/>
            <p:cNvSpPr/>
            <p:nvPr/>
          </p:nvSpPr>
          <p:spPr>
            <a:xfrm>
              <a:off x="5638393" y="3102425"/>
              <a:ext cx="453829" cy="460878"/>
            </a:xfrm>
            <a:custGeom>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1" name="Google Shape;501;p43"/>
            <p:cNvSpPr/>
            <p:nvPr/>
          </p:nvSpPr>
          <p:spPr>
            <a:xfrm>
              <a:off x="4953684" y="2462659"/>
              <a:ext cx="449423" cy="451185"/>
            </a:xfrm>
            <a:custGeom>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02" name="Google Shape;502;p43"/>
            <p:cNvGrpSpPr/>
            <p:nvPr/>
          </p:nvGrpSpPr>
          <p:grpSpPr>
            <a:xfrm>
              <a:off x="5591688" y="1569101"/>
              <a:ext cx="542832" cy="539306"/>
              <a:chOff x="2189163" y="538163"/>
              <a:chExt cx="977900" cy="971549"/>
            </a:xfrm>
          </p:grpSpPr>
          <p:sp>
            <p:nvSpPr>
              <p:cNvPr id="503" name="Google Shape;503;p43"/>
              <p:cNvSpPr/>
              <p:nvPr/>
            </p:nvSpPr>
            <p:spPr>
              <a:xfrm>
                <a:off x="2189163" y="538163"/>
                <a:ext cx="733425" cy="677862"/>
              </a:xfrm>
              <a:custGeom>
                <a:pathLst>
                  <a:path extrusionOk="0" h="162" w="175">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4" name="Google Shape;504;p43"/>
              <p:cNvSpPr/>
              <p:nvPr/>
            </p:nvSpPr>
            <p:spPr>
              <a:xfrm>
                <a:off x="2281238" y="666750"/>
                <a:ext cx="885825" cy="842962"/>
              </a:xfrm>
              <a:custGeom>
                <a:pathLst>
                  <a:path extrusionOk="0" h="201" w="21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505" name="Google Shape;505;p43"/>
            <p:cNvSpPr/>
            <p:nvPr/>
          </p:nvSpPr>
          <p:spPr>
            <a:xfrm>
              <a:off x="6166909" y="2231186"/>
              <a:ext cx="426945" cy="389212"/>
            </a:xfrm>
            <a:custGeom>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6" name="Google Shape;506;p43"/>
            <p:cNvSpPr/>
            <p:nvPr/>
          </p:nvSpPr>
          <p:spPr>
            <a:xfrm>
              <a:off x="7048482" y="3099781"/>
              <a:ext cx="389363" cy="371549"/>
            </a:xfrm>
            <a:custGeom>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7" name="Google Shape;507;p43"/>
            <p:cNvSpPr/>
            <p:nvPr/>
          </p:nvSpPr>
          <p:spPr>
            <a:xfrm>
              <a:off x="6616549" y="3309096"/>
              <a:ext cx="272036" cy="270949"/>
            </a:xfrm>
            <a:custGeom>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200">
                <a:solidFill>
                  <a:srgbClr val="44CEB9"/>
                </a:solidFill>
                <a:latin typeface="Gill Sans"/>
                <a:ea typeface="Gill Sans"/>
                <a:cs typeface="Gill Sans"/>
                <a:sym typeface="Gill Sans"/>
              </a:endParaRPr>
            </a:p>
          </p:txBody>
        </p:sp>
        <p:sp>
          <p:nvSpPr>
            <p:cNvPr id="508" name="Google Shape;508;p43"/>
            <p:cNvSpPr/>
            <p:nvPr/>
          </p:nvSpPr>
          <p:spPr>
            <a:xfrm>
              <a:off x="6722042" y="1933064"/>
              <a:ext cx="196765" cy="282768"/>
            </a:xfrm>
            <a:custGeom>
              <a:pathLst>
                <a:path extrusionOk="0" h="959" w="667">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9" name="Google Shape;509;p43"/>
            <p:cNvSpPr/>
            <p:nvPr/>
          </p:nvSpPr>
          <p:spPr>
            <a:xfrm>
              <a:off x="5272000" y="1965771"/>
              <a:ext cx="244895" cy="476902"/>
            </a:xfrm>
            <a:custGeom>
              <a:pathLst>
                <a:path extrusionOk="0" h="980" w="503">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10" name="Google Shape;510;p43"/>
            <p:cNvGrpSpPr/>
            <p:nvPr/>
          </p:nvGrpSpPr>
          <p:grpSpPr>
            <a:xfrm>
              <a:off x="5228857" y="3753426"/>
              <a:ext cx="234554" cy="341407"/>
              <a:chOff x="4294188" y="1712913"/>
              <a:chExt cx="285750" cy="415925"/>
            </a:xfrm>
          </p:grpSpPr>
          <p:sp>
            <p:nvSpPr>
              <p:cNvPr id="511" name="Google Shape;511;p43"/>
              <p:cNvSpPr/>
              <p:nvPr/>
            </p:nvSpPr>
            <p:spPr>
              <a:xfrm>
                <a:off x="4294188" y="1712913"/>
                <a:ext cx="285750" cy="415925"/>
              </a:xfrm>
              <a:custGeom>
                <a:pathLst>
                  <a:path extrusionOk="0" h="1157" w="793">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12" name="Google Shape;512;p43"/>
              <p:cNvSpPr/>
              <p:nvPr/>
            </p:nvSpPr>
            <p:spPr>
              <a:xfrm>
                <a:off x="4410075" y="1817688"/>
                <a:ext cx="52388" cy="52387"/>
              </a:xfrm>
              <a:custGeom>
                <a:pathLst>
                  <a:path extrusionOk="0" h="147" w="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sp>
        <p:nvSpPr>
          <p:cNvPr id="513" name="Google Shape;513;p43"/>
          <p:cNvSpPr txBox="1"/>
          <p:nvPr/>
        </p:nvSpPr>
        <p:spPr>
          <a:xfrm>
            <a:off x="1521661"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FACEBOOK</a:t>
            </a:r>
            <a:endParaRPr b="1" sz="1200">
              <a:solidFill>
                <a:schemeClr val="dk1"/>
              </a:solidFill>
              <a:latin typeface="Lato"/>
              <a:ea typeface="Lato"/>
              <a:cs typeface="Lato"/>
              <a:sym typeface="Lato"/>
            </a:endParaRPr>
          </a:p>
        </p:txBody>
      </p:sp>
      <p:sp>
        <p:nvSpPr>
          <p:cNvPr id="514" name="Google Shape;514;p43"/>
          <p:cNvSpPr txBox="1"/>
          <p:nvPr/>
        </p:nvSpPr>
        <p:spPr>
          <a:xfrm>
            <a:off x="1521661"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INSTAGRAM</a:t>
            </a:r>
            <a:endParaRPr b="1" sz="1200">
              <a:solidFill>
                <a:schemeClr val="dk1"/>
              </a:solidFill>
              <a:latin typeface="Lato"/>
              <a:ea typeface="Lato"/>
              <a:cs typeface="Lato"/>
              <a:sym typeface="Lato"/>
            </a:endParaRPr>
          </a:p>
        </p:txBody>
      </p:sp>
      <p:sp>
        <p:nvSpPr>
          <p:cNvPr id="515" name="Google Shape;515;p43"/>
          <p:cNvSpPr txBox="1"/>
          <p:nvPr/>
        </p:nvSpPr>
        <p:spPr>
          <a:xfrm>
            <a:off x="4712585"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TWITTER</a:t>
            </a:r>
            <a:endParaRPr b="1" sz="1200">
              <a:solidFill>
                <a:schemeClr val="dk1"/>
              </a:solidFill>
              <a:latin typeface="Lato"/>
              <a:ea typeface="Lato"/>
              <a:cs typeface="Lato"/>
              <a:sym typeface="Lato"/>
            </a:endParaRPr>
          </a:p>
        </p:txBody>
      </p:sp>
      <p:sp>
        <p:nvSpPr>
          <p:cNvPr id="516" name="Google Shape;516;p43"/>
          <p:cNvSpPr txBox="1"/>
          <p:nvPr/>
        </p:nvSpPr>
        <p:spPr>
          <a:xfrm>
            <a:off x="4712585"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PINTEREST</a:t>
            </a:r>
            <a:endParaRPr b="1" sz="1200">
              <a:solidFill>
                <a:schemeClr val="dk1"/>
              </a:solidFill>
              <a:latin typeface="Lato"/>
              <a:ea typeface="Lato"/>
              <a:cs typeface="Lato"/>
              <a:sym typeface="Lato"/>
            </a:endParaRPr>
          </a:p>
        </p:txBody>
      </p:sp>
      <p:sp>
        <p:nvSpPr>
          <p:cNvPr id="517" name="Google Shape;517;p43"/>
          <p:cNvSpPr/>
          <p:nvPr/>
        </p:nvSpPr>
        <p:spPr>
          <a:xfrm>
            <a:off x="1094253" y="5023702"/>
            <a:ext cx="243283" cy="240988"/>
          </a:xfrm>
          <a:custGeom>
            <a:pathLst>
              <a:path extrusionOk="0" h="174" w="175">
                <a:moveTo>
                  <a:pt x="168" y="6"/>
                </a:moveTo>
                <a:cubicBezTo>
                  <a:pt x="164" y="2"/>
                  <a:pt x="158" y="0"/>
                  <a:pt x="152" y="0"/>
                </a:cubicBezTo>
                <a:cubicBezTo>
                  <a:pt x="22" y="0"/>
                  <a:pt x="22" y="0"/>
                  <a:pt x="22" y="0"/>
                </a:cubicBezTo>
                <a:cubicBezTo>
                  <a:pt x="16" y="0"/>
                  <a:pt x="11" y="2"/>
                  <a:pt x="7" y="6"/>
                </a:cubicBezTo>
                <a:cubicBezTo>
                  <a:pt x="2" y="11"/>
                  <a:pt x="0" y="16"/>
                  <a:pt x="0" y="22"/>
                </a:cubicBezTo>
                <a:cubicBezTo>
                  <a:pt x="0" y="152"/>
                  <a:pt x="0" y="152"/>
                  <a:pt x="0" y="152"/>
                </a:cubicBezTo>
                <a:cubicBezTo>
                  <a:pt x="0" y="158"/>
                  <a:pt x="2" y="163"/>
                  <a:pt x="7" y="168"/>
                </a:cubicBezTo>
                <a:cubicBezTo>
                  <a:pt x="11" y="172"/>
                  <a:pt x="16" y="174"/>
                  <a:pt x="22" y="174"/>
                </a:cubicBezTo>
                <a:cubicBezTo>
                  <a:pt x="152" y="174"/>
                  <a:pt x="152" y="174"/>
                  <a:pt x="152" y="174"/>
                </a:cubicBezTo>
                <a:cubicBezTo>
                  <a:pt x="158" y="174"/>
                  <a:pt x="164" y="172"/>
                  <a:pt x="168" y="168"/>
                </a:cubicBezTo>
                <a:cubicBezTo>
                  <a:pt x="172" y="163"/>
                  <a:pt x="175" y="158"/>
                  <a:pt x="175" y="152"/>
                </a:cubicBezTo>
                <a:cubicBezTo>
                  <a:pt x="175" y="22"/>
                  <a:pt x="175" y="22"/>
                  <a:pt x="175" y="22"/>
                </a:cubicBezTo>
                <a:cubicBezTo>
                  <a:pt x="175" y="16"/>
                  <a:pt x="172" y="11"/>
                  <a:pt x="168" y="6"/>
                </a:cubicBezTo>
                <a:close/>
                <a:moveTo>
                  <a:pt x="63" y="63"/>
                </a:moveTo>
                <a:cubicBezTo>
                  <a:pt x="70" y="56"/>
                  <a:pt x="78" y="53"/>
                  <a:pt x="87" y="53"/>
                </a:cubicBezTo>
                <a:cubicBezTo>
                  <a:pt x="97" y="53"/>
                  <a:pt x="105" y="56"/>
                  <a:pt x="112" y="63"/>
                </a:cubicBezTo>
                <a:cubicBezTo>
                  <a:pt x="119" y="69"/>
                  <a:pt x="122" y="77"/>
                  <a:pt x="122" y="87"/>
                </a:cubicBezTo>
                <a:cubicBezTo>
                  <a:pt x="122" y="96"/>
                  <a:pt x="119" y="104"/>
                  <a:pt x="112" y="111"/>
                </a:cubicBezTo>
                <a:cubicBezTo>
                  <a:pt x="105" y="117"/>
                  <a:pt x="97" y="121"/>
                  <a:pt x="87" y="121"/>
                </a:cubicBezTo>
                <a:cubicBezTo>
                  <a:pt x="78" y="121"/>
                  <a:pt x="70" y="117"/>
                  <a:pt x="63" y="111"/>
                </a:cubicBezTo>
                <a:cubicBezTo>
                  <a:pt x="56" y="104"/>
                  <a:pt x="52" y="96"/>
                  <a:pt x="52" y="87"/>
                </a:cubicBezTo>
                <a:cubicBezTo>
                  <a:pt x="52" y="77"/>
                  <a:pt x="56" y="69"/>
                  <a:pt x="63" y="63"/>
                </a:cubicBezTo>
                <a:close/>
                <a:moveTo>
                  <a:pt x="155" y="147"/>
                </a:moveTo>
                <a:cubicBezTo>
                  <a:pt x="155" y="149"/>
                  <a:pt x="154" y="151"/>
                  <a:pt x="153" y="152"/>
                </a:cubicBezTo>
                <a:cubicBezTo>
                  <a:pt x="151" y="154"/>
                  <a:pt x="150" y="154"/>
                  <a:pt x="148" y="154"/>
                </a:cubicBezTo>
                <a:cubicBezTo>
                  <a:pt x="26" y="154"/>
                  <a:pt x="26" y="154"/>
                  <a:pt x="26" y="154"/>
                </a:cubicBezTo>
                <a:cubicBezTo>
                  <a:pt x="24" y="154"/>
                  <a:pt x="23" y="154"/>
                  <a:pt x="21" y="152"/>
                </a:cubicBezTo>
                <a:cubicBezTo>
                  <a:pt x="20" y="151"/>
                  <a:pt x="19" y="149"/>
                  <a:pt x="19" y="147"/>
                </a:cubicBezTo>
                <a:cubicBezTo>
                  <a:pt x="19" y="74"/>
                  <a:pt x="19" y="74"/>
                  <a:pt x="19" y="74"/>
                </a:cubicBezTo>
                <a:cubicBezTo>
                  <a:pt x="35" y="74"/>
                  <a:pt x="35" y="74"/>
                  <a:pt x="35" y="74"/>
                </a:cubicBezTo>
                <a:cubicBezTo>
                  <a:pt x="34" y="78"/>
                  <a:pt x="33" y="83"/>
                  <a:pt x="33" y="89"/>
                </a:cubicBezTo>
                <a:cubicBezTo>
                  <a:pt x="33" y="103"/>
                  <a:pt x="38" y="115"/>
                  <a:pt x="49" y="126"/>
                </a:cubicBezTo>
                <a:cubicBezTo>
                  <a:pt x="60" y="136"/>
                  <a:pt x="72" y="141"/>
                  <a:pt x="87" y="141"/>
                </a:cubicBezTo>
                <a:cubicBezTo>
                  <a:pt x="97" y="141"/>
                  <a:pt x="106" y="139"/>
                  <a:pt x="115" y="134"/>
                </a:cubicBezTo>
                <a:cubicBezTo>
                  <a:pt x="123" y="129"/>
                  <a:pt x="130" y="123"/>
                  <a:pt x="134" y="115"/>
                </a:cubicBezTo>
                <a:cubicBezTo>
                  <a:pt x="139" y="107"/>
                  <a:pt x="142" y="98"/>
                  <a:pt x="142" y="89"/>
                </a:cubicBezTo>
                <a:cubicBezTo>
                  <a:pt x="142" y="83"/>
                  <a:pt x="141" y="78"/>
                  <a:pt x="139" y="74"/>
                </a:cubicBezTo>
                <a:cubicBezTo>
                  <a:pt x="155" y="74"/>
                  <a:pt x="155" y="74"/>
                  <a:pt x="155" y="74"/>
                </a:cubicBezTo>
                <a:lnTo>
                  <a:pt x="155" y="147"/>
                </a:lnTo>
                <a:close/>
                <a:moveTo>
                  <a:pt x="155" y="46"/>
                </a:moveTo>
                <a:cubicBezTo>
                  <a:pt x="155" y="48"/>
                  <a:pt x="154" y="50"/>
                  <a:pt x="152" y="51"/>
                </a:cubicBezTo>
                <a:cubicBezTo>
                  <a:pt x="151" y="53"/>
                  <a:pt x="149" y="54"/>
                  <a:pt x="147" y="54"/>
                </a:cubicBezTo>
                <a:cubicBezTo>
                  <a:pt x="127" y="54"/>
                  <a:pt x="127" y="54"/>
                  <a:pt x="127" y="54"/>
                </a:cubicBezTo>
                <a:cubicBezTo>
                  <a:pt x="125" y="54"/>
                  <a:pt x="123" y="53"/>
                  <a:pt x="122" y="51"/>
                </a:cubicBezTo>
                <a:cubicBezTo>
                  <a:pt x="120" y="50"/>
                  <a:pt x="119" y="48"/>
                  <a:pt x="119" y="46"/>
                </a:cubicBezTo>
                <a:cubicBezTo>
                  <a:pt x="119" y="27"/>
                  <a:pt x="119" y="27"/>
                  <a:pt x="119" y="27"/>
                </a:cubicBezTo>
                <a:cubicBezTo>
                  <a:pt x="119" y="25"/>
                  <a:pt x="120" y="23"/>
                  <a:pt x="122" y="22"/>
                </a:cubicBezTo>
                <a:cubicBezTo>
                  <a:pt x="123" y="20"/>
                  <a:pt x="125" y="19"/>
                  <a:pt x="127" y="19"/>
                </a:cubicBezTo>
                <a:cubicBezTo>
                  <a:pt x="147" y="19"/>
                  <a:pt x="147" y="19"/>
                  <a:pt x="147" y="19"/>
                </a:cubicBezTo>
                <a:cubicBezTo>
                  <a:pt x="149" y="19"/>
                  <a:pt x="151" y="20"/>
                  <a:pt x="152" y="22"/>
                </a:cubicBezTo>
                <a:cubicBezTo>
                  <a:pt x="154" y="23"/>
                  <a:pt x="155" y="25"/>
                  <a:pt x="155" y="27"/>
                </a:cubicBezTo>
                <a:lnTo>
                  <a:pt x="155" y="46"/>
                </a:lnTo>
                <a:close/>
                <a:moveTo>
                  <a:pt x="155" y="46"/>
                </a:moveTo>
                <a:cubicBezTo>
                  <a:pt x="155" y="46"/>
                  <a:pt x="155" y="46"/>
                  <a:pt x="155" y="46"/>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8" name="Google Shape;518;p43"/>
          <p:cNvSpPr/>
          <p:nvPr/>
        </p:nvSpPr>
        <p:spPr>
          <a:xfrm>
            <a:off x="1146064" y="3588155"/>
            <a:ext cx="139661" cy="304051"/>
          </a:xfrm>
          <a:custGeom>
            <a:pathLst>
              <a:path extrusionOk="0" h="218" w="101">
                <a:moveTo>
                  <a:pt x="67" y="72"/>
                </a:moveTo>
                <a:cubicBezTo>
                  <a:pt x="67" y="53"/>
                  <a:pt x="67" y="53"/>
                  <a:pt x="67" y="53"/>
                </a:cubicBezTo>
                <a:cubicBezTo>
                  <a:pt x="67" y="50"/>
                  <a:pt x="68" y="48"/>
                  <a:pt x="68" y="46"/>
                </a:cubicBezTo>
                <a:cubicBezTo>
                  <a:pt x="68" y="45"/>
                  <a:pt x="69" y="43"/>
                  <a:pt x="70" y="42"/>
                </a:cubicBezTo>
                <a:cubicBezTo>
                  <a:pt x="71" y="40"/>
                  <a:pt x="72" y="39"/>
                  <a:pt x="74" y="39"/>
                </a:cubicBezTo>
                <a:cubicBezTo>
                  <a:pt x="76" y="38"/>
                  <a:pt x="79" y="38"/>
                  <a:pt x="82" y="38"/>
                </a:cubicBezTo>
                <a:cubicBezTo>
                  <a:pt x="101" y="38"/>
                  <a:pt x="101" y="38"/>
                  <a:pt x="101" y="38"/>
                </a:cubicBezTo>
                <a:cubicBezTo>
                  <a:pt x="101" y="0"/>
                  <a:pt x="101" y="0"/>
                  <a:pt x="101" y="0"/>
                </a:cubicBezTo>
                <a:cubicBezTo>
                  <a:pt x="71" y="0"/>
                  <a:pt x="71" y="0"/>
                  <a:pt x="71" y="0"/>
                </a:cubicBezTo>
                <a:cubicBezTo>
                  <a:pt x="54" y="0"/>
                  <a:pt x="41" y="4"/>
                  <a:pt x="34" y="12"/>
                </a:cubicBezTo>
                <a:cubicBezTo>
                  <a:pt x="26" y="21"/>
                  <a:pt x="22" y="33"/>
                  <a:pt x="22" y="49"/>
                </a:cubicBezTo>
                <a:cubicBezTo>
                  <a:pt x="22" y="72"/>
                  <a:pt x="22" y="72"/>
                  <a:pt x="22" y="72"/>
                </a:cubicBezTo>
                <a:cubicBezTo>
                  <a:pt x="0" y="72"/>
                  <a:pt x="0" y="72"/>
                  <a:pt x="0" y="72"/>
                </a:cubicBezTo>
                <a:cubicBezTo>
                  <a:pt x="0" y="109"/>
                  <a:pt x="0" y="109"/>
                  <a:pt x="0" y="109"/>
                </a:cubicBezTo>
                <a:cubicBezTo>
                  <a:pt x="22" y="109"/>
                  <a:pt x="22" y="109"/>
                  <a:pt x="22" y="109"/>
                </a:cubicBezTo>
                <a:cubicBezTo>
                  <a:pt x="22" y="218"/>
                  <a:pt x="22" y="218"/>
                  <a:pt x="22" y="218"/>
                </a:cubicBezTo>
                <a:cubicBezTo>
                  <a:pt x="67" y="218"/>
                  <a:pt x="67" y="218"/>
                  <a:pt x="67" y="218"/>
                </a:cubicBezTo>
                <a:cubicBezTo>
                  <a:pt x="67" y="109"/>
                  <a:pt x="67" y="109"/>
                  <a:pt x="67" y="109"/>
                </a:cubicBezTo>
                <a:cubicBezTo>
                  <a:pt x="97" y="109"/>
                  <a:pt x="97" y="109"/>
                  <a:pt x="97" y="109"/>
                </a:cubicBezTo>
                <a:cubicBezTo>
                  <a:pt x="101" y="72"/>
                  <a:pt x="101" y="72"/>
                  <a:pt x="101" y="72"/>
                </a:cubicBezTo>
                <a:lnTo>
                  <a:pt x="67" y="72"/>
                </a:lnTo>
                <a:close/>
                <a:moveTo>
                  <a:pt x="67" y="72"/>
                </a:moveTo>
                <a:cubicBezTo>
                  <a:pt x="67" y="72"/>
                  <a:pt x="67" y="72"/>
                  <a:pt x="67" y="72"/>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9" name="Google Shape;519;p43"/>
          <p:cNvSpPr/>
          <p:nvPr/>
        </p:nvSpPr>
        <p:spPr>
          <a:xfrm>
            <a:off x="4308430" y="3606363"/>
            <a:ext cx="272565" cy="220717"/>
          </a:xfrm>
          <a:custGeom>
            <a:pathLst>
              <a:path extrusionOk="0" h="158" w="195">
                <a:moveTo>
                  <a:pt x="195" y="19"/>
                </a:moveTo>
                <a:cubicBezTo>
                  <a:pt x="187" y="22"/>
                  <a:pt x="179" y="24"/>
                  <a:pt x="172" y="25"/>
                </a:cubicBezTo>
                <a:cubicBezTo>
                  <a:pt x="180" y="20"/>
                  <a:pt x="186" y="13"/>
                  <a:pt x="189" y="3"/>
                </a:cubicBezTo>
                <a:cubicBezTo>
                  <a:pt x="181" y="8"/>
                  <a:pt x="173" y="11"/>
                  <a:pt x="164" y="13"/>
                </a:cubicBezTo>
                <a:cubicBezTo>
                  <a:pt x="156" y="5"/>
                  <a:pt x="146" y="0"/>
                  <a:pt x="135" y="0"/>
                </a:cubicBezTo>
                <a:cubicBezTo>
                  <a:pt x="124" y="0"/>
                  <a:pt x="114" y="4"/>
                  <a:pt x="107" y="12"/>
                </a:cubicBezTo>
                <a:cubicBezTo>
                  <a:pt x="99" y="20"/>
                  <a:pt x="95" y="29"/>
                  <a:pt x="95" y="40"/>
                </a:cubicBezTo>
                <a:cubicBezTo>
                  <a:pt x="95" y="43"/>
                  <a:pt x="95" y="46"/>
                  <a:pt x="96" y="49"/>
                </a:cubicBezTo>
                <a:cubicBezTo>
                  <a:pt x="80" y="48"/>
                  <a:pt x="64" y="44"/>
                  <a:pt x="50" y="37"/>
                </a:cubicBezTo>
                <a:cubicBezTo>
                  <a:pt x="36" y="30"/>
                  <a:pt x="24" y="20"/>
                  <a:pt x="14" y="8"/>
                </a:cubicBezTo>
                <a:cubicBezTo>
                  <a:pt x="10" y="14"/>
                  <a:pt x="8" y="20"/>
                  <a:pt x="8" y="28"/>
                </a:cubicBezTo>
                <a:cubicBezTo>
                  <a:pt x="8" y="35"/>
                  <a:pt x="10" y="41"/>
                  <a:pt x="13" y="47"/>
                </a:cubicBezTo>
                <a:cubicBezTo>
                  <a:pt x="16" y="53"/>
                  <a:pt x="21" y="57"/>
                  <a:pt x="26" y="61"/>
                </a:cubicBezTo>
                <a:cubicBezTo>
                  <a:pt x="20" y="61"/>
                  <a:pt x="14" y="59"/>
                  <a:pt x="8" y="56"/>
                </a:cubicBezTo>
                <a:cubicBezTo>
                  <a:pt x="8" y="56"/>
                  <a:pt x="8" y="56"/>
                  <a:pt x="8" y="56"/>
                </a:cubicBezTo>
                <a:cubicBezTo>
                  <a:pt x="8" y="66"/>
                  <a:pt x="11" y="74"/>
                  <a:pt x="17" y="82"/>
                </a:cubicBezTo>
                <a:cubicBezTo>
                  <a:pt x="23" y="89"/>
                  <a:pt x="31" y="94"/>
                  <a:pt x="40" y="95"/>
                </a:cubicBezTo>
                <a:cubicBezTo>
                  <a:pt x="37" y="96"/>
                  <a:pt x="33" y="97"/>
                  <a:pt x="30" y="97"/>
                </a:cubicBezTo>
                <a:cubicBezTo>
                  <a:pt x="27" y="97"/>
                  <a:pt x="25" y="97"/>
                  <a:pt x="22" y="96"/>
                </a:cubicBezTo>
                <a:cubicBezTo>
                  <a:pt x="25" y="104"/>
                  <a:pt x="29" y="111"/>
                  <a:pt x="36" y="116"/>
                </a:cubicBezTo>
                <a:cubicBezTo>
                  <a:pt x="43" y="121"/>
                  <a:pt x="51" y="124"/>
                  <a:pt x="59" y="124"/>
                </a:cubicBezTo>
                <a:cubicBezTo>
                  <a:pt x="45" y="135"/>
                  <a:pt x="28" y="141"/>
                  <a:pt x="10" y="141"/>
                </a:cubicBezTo>
                <a:cubicBezTo>
                  <a:pt x="6" y="141"/>
                  <a:pt x="3" y="141"/>
                  <a:pt x="0" y="140"/>
                </a:cubicBezTo>
                <a:cubicBezTo>
                  <a:pt x="19" y="152"/>
                  <a:pt x="39" y="158"/>
                  <a:pt x="61" y="158"/>
                </a:cubicBezTo>
                <a:cubicBezTo>
                  <a:pt x="76" y="158"/>
                  <a:pt x="89" y="156"/>
                  <a:pt x="101" y="151"/>
                </a:cubicBezTo>
                <a:cubicBezTo>
                  <a:pt x="114" y="147"/>
                  <a:pt x="124" y="141"/>
                  <a:pt x="133" y="133"/>
                </a:cubicBezTo>
                <a:cubicBezTo>
                  <a:pt x="142" y="126"/>
                  <a:pt x="149" y="117"/>
                  <a:pt x="156" y="107"/>
                </a:cubicBezTo>
                <a:cubicBezTo>
                  <a:pt x="162" y="98"/>
                  <a:pt x="167" y="87"/>
                  <a:pt x="170" y="77"/>
                </a:cubicBezTo>
                <a:cubicBezTo>
                  <a:pt x="173" y="66"/>
                  <a:pt x="175" y="56"/>
                  <a:pt x="175" y="45"/>
                </a:cubicBezTo>
                <a:cubicBezTo>
                  <a:pt x="175" y="43"/>
                  <a:pt x="175" y="41"/>
                  <a:pt x="175" y="40"/>
                </a:cubicBezTo>
                <a:cubicBezTo>
                  <a:pt x="182" y="34"/>
                  <a:pt x="189" y="27"/>
                  <a:pt x="195" y="19"/>
                </a:cubicBezTo>
                <a:close/>
                <a:moveTo>
                  <a:pt x="195" y="19"/>
                </a:moveTo>
                <a:cubicBezTo>
                  <a:pt x="195" y="19"/>
                  <a:pt x="195" y="19"/>
                  <a:pt x="195" y="19"/>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0" name="Google Shape;520;p43"/>
          <p:cNvSpPr/>
          <p:nvPr/>
        </p:nvSpPr>
        <p:spPr>
          <a:xfrm>
            <a:off x="4325352" y="4992463"/>
            <a:ext cx="238720" cy="303466"/>
          </a:xfrm>
          <a:custGeom>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1" name="Google Shape;521;p43"/>
          <p:cNvSpPr/>
          <p:nvPr/>
        </p:nvSpPr>
        <p:spPr>
          <a:xfrm>
            <a:off x="1521662"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2" name="Google Shape;522;p43"/>
          <p:cNvSpPr/>
          <p:nvPr/>
        </p:nvSpPr>
        <p:spPr>
          <a:xfrm>
            <a:off x="1521662"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3" name="Google Shape;523;p43"/>
          <p:cNvSpPr/>
          <p:nvPr/>
        </p:nvSpPr>
        <p:spPr>
          <a:xfrm>
            <a:off x="4770418"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4" name="Google Shape;524;p43"/>
          <p:cNvSpPr/>
          <p:nvPr/>
        </p:nvSpPr>
        <p:spPr>
          <a:xfrm>
            <a:off x="4770418"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5" name="Google Shape;525;p43"/>
          <p:cNvSpPr txBox="1"/>
          <p:nvPr/>
        </p:nvSpPr>
        <p:spPr>
          <a:xfrm>
            <a:off x="1331826" y="668750"/>
            <a:ext cx="68280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Social Media</a:t>
            </a:r>
            <a:endParaRPr b="1" sz="7200">
              <a:solidFill>
                <a:schemeClr val="dk1"/>
              </a:solidFill>
              <a:latin typeface="Arial"/>
              <a:ea typeface="Arial"/>
              <a:cs typeface="Arial"/>
              <a:sym typeface="Arial"/>
            </a:endParaRPr>
          </a:p>
        </p:txBody>
      </p:sp>
      <p:sp>
        <p:nvSpPr>
          <p:cNvPr id="526" name="Google Shape;526;p43"/>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nvSpPr>
        <p:spPr>
          <a:xfrm>
            <a:off x="997026" y="3070975"/>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2020</a:t>
            </a:r>
            <a:endParaRPr/>
          </a:p>
        </p:txBody>
      </p:sp>
      <p:grpSp>
        <p:nvGrpSpPr>
          <p:cNvPr id="532" name="Google Shape;532;p44"/>
          <p:cNvGrpSpPr/>
          <p:nvPr/>
        </p:nvGrpSpPr>
        <p:grpSpPr>
          <a:xfrm>
            <a:off x="1942063" y="3397333"/>
            <a:ext cx="4410175" cy="1743379"/>
            <a:chOff x="1959074" y="2669739"/>
            <a:chExt cx="4410175" cy="1743379"/>
          </a:xfrm>
        </p:grpSpPr>
        <p:cxnSp>
          <p:nvCxnSpPr>
            <p:cNvPr id="533" name="Google Shape;533;p44"/>
            <p:cNvCxnSpPr/>
            <p:nvPr/>
          </p:nvCxnSpPr>
          <p:spPr>
            <a:xfrm>
              <a:off x="2431593" y="3700828"/>
              <a:ext cx="630025" cy="356145"/>
            </a:xfrm>
            <a:prstGeom prst="straightConnector1">
              <a:avLst/>
            </a:prstGeom>
            <a:noFill/>
            <a:ln cap="flat" cmpd="sng" w="19050">
              <a:solidFill>
                <a:schemeClr val="dk1"/>
              </a:solidFill>
              <a:prstDash val="solid"/>
              <a:miter lim="800000"/>
              <a:headEnd len="sm" w="sm" type="none"/>
              <a:tailEnd len="sm" w="sm" type="none"/>
            </a:ln>
          </p:spPr>
        </p:cxnSp>
        <p:cxnSp>
          <p:nvCxnSpPr>
            <p:cNvPr id="534" name="Google Shape;534;p44"/>
            <p:cNvCxnSpPr/>
            <p:nvPr/>
          </p:nvCxnSpPr>
          <p:spPr>
            <a:xfrm flipH="1" rot="10800000">
              <a:off x="3061618" y="3297355"/>
              <a:ext cx="551272" cy="759620"/>
            </a:xfrm>
            <a:prstGeom prst="straightConnector1">
              <a:avLst/>
            </a:prstGeom>
            <a:noFill/>
            <a:ln cap="flat" cmpd="sng" w="19050">
              <a:solidFill>
                <a:schemeClr val="dk1"/>
              </a:solidFill>
              <a:prstDash val="solid"/>
              <a:miter lim="800000"/>
              <a:headEnd len="sm" w="sm" type="none"/>
              <a:tailEnd len="sm" w="sm" type="none"/>
            </a:ln>
          </p:spPr>
        </p:cxnSp>
        <p:cxnSp>
          <p:nvCxnSpPr>
            <p:cNvPr id="535" name="Google Shape;535;p44"/>
            <p:cNvCxnSpPr/>
            <p:nvPr/>
          </p:nvCxnSpPr>
          <p:spPr>
            <a:xfrm>
              <a:off x="3612890" y="3297355"/>
              <a:ext cx="787531" cy="128742"/>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p44"/>
            <p:cNvCxnSpPr/>
            <p:nvPr/>
          </p:nvCxnSpPr>
          <p:spPr>
            <a:xfrm flipH="1" rot="10800000">
              <a:off x="4400421" y="2954043"/>
              <a:ext cx="472519" cy="472054"/>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p44"/>
            <p:cNvCxnSpPr/>
            <p:nvPr/>
          </p:nvCxnSpPr>
          <p:spPr>
            <a:xfrm>
              <a:off x="4872940" y="2954043"/>
              <a:ext cx="630025" cy="268208"/>
            </a:xfrm>
            <a:prstGeom prst="straightConnector1">
              <a:avLst/>
            </a:prstGeom>
            <a:noFill/>
            <a:ln cap="flat" cmpd="sng" w="19050">
              <a:solidFill>
                <a:schemeClr val="dk1"/>
              </a:solidFill>
              <a:prstDash val="solid"/>
              <a:miter lim="800000"/>
              <a:headEnd len="sm" w="sm" type="none"/>
              <a:tailEnd len="sm" w="sm" type="none"/>
            </a:ln>
          </p:spPr>
        </p:cxnSp>
        <p:cxnSp>
          <p:nvCxnSpPr>
            <p:cNvPr id="538" name="Google Shape;538;p44"/>
            <p:cNvCxnSpPr/>
            <p:nvPr/>
          </p:nvCxnSpPr>
          <p:spPr>
            <a:xfrm flipH="1" rot="10800000">
              <a:off x="5502965" y="2669739"/>
              <a:ext cx="866284" cy="552512"/>
            </a:xfrm>
            <a:prstGeom prst="straightConnector1">
              <a:avLst/>
            </a:prstGeom>
            <a:noFill/>
            <a:ln cap="flat" cmpd="sng" w="19050">
              <a:solidFill>
                <a:schemeClr val="dk1"/>
              </a:solidFill>
              <a:prstDash val="solid"/>
              <a:miter lim="800000"/>
              <a:headEnd len="sm" w="sm" type="none"/>
              <a:tailEnd len="med" w="med" type="stealth"/>
            </a:ln>
          </p:spPr>
        </p:cxnSp>
        <p:cxnSp>
          <p:nvCxnSpPr>
            <p:cNvPr id="539" name="Google Shape;539;p44"/>
            <p:cNvCxnSpPr/>
            <p:nvPr/>
          </p:nvCxnSpPr>
          <p:spPr>
            <a:xfrm flipH="1" rot="10800000">
              <a:off x="1959074" y="3700828"/>
              <a:ext cx="472519" cy="712290"/>
            </a:xfrm>
            <a:prstGeom prst="straightConnector1">
              <a:avLst/>
            </a:prstGeom>
            <a:noFill/>
            <a:ln cap="flat" cmpd="sng" w="19050">
              <a:solidFill>
                <a:schemeClr val="dk1"/>
              </a:solidFill>
              <a:prstDash val="solid"/>
              <a:miter lim="800000"/>
              <a:headEnd len="sm" w="sm" type="none"/>
              <a:tailEnd len="sm" w="sm" type="none"/>
            </a:ln>
          </p:spPr>
        </p:cxnSp>
      </p:grpSp>
      <p:grpSp>
        <p:nvGrpSpPr>
          <p:cNvPr id="540" name="Google Shape;540;p44"/>
          <p:cNvGrpSpPr/>
          <p:nvPr/>
        </p:nvGrpSpPr>
        <p:grpSpPr>
          <a:xfrm>
            <a:off x="2414582" y="3992767"/>
            <a:ext cx="3937656" cy="1387236"/>
            <a:chOff x="2414582" y="3992767"/>
            <a:chExt cx="3937656" cy="1387236"/>
          </a:xfrm>
        </p:grpSpPr>
        <p:cxnSp>
          <p:nvCxnSpPr>
            <p:cNvPr id="541" name="Google Shape;541;p44"/>
            <p:cNvCxnSpPr/>
            <p:nvPr/>
          </p:nvCxnSpPr>
          <p:spPr>
            <a:xfrm>
              <a:off x="4855929" y="4277071"/>
              <a:ext cx="630025" cy="268208"/>
            </a:xfrm>
            <a:prstGeom prst="straightConnector1">
              <a:avLst/>
            </a:prstGeom>
            <a:noFill/>
            <a:ln cap="flat" cmpd="sng" w="12700">
              <a:solidFill>
                <a:srgbClr val="7F7F7F"/>
              </a:solidFill>
              <a:prstDash val="solid"/>
              <a:miter lim="800000"/>
              <a:headEnd len="sm" w="sm" type="none"/>
              <a:tailEnd len="sm" w="sm" type="none"/>
            </a:ln>
          </p:spPr>
        </p:cxnSp>
        <p:grpSp>
          <p:nvGrpSpPr>
            <p:cNvPr id="542" name="Google Shape;542;p44"/>
            <p:cNvGrpSpPr/>
            <p:nvPr/>
          </p:nvGrpSpPr>
          <p:grpSpPr>
            <a:xfrm>
              <a:off x="2414582" y="3992767"/>
              <a:ext cx="3937656" cy="1387236"/>
              <a:chOff x="2431593" y="3049548"/>
              <a:chExt cx="3937656" cy="1387236"/>
            </a:xfrm>
          </p:grpSpPr>
          <p:cxnSp>
            <p:nvCxnSpPr>
              <p:cNvPr id="543" name="Google Shape;543;p44"/>
              <p:cNvCxnSpPr/>
              <p:nvPr/>
            </p:nvCxnSpPr>
            <p:spPr>
              <a:xfrm>
                <a:off x="2431593" y="4080637"/>
                <a:ext cx="630025" cy="356145"/>
              </a:xfrm>
              <a:prstGeom prst="straightConnector1">
                <a:avLst/>
              </a:prstGeom>
              <a:noFill/>
              <a:ln cap="flat" cmpd="sng" w="12700">
                <a:solidFill>
                  <a:srgbClr val="7F7F7F"/>
                </a:solidFill>
                <a:prstDash val="solid"/>
                <a:miter lim="800000"/>
                <a:headEnd len="sm" w="sm" type="none"/>
                <a:tailEnd len="sm" w="sm" type="none"/>
              </a:ln>
            </p:spPr>
          </p:cxnSp>
          <p:cxnSp>
            <p:nvCxnSpPr>
              <p:cNvPr id="544" name="Google Shape;544;p44"/>
              <p:cNvCxnSpPr/>
              <p:nvPr/>
            </p:nvCxnSpPr>
            <p:spPr>
              <a:xfrm flipH="1" rot="10800000">
                <a:off x="3061618" y="3677164"/>
                <a:ext cx="551272" cy="759620"/>
              </a:xfrm>
              <a:prstGeom prst="straightConnector1">
                <a:avLst/>
              </a:prstGeom>
              <a:noFill/>
              <a:ln cap="flat" cmpd="sng" w="12700">
                <a:solidFill>
                  <a:srgbClr val="7F7F7F"/>
                </a:solidFill>
                <a:prstDash val="solid"/>
                <a:miter lim="800000"/>
                <a:headEnd len="sm" w="sm" type="none"/>
                <a:tailEnd len="sm" w="sm" type="none"/>
              </a:ln>
            </p:spPr>
          </p:cxnSp>
          <p:cxnSp>
            <p:nvCxnSpPr>
              <p:cNvPr id="545" name="Google Shape;545;p44"/>
              <p:cNvCxnSpPr/>
              <p:nvPr/>
            </p:nvCxnSpPr>
            <p:spPr>
              <a:xfrm>
                <a:off x="3612890" y="3677164"/>
                <a:ext cx="787531" cy="128742"/>
              </a:xfrm>
              <a:prstGeom prst="straightConnector1">
                <a:avLst/>
              </a:prstGeom>
              <a:noFill/>
              <a:ln cap="flat" cmpd="sng" w="12700">
                <a:solidFill>
                  <a:srgbClr val="7F7F7F"/>
                </a:solidFill>
                <a:prstDash val="solid"/>
                <a:miter lim="800000"/>
                <a:headEnd len="sm" w="sm" type="none"/>
                <a:tailEnd len="sm" w="sm" type="none"/>
              </a:ln>
            </p:spPr>
          </p:cxnSp>
          <p:cxnSp>
            <p:nvCxnSpPr>
              <p:cNvPr id="546" name="Google Shape;546;p44"/>
              <p:cNvCxnSpPr/>
              <p:nvPr/>
            </p:nvCxnSpPr>
            <p:spPr>
              <a:xfrm flipH="1" rot="10800000">
                <a:off x="4400421" y="3333852"/>
                <a:ext cx="472519" cy="472054"/>
              </a:xfrm>
              <a:prstGeom prst="straightConnector1">
                <a:avLst/>
              </a:prstGeom>
              <a:noFill/>
              <a:ln cap="flat" cmpd="sng" w="12700">
                <a:solidFill>
                  <a:srgbClr val="7F7F7F"/>
                </a:solidFill>
                <a:prstDash val="solid"/>
                <a:miter lim="800000"/>
                <a:headEnd len="sm" w="sm" type="none"/>
                <a:tailEnd len="sm" w="sm" type="none"/>
              </a:ln>
            </p:spPr>
          </p:cxnSp>
          <p:cxnSp>
            <p:nvCxnSpPr>
              <p:cNvPr id="547" name="Google Shape;547;p44"/>
              <p:cNvCxnSpPr/>
              <p:nvPr/>
            </p:nvCxnSpPr>
            <p:spPr>
              <a:xfrm flipH="1" rot="10800000">
                <a:off x="5502965" y="3049548"/>
                <a:ext cx="866284" cy="552512"/>
              </a:xfrm>
              <a:prstGeom prst="straightConnector1">
                <a:avLst/>
              </a:prstGeom>
              <a:noFill/>
              <a:ln cap="flat" cmpd="sng" w="12700">
                <a:solidFill>
                  <a:srgbClr val="7F7F7F"/>
                </a:solidFill>
                <a:prstDash val="solid"/>
                <a:miter lim="800000"/>
                <a:headEnd len="sm" w="sm" type="none"/>
                <a:tailEnd len="med" w="med" type="stealth"/>
              </a:ln>
            </p:spPr>
          </p:cxnSp>
        </p:grpSp>
      </p:grpSp>
      <p:grpSp>
        <p:nvGrpSpPr>
          <p:cNvPr id="548" name="Google Shape;548;p44"/>
          <p:cNvGrpSpPr/>
          <p:nvPr/>
        </p:nvGrpSpPr>
        <p:grpSpPr>
          <a:xfrm>
            <a:off x="1627051" y="3199908"/>
            <a:ext cx="4961447" cy="2424639"/>
            <a:chOff x="1644062" y="2256689"/>
            <a:chExt cx="4961447" cy="2424639"/>
          </a:xfrm>
        </p:grpSpPr>
        <p:cxnSp>
          <p:nvCxnSpPr>
            <p:cNvPr id="549" name="Google Shape;549;p44"/>
            <p:cNvCxnSpPr/>
            <p:nvPr/>
          </p:nvCxnSpPr>
          <p:spPr>
            <a:xfrm>
              <a:off x="1644062" y="4681328"/>
              <a:ext cx="4961447" cy="0"/>
            </a:xfrm>
            <a:prstGeom prst="straightConnector1">
              <a:avLst/>
            </a:prstGeom>
            <a:noFill/>
            <a:ln cap="flat" cmpd="sng" w="38100">
              <a:solidFill>
                <a:schemeClr val="dk1"/>
              </a:solidFill>
              <a:prstDash val="solid"/>
              <a:miter lim="800000"/>
              <a:headEnd len="sm" w="sm" type="none"/>
              <a:tailEnd len="sm" w="sm" type="none"/>
            </a:ln>
          </p:spPr>
        </p:cxnSp>
        <p:cxnSp>
          <p:nvCxnSpPr>
            <p:cNvPr id="550" name="Google Shape;550;p44"/>
            <p:cNvCxnSpPr/>
            <p:nvPr/>
          </p:nvCxnSpPr>
          <p:spPr>
            <a:xfrm>
              <a:off x="1644062" y="2256689"/>
              <a:ext cx="0" cy="2424639"/>
            </a:xfrm>
            <a:prstGeom prst="straightConnector1">
              <a:avLst/>
            </a:prstGeom>
            <a:noFill/>
            <a:ln cap="flat" cmpd="sng" w="38100">
              <a:solidFill>
                <a:schemeClr val="dk1"/>
              </a:solidFill>
              <a:prstDash val="solid"/>
              <a:miter lim="800000"/>
              <a:headEnd len="sm" w="sm" type="none"/>
              <a:tailEnd len="sm" w="sm" type="none"/>
            </a:ln>
          </p:spPr>
        </p:cxnSp>
      </p:grpSp>
      <p:sp>
        <p:nvSpPr>
          <p:cNvPr id="551" name="Google Shape;551;p44"/>
          <p:cNvSpPr txBox="1"/>
          <p:nvPr/>
        </p:nvSpPr>
        <p:spPr>
          <a:xfrm>
            <a:off x="1802652" y="5560758"/>
            <a:ext cx="62896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$50K</a:t>
            </a:r>
            <a:endParaRPr b="1" sz="1200">
              <a:solidFill>
                <a:srgbClr val="000000"/>
              </a:solidFill>
              <a:latin typeface="Lato"/>
              <a:ea typeface="Lato"/>
              <a:cs typeface="Lato"/>
              <a:sym typeface="Lato"/>
            </a:endParaRPr>
          </a:p>
        </p:txBody>
      </p:sp>
      <p:sp>
        <p:nvSpPr>
          <p:cNvPr id="552" name="Google Shape;552;p44"/>
          <p:cNvSpPr/>
          <p:nvPr/>
        </p:nvSpPr>
        <p:spPr>
          <a:xfrm>
            <a:off x="7612260" y="177416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3" name="Google Shape;553;p44"/>
          <p:cNvSpPr txBox="1"/>
          <p:nvPr/>
        </p:nvSpPr>
        <p:spPr>
          <a:xfrm>
            <a:off x="7612260" y="128366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2020</a:t>
            </a:r>
            <a:endParaRPr b="1" sz="3200">
              <a:solidFill>
                <a:srgbClr val="000000"/>
              </a:solidFill>
              <a:latin typeface="Lato"/>
              <a:ea typeface="Lato"/>
              <a:cs typeface="Lato"/>
              <a:sym typeface="Lato"/>
            </a:endParaRPr>
          </a:p>
        </p:txBody>
      </p:sp>
      <p:sp>
        <p:nvSpPr>
          <p:cNvPr id="554" name="Google Shape;554;p44"/>
          <p:cNvSpPr/>
          <p:nvPr/>
        </p:nvSpPr>
        <p:spPr>
          <a:xfrm>
            <a:off x="7612260" y="3117469"/>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5" name="Google Shape;555;p44"/>
          <p:cNvSpPr txBox="1"/>
          <p:nvPr/>
        </p:nvSpPr>
        <p:spPr>
          <a:xfrm>
            <a:off x="7612260" y="2626968"/>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2019</a:t>
            </a:r>
            <a:endParaRPr b="1" sz="3200">
              <a:solidFill>
                <a:srgbClr val="000000"/>
              </a:solidFill>
              <a:latin typeface="Lato"/>
              <a:ea typeface="Lato"/>
              <a:cs typeface="Lato"/>
              <a:sym typeface="Lato"/>
            </a:endParaRPr>
          </a:p>
        </p:txBody>
      </p:sp>
      <p:sp>
        <p:nvSpPr>
          <p:cNvPr id="556" name="Google Shape;556;p44"/>
          <p:cNvSpPr/>
          <p:nvPr/>
        </p:nvSpPr>
        <p:spPr>
          <a:xfrm>
            <a:off x="7612287" y="444195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7" name="Google Shape;557;p44"/>
          <p:cNvSpPr txBox="1"/>
          <p:nvPr/>
        </p:nvSpPr>
        <p:spPr>
          <a:xfrm>
            <a:off x="7612287" y="395145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2018</a:t>
            </a:r>
            <a:endParaRPr b="1" sz="3200">
              <a:solidFill>
                <a:srgbClr val="000000"/>
              </a:solidFill>
              <a:latin typeface="Lato"/>
              <a:ea typeface="Lato"/>
              <a:cs typeface="Lato"/>
              <a:sym typeface="Lato"/>
            </a:endParaRPr>
          </a:p>
        </p:txBody>
      </p:sp>
      <p:sp>
        <p:nvSpPr>
          <p:cNvPr id="558" name="Google Shape;558;p44"/>
          <p:cNvSpPr/>
          <p:nvPr/>
        </p:nvSpPr>
        <p:spPr>
          <a:xfrm>
            <a:off x="7612287" y="5849083"/>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9" name="Google Shape;559;p44"/>
          <p:cNvSpPr txBox="1"/>
          <p:nvPr/>
        </p:nvSpPr>
        <p:spPr>
          <a:xfrm>
            <a:off x="7612287" y="5358582"/>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2017</a:t>
            </a:r>
            <a:endParaRPr b="1" sz="3200">
              <a:solidFill>
                <a:srgbClr val="000000"/>
              </a:solidFill>
              <a:latin typeface="Lato"/>
              <a:ea typeface="Lato"/>
              <a:cs typeface="Lato"/>
              <a:sym typeface="Lato"/>
            </a:endParaRPr>
          </a:p>
        </p:txBody>
      </p:sp>
      <p:sp>
        <p:nvSpPr>
          <p:cNvPr id="560" name="Google Shape;560;p44"/>
          <p:cNvSpPr txBox="1"/>
          <p:nvPr/>
        </p:nvSpPr>
        <p:spPr>
          <a:xfrm>
            <a:off x="997026" y="375762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2019</a:t>
            </a:r>
            <a:endParaRPr b="1" sz="1050">
              <a:solidFill>
                <a:srgbClr val="000000"/>
              </a:solidFill>
              <a:latin typeface="Lato"/>
              <a:ea typeface="Lato"/>
              <a:cs typeface="Lato"/>
              <a:sym typeface="Lato"/>
            </a:endParaRPr>
          </a:p>
        </p:txBody>
      </p:sp>
      <p:sp>
        <p:nvSpPr>
          <p:cNvPr id="561" name="Google Shape;561;p44"/>
          <p:cNvSpPr txBox="1"/>
          <p:nvPr/>
        </p:nvSpPr>
        <p:spPr>
          <a:xfrm>
            <a:off x="997026" y="444265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2018</a:t>
            </a:r>
            <a:endParaRPr b="1" sz="1050">
              <a:solidFill>
                <a:srgbClr val="000000"/>
              </a:solidFill>
              <a:latin typeface="Lato"/>
              <a:ea typeface="Lato"/>
              <a:cs typeface="Lato"/>
              <a:sym typeface="Lato"/>
            </a:endParaRPr>
          </a:p>
        </p:txBody>
      </p:sp>
      <p:sp>
        <p:nvSpPr>
          <p:cNvPr id="562" name="Google Shape;562;p44"/>
          <p:cNvSpPr txBox="1"/>
          <p:nvPr/>
        </p:nvSpPr>
        <p:spPr>
          <a:xfrm>
            <a:off x="997026" y="5129299"/>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2017</a:t>
            </a:r>
            <a:endParaRPr b="1" sz="1050">
              <a:solidFill>
                <a:srgbClr val="000000"/>
              </a:solidFill>
              <a:latin typeface="Lato"/>
              <a:ea typeface="Lato"/>
              <a:cs typeface="Lato"/>
              <a:sym typeface="Lato"/>
            </a:endParaRPr>
          </a:p>
        </p:txBody>
      </p:sp>
      <p:sp>
        <p:nvSpPr>
          <p:cNvPr id="563" name="Google Shape;563;p44"/>
          <p:cNvSpPr txBox="1"/>
          <p:nvPr/>
        </p:nvSpPr>
        <p:spPr>
          <a:xfrm>
            <a:off x="3164322" y="5560758"/>
            <a:ext cx="804564"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$100K</a:t>
            </a:r>
            <a:endParaRPr b="1" sz="1200">
              <a:solidFill>
                <a:srgbClr val="000000"/>
              </a:solidFill>
              <a:latin typeface="Lato"/>
              <a:ea typeface="Lato"/>
              <a:cs typeface="Lato"/>
              <a:sym typeface="Lato"/>
            </a:endParaRPr>
          </a:p>
        </p:txBody>
      </p:sp>
      <p:sp>
        <p:nvSpPr>
          <p:cNvPr id="564" name="Google Shape;564;p44"/>
          <p:cNvSpPr txBox="1"/>
          <p:nvPr/>
        </p:nvSpPr>
        <p:spPr>
          <a:xfrm>
            <a:off x="4283373" y="5560758"/>
            <a:ext cx="76785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$150K</a:t>
            </a:r>
            <a:endParaRPr b="1" sz="1200">
              <a:solidFill>
                <a:srgbClr val="000000"/>
              </a:solidFill>
              <a:latin typeface="Lato"/>
              <a:ea typeface="Lato"/>
              <a:cs typeface="Lato"/>
              <a:sym typeface="Lato"/>
            </a:endParaRPr>
          </a:p>
        </p:txBody>
      </p:sp>
      <p:sp>
        <p:nvSpPr>
          <p:cNvPr id="565" name="Google Shape;565;p44"/>
          <p:cNvSpPr txBox="1"/>
          <p:nvPr/>
        </p:nvSpPr>
        <p:spPr>
          <a:xfrm>
            <a:off x="5645042" y="5560758"/>
            <a:ext cx="707195"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$200K</a:t>
            </a:r>
            <a:endParaRPr b="1" sz="1200">
              <a:solidFill>
                <a:srgbClr val="000000"/>
              </a:solidFill>
              <a:latin typeface="Lato"/>
              <a:ea typeface="Lato"/>
              <a:cs typeface="Lato"/>
              <a:sym typeface="Lato"/>
            </a:endParaRPr>
          </a:p>
        </p:txBody>
      </p:sp>
      <p:sp>
        <p:nvSpPr>
          <p:cNvPr id="566" name="Google Shape;566;p44"/>
          <p:cNvSpPr txBox="1"/>
          <p:nvPr/>
        </p:nvSpPr>
        <p:spPr>
          <a:xfrm>
            <a:off x="1331826" y="668750"/>
            <a:ext cx="51294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Our Data</a:t>
            </a:r>
            <a:endParaRPr b="1" sz="7200">
              <a:solidFill>
                <a:schemeClr val="dk1"/>
              </a:solidFill>
              <a:latin typeface="Arial"/>
              <a:ea typeface="Arial"/>
              <a:cs typeface="Arial"/>
              <a:sym typeface="Arial"/>
            </a:endParaRPr>
          </a:p>
        </p:txBody>
      </p:sp>
      <p:sp>
        <p:nvSpPr>
          <p:cNvPr id="567" name="Google Shape;567;p44"/>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pSp>
        <p:nvGrpSpPr>
          <p:cNvPr id="572" name="Google Shape;572;p45"/>
          <p:cNvGrpSpPr/>
          <p:nvPr/>
        </p:nvGrpSpPr>
        <p:grpSpPr>
          <a:xfrm>
            <a:off x="947791" y="2104496"/>
            <a:ext cx="6303371" cy="3928670"/>
            <a:chOff x="947791" y="2104496"/>
            <a:chExt cx="6303371" cy="3928670"/>
          </a:xfrm>
        </p:grpSpPr>
        <p:sp>
          <p:nvSpPr>
            <p:cNvPr id="573" name="Google Shape;573;p45"/>
            <p:cNvSpPr txBox="1"/>
            <p:nvPr/>
          </p:nvSpPr>
          <p:spPr>
            <a:xfrm>
              <a:off x="1940099"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2013</a:t>
              </a:r>
              <a:endParaRPr b="1" sz="1000">
                <a:solidFill>
                  <a:srgbClr val="A5A5A5"/>
                </a:solidFill>
                <a:latin typeface="Lato"/>
                <a:ea typeface="Lato"/>
                <a:cs typeface="Lato"/>
                <a:sym typeface="Lato"/>
              </a:endParaRPr>
            </a:p>
          </p:txBody>
        </p:sp>
        <p:sp>
          <p:nvSpPr>
            <p:cNvPr id="574" name="Google Shape;574;p45"/>
            <p:cNvSpPr txBox="1"/>
            <p:nvPr/>
          </p:nvSpPr>
          <p:spPr>
            <a:xfrm>
              <a:off x="287939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2014</a:t>
              </a:r>
              <a:endParaRPr b="1" sz="1000">
                <a:solidFill>
                  <a:srgbClr val="A5A5A5"/>
                </a:solidFill>
                <a:latin typeface="Lato"/>
                <a:ea typeface="Lato"/>
                <a:cs typeface="Lato"/>
                <a:sym typeface="Lato"/>
              </a:endParaRPr>
            </a:p>
          </p:txBody>
        </p:sp>
        <p:sp>
          <p:nvSpPr>
            <p:cNvPr id="575" name="Google Shape;575;p45"/>
            <p:cNvSpPr txBox="1"/>
            <p:nvPr/>
          </p:nvSpPr>
          <p:spPr>
            <a:xfrm>
              <a:off x="384496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2015</a:t>
              </a:r>
              <a:endParaRPr b="1" sz="1000">
                <a:solidFill>
                  <a:srgbClr val="A5A5A5"/>
                </a:solidFill>
                <a:latin typeface="Lato"/>
                <a:ea typeface="Lato"/>
                <a:cs typeface="Lato"/>
                <a:sym typeface="Lato"/>
              </a:endParaRPr>
            </a:p>
          </p:txBody>
        </p:sp>
        <p:sp>
          <p:nvSpPr>
            <p:cNvPr id="576" name="Google Shape;576;p45"/>
            <p:cNvSpPr txBox="1"/>
            <p:nvPr/>
          </p:nvSpPr>
          <p:spPr>
            <a:xfrm>
              <a:off x="4820922"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2016</a:t>
              </a:r>
              <a:endParaRPr b="1" sz="1000">
                <a:solidFill>
                  <a:srgbClr val="A5A5A5"/>
                </a:solidFill>
                <a:latin typeface="Lato"/>
                <a:ea typeface="Lato"/>
                <a:cs typeface="Lato"/>
                <a:sym typeface="Lato"/>
              </a:endParaRPr>
            </a:p>
          </p:txBody>
        </p:sp>
        <p:grpSp>
          <p:nvGrpSpPr>
            <p:cNvPr id="577" name="Google Shape;577;p45"/>
            <p:cNvGrpSpPr/>
            <p:nvPr/>
          </p:nvGrpSpPr>
          <p:grpSpPr>
            <a:xfrm>
              <a:off x="947791" y="2281232"/>
              <a:ext cx="5436327" cy="3234373"/>
              <a:chOff x="947791" y="2281232"/>
              <a:chExt cx="5436327" cy="3234373"/>
            </a:xfrm>
          </p:grpSpPr>
          <p:grpSp>
            <p:nvGrpSpPr>
              <p:cNvPr id="578" name="Google Shape;578;p45"/>
              <p:cNvGrpSpPr/>
              <p:nvPr/>
            </p:nvGrpSpPr>
            <p:grpSpPr>
              <a:xfrm>
                <a:off x="1759675" y="2434922"/>
                <a:ext cx="4624443" cy="3013777"/>
                <a:chOff x="892380" y="1579380"/>
                <a:chExt cx="4609093" cy="1985631"/>
              </a:xfrm>
            </p:grpSpPr>
            <p:cxnSp>
              <p:nvCxnSpPr>
                <p:cNvPr id="579" name="Google Shape;579;p45"/>
                <p:cNvCxnSpPr/>
                <p:nvPr/>
              </p:nvCxnSpPr>
              <p:spPr>
                <a:xfrm>
                  <a:off x="892380" y="3565011"/>
                  <a:ext cx="4609093" cy="0"/>
                </a:xfrm>
                <a:prstGeom prst="straightConnector1">
                  <a:avLst/>
                </a:prstGeom>
                <a:noFill/>
                <a:ln cap="flat" cmpd="sng" w="12700">
                  <a:solidFill>
                    <a:srgbClr val="F2F2F2"/>
                  </a:solidFill>
                  <a:prstDash val="solid"/>
                  <a:miter lim="800000"/>
                  <a:headEnd len="sm" w="sm" type="none"/>
                  <a:tailEnd len="sm" w="sm" type="none"/>
                </a:ln>
              </p:spPr>
            </p:cxnSp>
            <p:cxnSp>
              <p:nvCxnSpPr>
                <p:cNvPr id="580" name="Google Shape;580;p45"/>
                <p:cNvCxnSpPr/>
                <p:nvPr/>
              </p:nvCxnSpPr>
              <p:spPr>
                <a:xfrm>
                  <a:off x="895190" y="3317169"/>
                  <a:ext cx="4606283" cy="0"/>
                </a:xfrm>
                <a:prstGeom prst="straightConnector1">
                  <a:avLst/>
                </a:prstGeom>
                <a:noFill/>
                <a:ln cap="flat" cmpd="sng" w="12700">
                  <a:solidFill>
                    <a:srgbClr val="F2F2F2"/>
                  </a:solidFill>
                  <a:prstDash val="solid"/>
                  <a:miter lim="800000"/>
                  <a:headEnd len="sm" w="sm" type="none"/>
                  <a:tailEnd len="sm" w="sm" type="none"/>
                </a:ln>
              </p:spPr>
            </p:cxnSp>
            <p:cxnSp>
              <p:nvCxnSpPr>
                <p:cNvPr id="581" name="Google Shape;581;p45"/>
                <p:cNvCxnSpPr/>
                <p:nvPr/>
              </p:nvCxnSpPr>
              <p:spPr>
                <a:xfrm>
                  <a:off x="895190" y="3069436"/>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2" name="Google Shape;582;p45"/>
                <p:cNvCxnSpPr/>
                <p:nvPr/>
              </p:nvCxnSpPr>
              <p:spPr>
                <a:xfrm>
                  <a:off x="893200" y="2821703"/>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3" name="Google Shape;583;p45"/>
                <p:cNvCxnSpPr/>
                <p:nvPr/>
              </p:nvCxnSpPr>
              <p:spPr>
                <a:xfrm>
                  <a:off x="893393" y="2573970"/>
                  <a:ext cx="4605760" cy="0"/>
                </a:xfrm>
                <a:prstGeom prst="straightConnector1">
                  <a:avLst/>
                </a:prstGeom>
                <a:noFill/>
                <a:ln cap="flat" cmpd="sng" w="12700">
                  <a:solidFill>
                    <a:srgbClr val="F2F2F2"/>
                  </a:solidFill>
                  <a:prstDash val="solid"/>
                  <a:miter lim="800000"/>
                  <a:headEnd len="sm" w="sm" type="none"/>
                  <a:tailEnd len="sm" w="sm" type="none"/>
                </a:ln>
              </p:spPr>
            </p:cxnSp>
            <p:cxnSp>
              <p:nvCxnSpPr>
                <p:cNvPr id="584" name="Google Shape;584;p45"/>
                <p:cNvCxnSpPr/>
                <p:nvPr/>
              </p:nvCxnSpPr>
              <p:spPr>
                <a:xfrm>
                  <a:off x="895520" y="2325426"/>
                  <a:ext cx="4603633" cy="0"/>
                </a:xfrm>
                <a:prstGeom prst="straightConnector1">
                  <a:avLst/>
                </a:prstGeom>
                <a:noFill/>
                <a:ln cap="flat" cmpd="sng" w="12700">
                  <a:solidFill>
                    <a:srgbClr val="F2F2F2"/>
                  </a:solidFill>
                  <a:prstDash val="solid"/>
                  <a:miter lim="800000"/>
                  <a:headEnd len="sm" w="sm" type="none"/>
                  <a:tailEnd len="sm" w="sm" type="none"/>
                </a:ln>
              </p:spPr>
            </p:cxnSp>
            <p:cxnSp>
              <p:nvCxnSpPr>
                <p:cNvPr id="585" name="Google Shape;585;p45"/>
                <p:cNvCxnSpPr/>
                <p:nvPr/>
              </p:nvCxnSpPr>
              <p:spPr>
                <a:xfrm>
                  <a:off x="895459" y="2076344"/>
                  <a:ext cx="4603694" cy="0"/>
                </a:xfrm>
                <a:prstGeom prst="straightConnector1">
                  <a:avLst/>
                </a:prstGeom>
                <a:noFill/>
                <a:ln cap="flat" cmpd="sng" w="12700">
                  <a:solidFill>
                    <a:srgbClr val="F2F2F2"/>
                  </a:solidFill>
                  <a:prstDash val="solid"/>
                  <a:miter lim="800000"/>
                  <a:headEnd len="sm" w="sm" type="none"/>
                  <a:tailEnd len="sm" w="sm" type="none"/>
                </a:ln>
              </p:spPr>
            </p:cxnSp>
            <p:cxnSp>
              <p:nvCxnSpPr>
                <p:cNvPr id="586" name="Google Shape;586;p45"/>
                <p:cNvCxnSpPr/>
                <p:nvPr/>
              </p:nvCxnSpPr>
              <p:spPr>
                <a:xfrm flipH="1" rot="10800000">
                  <a:off x="895520" y="1791938"/>
                  <a:ext cx="4603633" cy="36029"/>
                </a:xfrm>
                <a:prstGeom prst="straightConnector1">
                  <a:avLst/>
                </a:prstGeom>
                <a:noFill/>
                <a:ln cap="flat" cmpd="sng" w="12700">
                  <a:solidFill>
                    <a:srgbClr val="F2F2F2"/>
                  </a:solidFill>
                  <a:prstDash val="solid"/>
                  <a:miter lim="800000"/>
                  <a:headEnd len="sm" w="sm" type="none"/>
                  <a:tailEnd len="sm" w="sm" type="none"/>
                </a:ln>
              </p:spPr>
            </p:cxnSp>
            <p:cxnSp>
              <p:nvCxnSpPr>
                <p:cNvPr id="587" name="Google Shape;587;p45"/>
                <p:cNvCxnSpPr/>
                <p:nvPr/>
              </p:nvCxnSpPr>
              <p:spPr>
                <a:xfrm>
                  <a:off x="895520" y="1579380"/>
                  <a:ext cx="4603633" cy="0"/>
                </a:xfrm>
                <a:prstGeom prst="straightConnector1">
                  <a:avLst/>
                </a:prstGeom>
                <a:noFill/>
                <a:ln cap="flat" cmpd="sng" w="12700">
                  <a:solidFill>
                    <a:srgbClr val="F2F2F2"/>
                  </a:solidFill>
                  <a:prstDash val="solid"/>
                  <a:miter lim="800000"/>
                  <a:headEnd len="sm" w="sm" type="none"/>
                  <a:tailEnd len="sm" w="sm" type="none"/>
                </a:ln>
              </p:spPr>
            </p:cxnSp>
          </p:grpSp>
          <p:grpSp>
            <p:nvGrpSpPr>
              <p:cNvPr id="588" name="Google Shape;588;p45"/>
              <p:cNvGrpSpPr/>
              <p:nvPr/>
            </p:nvGrpSpPr>
            <p:grpSpPr>
              <a:xfrm>
                <a:off x="947791" y="2281232"/>
                <a:ext cx="614271" cy="3234373"/>
                <a:chOff x="6142578" y="2427114"/>
                <a:chExt cx="614271" cy="3234373"/>
              </a:xfrm>
            </p:grpSpPr>
            <p:sp>
              <p:nvSpPr>
                <p:cNvPr id="589" name="Google Shape;589;p45"/>
                <p:cNvSpPr txBox="1"/>
                <p:nvPr/>
              </p:nvSpPr>
              <p:spPr>
                <a:xfrm>
                  <a:off x="6142578" y="5430655"/>
                  <a:ext cx="25199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0</a:t>
                  </a:r>
                  <a:endParaRPr/>
                </a:p>
              </p:txBody>
            </p:sp>
            <p:sp>
              <p:nvSpPr>
                <p:cNvPr id="590" name="Google Shape;590;p45"/>
                <p:cNvSpPr txBox="1"/>
                <p:nvPr/>
              </p:nvSpPr>
              <p:spPr>
                <a:xfrm>
                  <a:off x="6142578" y="46954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200,000</a:t>
                  </a:r>
                  <a:endParaRPr/>
                </a:p>
              </p:txBody>
            </p:sp>
            <p:sp>
              <p:nvSpPr>
                <p:cNvPr id="591" name="Google Shape;591;p45"/>
                <p:cNvSpPr txBox="1"/>
                <p:nvPr/>
              </p:nvSpPr>
              <p:spPr>
                <a:xfrm>
                  <a:off x="6142578" y="3943192"/>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400,000</a:t>
                  </a:r>
                  <a:endParaRPr/>
                </a:p>
              </p:txBody>
            </p:sp>
            <p:sp>
              <p:nvSpPr>
                <p:cNvPr id="592" name="Google Shape;592;p45"/>
                <p:cNvSpPr txBox="1"/>
                <p:nvPr/>
              </p:nvSpPr>
              <p:spPr>
                <a:xfrm>
                  <a:off x="6142578" y="3207951"/>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600,000</a:t>
                  </a:r>
                  <a:endParaRPr/>
                </a:p>
              </p:txBody>
            </p:sp>
            <p:sp>
              <p:nvSpPr>
                <p:cNvPr id="593" name="Google Shape;593;p45"/>
                <p:cNvSpPr txBox="1"/>
                <p:nvPr/>
              </p:nvSpPr>
              <p:spPr>
                <a:xfrm>
                  <a:off x="6142578" y="24271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800,000</a:t>
                  </a:r>
                  <a:endParaRPr/>
                </a:p>
              </p:txBody>
            </p:sp>
          </p:grpSp>
        </p:grpSp>
        <p:sp>
          <p:nvSpPr>
            <p:cNvPr id="594" name="Google Shape;594;p45"/>
            <p:cNvSpPr txBox="1"/>
            <p:nvPr/>
          </p:nvSpPr>
          <p:spPr>
            <a:xfrm>
              <a:off x="5779890"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2017</a:t>
              </a:r>
              <a:endParaRPr b="1" sz="1000">
                <a:solidFill>
                  <a:srgbClr val="A5A5A5"/>
                </a:solidFill>
                <a:latin typeface="Lato"/>
                <a:ea typeface="Lato"/>
                <a:cs typeface="Lato"/>
                <a:sym typeface="Lato"/>
              </a:endParaRPr>
            </a:p>
          </p:txBody>
        </p:sp>
        <p:sp>
          <p:nvSpPr>
            <p:cNvPr id="595" name="Google Shape;595;p45"/>
            <p:cNvSpPr/>
            <p:nvPr/>
          </p:nvSpPr>
          <p:spPr>
            <a:xfrm>
              <a:off x="1959292" y="2812226"/>
              <a:ext cx="391886" cy="2635246"/>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6" name="Google Shape;596;p45"/>
            <p:cNvSpPr/>
            <p:nvPr/>
          </p:nvSpPr>
          <p:spPr>
            <a:xfrm>
              <a:off x="2934307" y="3125836"/>
              <a:ext cx="391886" cy="2321636"/>
            </a:xfrm>
            <a:prstGeom prst="round2SameRect">
              <a:avLst>
                <a:gd fmla="val 50000" name="adj1"/>
                <a:gd fmla="val 0" name="adj2"/>
              </a:avLst>
            </a:prstGeom>
            <a:solidFill>
              <a:srgbClr val="9BAA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7" name="Google Shape;597;p45"/>
            <p:cNvSpPr/>
            <p:nvPr/>
          </p:nvSpPr>
          <p:spPr>
            <a:xfrm>
              <a:off x="3880066" y="3548694"/>
              <a:ext cx="391886" cy="1898777"/>
            </a:xfrm>
            <a:prstGeom prst="round2SameRect">
              <a:avLst>
                <a:gd fmla="val 50000" name="adj1"/>
                <a:gd fmla="val 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8" name="Google Shape;598;p45"/>
            <p:cNvSpPr/>
            <p:nvPr/>
          </p:nvSpPr>
          <p:spPr>
            <a:xfrm>
              <a:off x="4898418" y="3909762"/>
              <a:ext cx="391886" cy="1537709"/>
            </a:xfrm>
            <a:prstGeom prst="round2SameRect">
              <a:avLst>
                <a:gd fmla="val 50000" name="adj1"/>
                <a:gd fmla="val 0" name="adj2"/>
              </a:avLst>
            </a:prstGeom>
            <a:solidFill>
              <a:srgbClr val="4556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9" name="Google Shape;599;p45"/>
            <p:cNvSpPr/>
            <p:nvPr/>
          </p:nvSpPr>
          <p:spPr>
            <a:xfrm>
              <a:off x="5822263" y="4205998"/>
              <a:ext cx="391886" cy="1241473"/>
            </a:xfrm>
            <a:prstGeom prst="round2SameRect">
              <a:avLst>
                <a:gd fmla="val 5000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cxnSp>
          <p:nvCxnSpPr>
            <p:cNvPr id="600" name="Google Shape;600;p45"/>
            <p:cNvCxnSpPr/>
            <p:nvPr/>
          </p:nvCxnSpPr>
          <p:spPr>
            <a:xfrm>
              <a:off x="7251162" y="2104496"/>
              <a:ext cx="0" cy="3928670"/>
            </a:xfrm>
            <a:prstGeom prst="straightConnector1">
              <a:avLst/>
            </a:prstGeom>
            <a:noFill/>
            <a:ln cap="flat" cmpd="sng" w="9525">
              <a:solidFill>
                <a:srgbClr val="D8D8D8"/>
              </a:solidFill>
              <a:prstDash val="dash"/>
              <a:miter lim="800000"/>
              <a:headEnd len="sm" w="sm" type="none"/>
              <a:tailEnd len="sm" w="sm" type="none"/>
            </a:ln>
          </p:spPr>
        </p:cxnSp>
      </p:grpSp>
      <p:sp>
        <p:nvSpPr>
          <p:cNvPr id="601" name="Google Shape;601;p45"/>
          <p:cNvSpPr txBox="1"/>
          <p:nvPr/>
        </p:nvSpPr>
        <p:spPr>
          <a:xfrm>
            <a:off x="7920891" y="2189330"/>
            <a:ext cx="147348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Wedding data</a:t>
            </a:r>
            <a:endParaRPr b="1" sz="1600">
              <a:solidFill>
                <a:schemeClr val="accent1"/>
              </a:solidFill>
              <a:latin typeface="Lato"/>
              <a:ea typeface="Lato"/>
              <a:cs typeface="Lato"/>
              <a:sym typeface="Lato"/>
            </a:endParaRPr>
          </a:p>
        </p:txBody>
      </p:sp>
      <p:sp>
        <p:nvSpPr>
          <p:cNvPr id="602" name="Google Shape;602;p45"/>
          <p:cNvSpPr txBox="1"/>
          <p:nvPr/>
        </p:nvSpPr>
        <p:spPr>
          <a:xfrm>
            <a:off x="7920891" y="4739849"/>
            <a:ext cx="16546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123.456 Project</a:t>
            </a:r>
            <a:endParaRPr b="1" sz="1600">
              <a:solidFill>
                <a:schemeClr val="accent1"/>
              </a:solidFill>
              <a:latin typeface="Lato"/>
              <a:ea typeface="Lato"/>
              <a:cs typeface="Lato"/>
              <a:sym typeface="Lato"/>
            </a:endParaRPr>
          </a:p>
        </p:txBody>
      </p:sp>
      <p:sp>
        <p:nvSpPr>
          <p:cNvPr id="603" name="Google Shape;603;p45"/>
          <p:cNvSpPr txBox="1"/>
          <p:nvPr/>
        </p:nvSpPr>
        <p:spPr>
          <a:xfrm>
            <a:off x="7920891" y="2643236"/>
            <a:ext cx="3323319" cy="2005751"/>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b="1" lang="en-US" sz="1050">
                <a:solidFill>
                  <a:srgbClr val="A5A5A5"/>
                </a:solidFill>
                <a:latin typeface="Lato"/>
                <a:ea typeface="Lato"/>
                <a:cs typeface="Lato"/>
                <a:sym typeface="Lato"/>
              </a:rPr>
              <a:t>Ut wisi enim </a:t>
            </a:r>
            <a:r>
              <a:rPr lang="en-US" sz="1050">
                <a:solidFill>
                  <a:srgbClr val="A5A5A5"/>
                </a:solidFill>
                <a:latin typeface="Lato"/>
                <a:ea typeface="Lato"/>
                <a:cs typeface="Lato"/>
                <a:sym typeface="Lato"/>
              </a:rPr>
              <a:t>ad minim veniam, quis nostrud exerci tation ullamcorper nibh euismod tincidunt ut laoreet dolore magna aliquam erat volutpat. Ut wisi enim ad minim veniam, quis nostrud exerci. exerci tation ullamcorper nibh euismod </a:t>
            </a:r>
            <a:endParaRPr sz="1050">
              <a:solidFill>
                <a:srgbClr val="A5A5A5"/>
              </a:solidFill>
              <a:latin typeface="Lato"/>
              <a:ea typeface="Lato"/>
              <a:cs typeface="Lato"/>
              <a:sym typeface="Lato"/>
            </a:endParaRPr>
          </a:p>
          <a:p>
            <a:pPr indent="0" lvl="0" marL="0" marR="0" rtl="0" algn="just">
              <a:lnSpc>
                <a:spcPct val="114000"/>
              </a:lnSpc>
              <a:spcBef>
                <a:spcPts val="100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4" name="Google Shape;604;p45"/>
          <p:cNvSpPr txBox="1"/>
          <p:nvPr/>
        </p:nvSpPr>
        <p:spPr>
          <a:xfrm>
            <a:off x="7920891" y="5162533"/>
            <a:ext cx="3323319" cy="785799"/>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5" name="Google Shape;605;p45"/>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grpSp>
        <p:nvGrpSpPr>
          <p:cNvPr id="610" name="Google Shape;610;p46"/>
          <p:cNvGrpSpPr/>
          <p:nvPr/>
        </p:nvGrpSpPr>
        <p:grpSpPr>
          <a:xfrm>
            <a:off x="5937136" y="2110997"/>
            <a:ext cx="3966500" cy="721418"/>
            <a:chOff x="7712905" y="9764497"/>
            <a:chExt cx="6346400" cy="1154269"/>
          </a:xfrm>
        </p:grpSpPr>
        <p:sp>
          <p:nvSpPr>
            <p:cNvPr id="611" name="Google Shape;611;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2" name="Google Shape;612;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3" name="Google Shape;613;p46"/>
          <p:cNvGrpSpPr/>
          <p:nvPr/>
        </p:nvGrpSpPr>
        <p:grpSpPr>
          <a:xfrm>
            <a:off x="6552220" y="2906320"/>
            <a:ext cx="3966500" cy="721418"/>
            <a:chOff x="7712905" y="9764497"/>
            <a:chExt cx="6346400" cy="1154269"/>
          </a:xfrm>
        </p:grpSpPr>
        <p:sp>
          <p:nvSpPr>
            <p:cNvPr id="614" name="Google Shape;614;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5" name="Google Shape;615;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6" name="Google Shape;616;p46"/>
          <p:cNvGrpSpPr/>
          <p:nvPr/>
        </p:nvGrpSpPr>
        <p:grpSpPr>
          <a:xfrm>
            <a:off x="7077013" y="3719426"/>
            <a:ext cx="3966500" cy="721418"/>
            <a:chOff x="7712905" y="9764497"/>
            <a:chExt cx="6346400" cy="1154269"/>
          </a:xfrm>
        </p:grpSpPr>
        <p:sp>
          <p:nvSpPr>
            <p:cNvPr id="617" name="Google Shape;617;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8" name="Google Shape;618;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9" name="Google Shape;619;p46"/>
          <p:cNvGrpSpPr/>
          <p:nvPr/>
        </p:nvGrpSpPr>
        <p:grpSpPr>
          <a:xfrm>
            <a:off x="6552220" y="4499357"/>
            <a:ext cx="3966500" cy="721418"/>
            <a:chOff x="7712905" y="9764497"/>
            <a:chExt cx="6346400" cy="1154269"/>
          </a:xfrm>
        </p:grpSpPr>
        <p:sp>
          <p:nvSpPr>
            <p:cNvPr id="620" name="Google Shape;620;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1" name="Google Shape;621;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2" name="Google Shape;622;p46"/>
          <p:cNvGrpSpPr/>
          <p:nvPr/>
        </p:nvGrpSpPr>
        <p:grpSpPr>
          <a:xfrm>
            <a:off x="5937136" y="5266733"/>
            <a:ext cx="3966500" cy="721418"/>
            <a:chOff x="7712905" y="9764497"/>
            <a:chExt cx="6346400" cy="1154269"/>
          </a:xfrm>
        </p:grpSpPr>
        <p:sp>
          <p:nvSpPr>
            <p:cNvPr id="623" name="Google Shape;623;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4" name="Google Shape;624;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5" name="Google Shape;625;p46"/>
          <p:cNvGrpSpPr/>
          <p:nvPr/>
        </p:nvGrpSpPr>
        <p:grpSpPr>
          <a:xfrm>
            <a:off x="1637668" y="1899580"/>
            <a:ext cx="5120674" cy="4360916"/>
            <a:chOff x="2605187" y="3039327"/>
            <a:chExt cx="8193079" cy="6977466"/>
          </a:xfrm>
        </p:grpSpPr>
        <p:sp>
          <p:nvSpPr>
            <p:cNvPr id="626" name="Google Shape;626;p46"/>
            <p:cNvSpPr/>
            <p:nvPr/>
          </p:nvSpPr>
          <p:spPr>
            <a:xfrm>
              <a:off x="5008490" y="8499953"/>
              <a:ext cx="3926928" cy="1314595"/>
            </a:xfrm>
            <a:custGeom>
              <a:pathLst>
                <a:path extrusionOk="0" h="468" w="1366">
                  <a:moveTo>
                    <a:pt x="1206" y="0"/>
                  </a:moveTo>
                  <a:lnTo>
                    <a:pt x="0" y="0"/>
                  </a:lnTo>
                  <a:lnTo>
                    <a:pt x="0" y="468"/>
                  </a:lnTo>
                  <a:lnTo>
                    <a:pt x="1206" y="468"/>
                  </a:lnTo>
                  <a:lnTo>
                    <a:pt x="1366" y="235"/>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7" name="Google Shape;627;p46"/>
            <p:cNvSpPr/>
            <p:nvPr/>
          </p:nvSpPr>
          <p:spPr>
            <a:xfrm>
              <a:off x="5383379" y="8293091"/>
              <a:ext cx="3616454" cy="1266838"/>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rgbClr val="DDE2EA"/>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8" name="Google Shape;628;p46"/>
            <p:cNvSpPr/>
            <p:nvPr/>
          </p:nvSpPr>
          <p:spPr>
            <a:xfrm>
              <a:off x="5318965" y="8499953"/>
              <a:ext cx="3616454" cy="1314595"/>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9" name="Google Shape;629;p46"/>
            <p:cNvSpPr/>
            <p:nvPr/>
          </p:nvSpPr>
          <p:spPr>
            <a:xfrm>
              <a:off x="3775217" y="7188167"/>
              <a:ext cx="6111749" cy="1311787"/>
            </a:xfrm>
            <a:custGeom>
              <a:pathLst>
                <a:path extrusionOk="0" h="467" w="2126">
                  <a:moveTo>
                    <a:pt x="1965" y="0"/>
                  </a:moveTo>
                  <a:lnTo>
                    <a:pt x="0" y="0"/>
                  </a:lnTo>
                  <a:lnTo>
                    <a:pt x="0" y="467"/>
                  </a:lnTo>
                  <a:lnTo>
                    <a:pt x="1965" y="467"/>
                  </a:lnTo>
                  <a:lnTo>
                    <a:pt x="2126" y="234"/>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0" name="Google Shape;630;p46"/>
            <p:cNvSpPr/>
            <p:nvPr/>
          </p:nvSpPr>
          <p:spPr>
            <a:xfrm>
              <a:off x="5663795" y="7188167"/>
              <a:ext cx="4208655" cy="1126395"/>
            </a:xfrm>
            <a:custGeom>
              <a:pathLst>
                <a:path extrusionOk="0" h="467" w="1464">
                  <a:moveTo>
                    <a:pt x="1303" y="0"/>
                  </a:moveTo>
                  <a:lnTo>
                    <a:pt x="175" y="0"/>
                  </a:lnTo>
                  <a:lnTo>
                    <a:pt x="175" y="405"/>
                  </a:lnTo>
                  <a:lnTo>
                    <a:pt x="0" y="467"/>
                  </a:lnTo>
                  <a:lnTo>
                    <a:pt x="1303" y="467"/>
                  </a:lnTo>
                  <a:lnTo>
                    <a:pt x="1464" y="234"/>
                  </a:lnTo>
                  <a:lnTo>
                    <a:pt x="1303" y="0"/>
                  </a:lnTo>
                  <a:close/>
                </a:path>
              </a:pathLst>
            </a:custGeom>
            <a:gradFill>
              <a:gsLst>
                <a:gs pos="0">
                  <a:schemeClr val="accent2"/>
                </a:gs>
                <a:gs pos="100000">
                  <a:srgbClr val="514DAA"/>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1" name="Google Shape;631;p46"/>
            <p:cNvSpPr/>
            <p:nvPr/>
          </p:nvSpPr>
          <p:spPr>
            <a:xfrm>
              <a:off x="5678311" y="7188167"/>
              <a:ext cx="4208655" cy="1311787"/>
            </a:xfrm>
            <a:custGeom>
              <a:pathLst>
                <a:path extrusionOk="0" h="467" w="1464">
                  <a:moveTo>
                    <a:pt x="1303" y="0"/>
                  </a:moveTo>
                  <a:lnTo>
                    <a:pt x="175" y="0"/>
                  </a:lnTo>
                  <a:lnTo>
                    <a:pt x="175" y="405"/>
                  </a:lnTo>
                  <a:lnTo>
                    <a:pt x="0" y="467"/>
                  </a:lnTo>
                  <a:lnTo>
                    <a:pt x="1303" y="467"/>
                  </a:lnTo>
                  <a:lnTo>
                    <a:pt x="1464" y="234"/>
                  </a:lnTo>
                  <a:lnTo>
                    <a:pt x="130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2" name="Google Shape;632;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close/>
                </a:path>
              </a:pathLst>
            </a:custGeom>
            <a:solidFill>
              <a:srgbClr val="AAA87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3" name="Google Shape;633;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4" name="Google Shape;634;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gradFill>
              <a:gsLst>
                <a:gs pos="0">
                  <a:schemeClr val="accent3"/>
                </a:gs>
                <a:gs pos="100000">
                  <a:srgbClr val="455673"/>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5" name="Google Shape;635;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6" name="Google Shape;636;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7" name="Google Shape;637;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8" name="Google Shape;638;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close/>
                </a:path>
              </a:pathLst>
            </a:custGeom>
            <a:gradFill>
              <a:gsLst>
                <a:gs pos="0">
                  <a:schemeClr val="accent4"/>
                </a:gs>
                <a:gs pos="100000">
                  <a:srgbClr val="497388"/>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9" name="Google Shape;639;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0" name="Google Shape;640;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close/>
                </a:path>
              </a:pathLst>
            </a:custGeom>
            <a:solidFill>
              <a:srgbClr val="B8747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1" name="Google Shape;641;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2" name="Google Shape;642;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close/>
                </a:path>
              </a:pathLst>
            </a:custGeom>
            <a:gradFill>
              <a:gsLst>
                <a:gs pos="0">
                  <a:schemeClr val="accent5"/>
                </a:gs>
                <a:gs pos="100000">
                  <a:srgbClr val="578793"/>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3" name="Google Shape;643;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4" name="Google Shape;644;p46"/>
            <p:cNvSpPr/>
            <p:nvPr/>
          </p:nvSpPr>
          <p:spPr>
            <a:xfrm>
              <a:off x="3723471" y="3039327"/>
              <a:ext cx="505959" cy="2171330"/>
            </a:xfrm>
            <a:custGeom>
              <a:pathLst>
                <a:path extrusionOk="0" h="773" w="176">
                  <a:moveTo>
                    <a:pt x="176" y="773"/>
                  </a:moveTo>
                  <a:lnTo>
                    <a:pt x="0" y="711"/>
                  </a:lnTo>
                  <a:lnTo>
                    <a:pt x="0" y="149"/>
                  </a:lnTo>
                  <a:lnTo>
                    <a:pt x="176" y="0"/>
                  </a:lnTo>
                  <a:lnTo>
                    <a:pt x="176" y="773"/>
                  </a:lnTo>
                  <a:close/>
                </a:path>
              </a:pathLst>
            </a:custGeom>
            <a:gradFill>
              <a:gsLst>
                <a:gs pos="0">
                  <a:schemeClr val="accent5"/>
                </a:gs>
                <a:gs pos="100000">
                  <a:srgbClr val="578793"/>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5" name="Google Shape;645;p46"/>
            <p:cNvSpPr/>
            <p:nvPr/>
          </p:nvSpPr>
          <p:spPr>
            <a:xfrm>
              <a:off x="4229430" y="3039327"/>
              <a:ext cx="1365514" cy="2171330"/>
            </a:xfrm>
            <a:custGeom>
              <a:pathLst>
                <a:path extrusionOk="0" h="773" w="475">
                  <a:moveTo>
                    <a:pt x="0" y="773"/>
                  </a:moveTo>
                  <a:lnTo>
                    <a:pt x="475" y="711"/>
                  </a:lnTo>
                  <a:lnTo>
                    <a:pt x="475" y="105"/>
                  </a:lnTo>
                  <a:lnTo>
                    <a:pt x="0" y="0"/>
                  </a:lnTo>
                  <a:lnTo>
                    <a:pt x="0" y="773"/>
                  </a:lnTo>
                  <a:close/>
                </a:path>
              </a:pathLst>
            </a:custGeom>
            <a:solidFill>
              <a:srgbClr val="578793"/>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6" name="Google Shape;646;p46"/>
            <p:cNvSpPr/>
            <p:nvPr/>
          </p:nvSpPr>
          <p:spPr>
            <a:xfrm>
              <a:off x="3139893" y="4275271"/>
              <a:ext cx="1296520" cy="1797737"/>
            </a:xfrm>
            <a:custGeom>
              <a:pathLst>
                <a:path extrusionOk="0" h="640" w="451">
                  <a:moveTo>
                    <a:pt x="451" y="640"/>
                  </a:moveTo>
                  <a:lnTo>
                    <a:pt x="0" y="584"/>
                  </a:lnTo>
                  <a:lnTo>
                    <a:pt x="0" y="162"/>
                  </a:lnTo>
                  <a:lnTo>
                    <a:pt x="451" y="0"/>
                  </a:lnTo>
                  <a:lnTo>
                    <a:pt x="451" y="640"/>
                  </a:lnTo>
                  <a:close/>
                </a:path>
              </a:pathLst>
            </a:custGeom>
            <a:gradFill>
              <a:gsLst>
                <a:gs pos="0">
                  <a:schemeClr val="accent4"/>
                </a:gs>
                <a:gs pos="100000">
                  <a:srgbClr val="497388"/>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7" name="Google Shape;647;p46"/>
            <p:cNvSpPr/>
            <p:nvPr/>
          </p:nvSpPr>
          <p:spPr>
            <a:xfrm>
              <a:off x="4436413" y="4275271"/>
              <a:ext cx="1744983" cy="1797737"/>
            </a:xfrm>
            <a:custGeom>
              <a:pathLst>
                <a:path extrusionOk="0" h="640" w="607">
                  <a:moveTo>
                    <a:pt x="0" y="640"/>
                  </a:moveTo>
                  <a:lnTo>
                    <a:pt x="607" y="584"/>
                  </a:lnTo>
                  <a:lnTo>
                    <a:pt x="607" y="103"/>
                  </a:lnTo>
                  <a:lnTo>
                    <a:pt x="0" y="0"/>
                  </a:lnTo>
                  <a:lnTo>
                    <a:pt x="0" y="640"/>
                  </a:lnTo>
                  <a:close/>
                </a:path>
              </a:pathLst>
            </a:custGeom>
            <a:solidFill>
              <a:srgbClr val="497388"/>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8" name="Google Shape;648;p46"/>
            <p:cNvSpPr/>
            <p:nvPr/>
          </p:nvSpPr>
          <p:spPr>
            <a:xfrm>
              <a:off x="3823178" y="7794132"/>
              <a:ext cx="1336766" cy="2171330"/>
            </a:xfrm>
            <a:custGeom>
              <a:pathLst>
                <a:path extrusionOk="0" h="773" w="465">
                  <a:moveTo>
                    <a:pt x="465" y="0"/>
                  </a:moveTo>
                  <a:lnTo>
                    <a:pt x="0" y="62"/>
                  </a:lnTo>
                  <a:lnTo>
                    <a:pt x="0" y="668"/>
                  </a:lnTo>
                  <a:lnTo>
                    <a:pt x="465" y="773"/>
                  </a:lnTo>
                  <a:lnTo>
                    <a:pt x="465" y="0"/>
                  </a:lnTo>
                  <a:close/>
                </a:path>
              </a:pathLst>
            </a:custGeom>
            <a:solidFill>
              <a:srgbClr val="DDE2EA"/>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9" name="Google Shape;649;p46"/>
            <p:cNvSpPr/>
            <p:nvPr/>
          </p:nvSpPr>
          <p:spPr>
            <a:xfrm>
              <a:off x="5594942" y="8533660"/>
              <a:ext cx="2876" cy="1064598"/>
            </a:xfrm>
            <a:prstGeom prst="rect">
              <a:avLst/>
            </a:pr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0" name="Google Shape;650;p46"/>
            <p:cNvSpPr/>
            <p:nvPr/>
          </p:nvSpPr>
          <p:spPr>
            <a:xfrm>
              <a:off x="5594942" y="8533660"/>
              <a:ext cx="2876" cy="1064598"/>
            </a:xfrm>
            <a:prstGeom prst="rect">
              <a:avLst/>
            </a:pr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1" name="Google Shape;651;p46"/>
            <p:cNvSpPr/>
            <p:nvPr/>
          </p:nvSpPr>
          <p:spPr>
            <a:xfrm>
              <a:off x="5060236" y="9814548"/>
              <a:ext cx="258729" cy="202245"/>
            </a:xfrm>
            <a:custGeom>
              <a:pathLst>
                <a:path extrusionOk="0" h="72" w="90">
                  <a:moveTo>
                    <a:pt x="90" y="0"/>
                  </a:moveTo>
                  <a:lnTo>
                    <a:pt x="86" y="0"/>
                  </a:lnTo>
                  <a:lnTo>
                    <a:pt x="0" y="66"/>
                  </a:lnTo>
                  <a:lnTo>
                    <a:pt x="0" y="72"/>
                  </a:lnTo>
                  <a:lnTo>
                    <a:pt x="9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2" name="Google Shape;652;p46"/>
            <p:cNvSpPr/>
            <p:nvPr/>
          </p:nvSpPr>
          <p:spPr>
            <a:xfrm>
              <a:off x="5307466" y="9598258"/>
              <a:ext cx="284603" cy="216291"/>
            </a:xfrm>
            <a:custGeom>
              <a:pathLst>
                <a:path extrusionOk="0" h="77" w="99">
                  <a:moveTo>
                    <a:pt x="99" y="0"/>
                  </a:moveTo>
                  <a:lnTo>
                    <a:pt x="0" y="77"/>
                  </a:lnTo>
                  <a:lnTo>
                    <a:pt x="4" y="77"/>
                  </a:lnTo>
                  <a:lnTo>
                    <a:pt x="99" y="0"/>
                  </a:lnTo>
                  <a:close/>
                </a:path>
              </a:pathLst>
            </a:cu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3" name="Google Shape;653;p46"/>
            <p:cNvSpPr/>
            <p:nvPr/>
          </p:nvSpPr>
          <p:spPr>
            <a:xfrm>
              <a:off x="5307466" y="9598258"/>
              <a:ext cx="284603" cy="216291"/>
            </a:xfrm>
            <a:custGeom>
              <a:pathLst>
                <a:path extrusionOk="0" h="77" w="99">
                  <a:moveTo>
                    <a:pt x="99" y="0"/>
                  </a:moveTo>
                  <a:lnTo>
                    <a:pt x="0" y="77"/>
                  </a:lnTo>
                  <a:lnTo>
                    <a:pt x="4" y="77"/>
                  </a:lnTo>
                  <a:lnTo>
                    <a:pt x="99"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4" name="Google Shape;654;p46"/>
            <p:cNvSpPr/>
            <p:nvPr/>
          </p:nvSpPr>
          <p:spPr>
            <a:xfrm>
              <a:off x="5146137" y="8490716"/>
              <a:ext cx="534706" cy="1466279"/>
            </a:xfrm>
            <a:custGeom>
              <a:pathLst>
                <a:path extrusionOk="0" h="522" w="186">
                  <a:moveTo>
                    <a:pt x="186" y="0"/>
                  </a:moveTo>
                  <a:lnTo>
                    <a:pt x="0" y="66"/>
                  </a:lnTo>
                  <a:lnTo>
                    <a:pt x="0" y="522"/>
                  </a:lnTo>
                  <a:lnTo>
                    <a:pt x="86" y="456"/>
                  </a:lnTo>
                  <a:lnTo>
                    <a:pt x="185" y="379"/>
                  </a:lnTo>
                  <a:lnTo>
                    <a:pt x="186" y="379"/>
                  </a:lnTo>
                  <a:lnTo>
                    <a:pt x="186" y="0"/>
                  </a:lnTo>
                  <a:close/>
                </a:path>
              </a:pathLst>
            </a:custGeom>
            <a:solidFill>
              <a:srgbClr val="BDC6D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5" name="Google Shape;655;p46"/>
            <p:cNvSpPr/>
            <p:nvPr/>
          </p:nvSpPr>
          <p:spPr>
            <a:xfrm>
              <a:off x="5060236" y="8533660"/>
              <a:ext cx="534706" cy="1466279"/>
            </a:xfrm>
            <a:custGeom>
              <a:pathLst>
                <a:path extrusionOk="0" h="522" w="186">
                  <a:moveTo>
                    <a:pt x="186" y="0"/>
                  </a:moveTo>
                  <a:lnTo>
                    <a:pt x="0" y="66"/>
                  </a:lnTo>
                  <a:lnTo>
                    <a:pt x="0" y="522"/>
                  </a:lnTo>
                  <a:lnTo>
                    <a:pt x="86" y="456"/>
                  </a:lnTo>
                  <a:lnTo>
                    <a:pt x="185" y="379"/>
                  </a:lnTo>
                  <a:lnTo>
                    <a:pt x="186" y="379"/>
                  </a:lnTo>
                  <a:lnTo>
                    <a:pt x="18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6" name="Google Shape;656;p46"/>
            <p:cNvSpPr/>
            <p:nvPr/>
          </p:nvSpPr>
          <p:spPr>
            <a:xfrm>
              <a:off x="4879127" y="6983112"/>
              <a:ext cx="1302269" cy="1797737"/>
            </a:xfrm>
            <a:custGeom>
              <a:pathLst>
                <a:path extrusionOk="0" h="640" w="453">
                  <a:moveTo>
                    <a:pt x="0" y="0"/>
                  </a:moveTo>
                  <a:lnTo>
                    <a:pt x="453" y="56"/>
                  </a:lnTo>
                  <a:lnTo>
                    <a:pt x="453" y="478"/>
                  </a:lnTo>
                  <a:lnTo>
                    <a:pt x="0" y="640"/>
                  </a:lnTo>
                  <a:lnTo>
                    <a:pt x="0"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7" name="Google Shape;657;p46"/>
            <p:cNvSpPr/>
            <p:nvPr/>
          </p:nvSpPr>
          <p:spPr>
            <a:xfrm>
              <a:off x="4879127" y="6983112"/>
              <a:ext cx="1302269" cy="1797737"/>
            </a:xfrm>
            <a:custGeom>
              <a:pathLst>
                <a:path extrusionOk="0" h="640" w="453">
                  <a:moveTo>
                    <a:pt x="0" y="0"/>
                  </a:moveTo>
                  <a:lnTo>
                    <a:pt x="453" y="56"/>
                  </a:lnTo>
                  <a:lnTo>
                    <a:pt x="453" y="478"/>
                  </a:lnTo>
                  <a:lnTo>
                    <a:pt x="0" y="640"/>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8" name="Google Shape;658;p46"/>
            <p:cNvSpPr/>
            <p:nvPr/>
          </p:nvSpPr>
          <p:spPr>
            <a:xfrm>
              <a:off x="3139893" y="6983112"/>
              <a:ext cx="1739233" cy="1797737"/>
            </a:xfrm>
            <a:custGeom>
              <a:pathLst>
                <a:path extrusionOk="0" h="640" w="605">
                  <a:moveTo>
                    <a:pt x="605" y="0"/>
                  </a:moveTo>
                  <a:lnTo>
                    <a:pt x="0" y="56"/>
                  </a:lnTo>
                  <a:lnTo>
                    <a:pt x="0" y="537"/>
                  </a:lnTo>
                  <a:lnTo>
                    <a:pt x="605" y="640"/>
                  </a:lnTo>
                  <a:lnTo>
                    <a:pt x="605" y="0"/>
                  </a:lnTo>
                  <a:close/>
                </a:path>
              </a:pathLst>
            </a:custGeom>
            <a:gradFill>
              <a:gsLst>
                <a:gs pos="0">
                  <a:schemeClr val="accent2"/>
                </a:gs>
                <a:gs pos="100000">
                  <a:srgbClr val="514DAA"/>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9" name="Google Shape;659;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close/>
                </a:path>
              </a:pathLst>
            </a:custGeom>
            <a:solidFill>
              <a:srgbClr val="514DAA"/>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0" name="Google Shape;660;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1" name="Google Shape;661;p46"/>
            <p:cNvSpPr/>
            <p:nvPr/>
          </p:nvSpPr>
          <p:spPr>
            <a:xfrm>
              <a:off x="2605187" y="5690989"/>
              <a:ext cx="2026710" cy="1668524"/>
            </a:xfrm>
            <a:custGeom>
              <a:pathLst>
                <a:path extrusionOk="0" h="594" w="705">
                  <a:moveTo>
                    <a:pt x="705" y="594"/>
                  </a:moveTo>
                  <a:lnTo>
                    <a:pt x="0" y="531"/>
                  </a:lnTo>
                  <a:lnTo>
                    <a:pt x="0" y="63"/>
                  </a:lnTo>
                  <a:lnTo>
                    <a:pt x="705" y="0"/>
                  </a:lnTo>
                  <a:lnTo>
                    <a:pt x="705" y="594"/>
                  </a:lnTo>
                  <a:close/>
                </a:path>
              </a:pathLst>
            </a:custGeom>
            <a:gradFill>
              <a:gsLst>
                <a:gs pos="0">
                  <a:schemeClr val="accent3"/>
                </a:gs>
                <a:gs pos="100000">
                  <a:srgbClr val="455673"/>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2" name="Google Shape;662;p46"/>
            <p:cNvSpPr/>
            <p:nvPr/>
          </p:nvSpPr>
          <p:spPr>
            <a:xfrm>
              <a:off x="4631897" y="5690989"/>
              <a:ext cx="2078456" cy="1668524"/>
            </a:xfrm>
            <a:custGeom>
              <a:pathLst>
                <a:path extrusionOk="0" h="594" w="723">
                  <a:moveTo>
                    <a:pt x="0" y="594"/>
                  </a:moveTo>
                  <a:lnTo>
                    <a:pt x="723" y="531"/>
                  </a:lnTo>
                  <a:lnTo>
                    <a:pt x="723" y="63"/>
                  </a:lnTo>
                  <a:lnTo>
                    <a:pt x="0" y="0"/>
                  </a:lnTo>
                  <a:lnTo>
                    <a:pt x="0" y="594"/>
                  </a:lnTo>
                  <a:close/>
                </a:path>
              </a:pathLst>
            </a:custGeom>
            <a:solidFill>
              <a:srgbClr val="455673"/>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3" name="Google Shape;663;p46"/>
            <p:cNvSpPr/>
            <p:nvPr/>
          </p:nvSpPr>
          <p:spPr>
            <a:xfrm>
              <a:off x="8535102" y="5006839"/>
              <a:ext cx="504686" cy="487865"/>
            </a:xfrm>
            <a:custGeom>
              <a:pathLst>
                <a:path extrusionOk="0" h="605" w="631">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4" name="Google Shape;664;p46"/>
            <p:cNvSpPr/>
            <p:nvPr/>
          </p:nvSpPr>
          <p:spPr>
            <a:xfrm>
              <a:off x="7517812" y="3663304"/>
              <a:ext cx="585900" cy="591702"/>
            </a:xfrm>
            <a:custGeom>
              <a:pathLst>
                <a:path extrusionOk="0" h="531" w="530">
                  <a:moveTo>
                    <a:pt x="269" y="493"/>
                  </a:moveTo>
                  <a:lnTo>
                    <a:pt x="385" y="290"/>
                  </a:lnTo>
                  <a:lnTo>
                    <a:pt x="449" y="400"/>
                  </a:lnTo>
                  <a:cubicBezTo>
                    <a:pt x="408" y="455"/>
                    <a:pt x="342" y="492"/>
                    <a:pt x="269" y="493"/>
                  </a:cubicBezTo>
                  <a:close/>
                  <a:moveTo>
                    <a:pt x="69" y="381"/>
                  </a:moveTo>
                  <a:lnTo>
                    <a:pt x="304" y="381"/>
                  </a:lnTo>
                  <a:lnTo>
                    <a:pt x="241" y="492"/>
                  </a:lnTo>
                  <a:cubicBezTo>
                    <a:pt x="168" y="484"/>
                    <a:pt x="105" y="442"/>
                    <a:pt x="69" y="381"/>
                  </a:cubicBezTo>
                  <a:close/>
                  <a:moveTo>
                    <a:pt x="67" y="154"/>
                  </a:moveTo>
                  <a:lnTo>
                    <a:pt x="184" y="357"/>
                  </a:lnTo>
                  <a:lnTo>
                    <a:pt x="57" y="357"/>
                  </a:lnTo>
                  <a:cubicBezTo>
                    <a:pt x="44" y="329"/>
                    <a:pt x="37" y="298"/>
                    <a:pt x="37" y="265"/>
                  </a:cubicBezTo>
                  <a:cubicBezTo>
                    <a:pt x="37" y="225"/>
                    <a:pt x="48" y="187"/>
                    <a:pt x="67" y="154"/>
                  </a:cubicBezTo>
                  <a:close/>
                  <a:moveTo>
                    <a:pt x="262" y="38"/>
                  </a:moveTo>
                  <a:lnTo>
                    <a:pt x="146" y="241"/>
                  </a:lnTo>
                  <a:lnTo>
                    <a:pt x="82" y="131"/>
                  </a:lnTo>
                  <a:cubicBezTo>
                    <a:pt x="122" y="75"/>
                    <a:pt x="188" y="39"/>
                    <a:pt x="262" y="38"/>
                  </a:cubicBezTo>
                  <a:close/>
                  <a:moveTo>
                    <a:pt x="461" y="150"/>
                  </a:moveTo>
                  <a:lnTo>
                    <a:pt x="226" y="150"/>
                  </a:lnTo>
                  <a:lnTo>
                    <a:pt x="289" y="39"/>
                  </a:lnTo>
                  <a:cubicBezTo>
                    <a:pt x="362" y="47"/>
                    <a:pt x="425" y="89"/>
                    <a:pt x="461" y="150"/>
                  </a:cubicBezTo>
                  <a:close/>
                  <a:moveTo>
                    <a:pt x="346" y="174"/>
                  </a:moveTo>
                  <a:lnTo>
                    <a:pt x="474" y="174"/>
                  </a:lnTo>
                  <a:cubicBezTo>
                    <a:pt x="486" y="202"/>
                    <a:pt x="493" y="233"/>
                    <a:pt x="493" y="265"/>
                  </a:cubicBezTo>
                  <a:cubicBezTo>
                    <a:pt x="493" y="306"/>
                    <a:pt x="482" y="344"/>
                    <a:pt x="464" y="377"/>
                  </a:cubicBezTo>
                  <a:lnTo>
                    <a:pt x="346" y="174"/>
                  </a:lnTo>
                  <a:close/>
                  <a:moveTo>
                    <a:pt x="265" y="0"/>
                  </a:moveTo>
                  <a:cubicBezTo>
                    <a:pt x="119" y="0"/>
                    <a:pt x="0" y="119"/>
                    <a:pt x="0" y="265"/>
                  </a:cubicBezTo>
                  <a:cubicBezTo>
                    <a:pt x="0" y="412"/>
                    <a:pt x="119" y="531"/>
                    <a:pt x="265" y="531"/>
                  </a:cubicBezTo>
                  <a:cubicBezTo>
                    <a:pt x="411" y="531"/>
                    <a:pt x="530" y="412"/>
                    <a:pt x="530" y="265"/>
                  </a:cubicBezTo>
                  <a:cubicBezTo>
                    <a:pt x="530" y="119"/>
                    <a:pt x="411" y="0"/>
                    <a:pt x="265"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5" name="Google Shape;665;p46"/>
            <p:cNvSpPr/>
            <p:nvPr/>
          </p:nvSpPr>
          <p:spPr>
            <a:xfrm>
              <a:off x="8495147" y="7515551"/>
              <a:ext cx="584596" cy="445806"/>
            </a:xfrm>
            <a:custGeom>
              <a:pathLst>
                <a:path extrusionOk="0" h="551" w="733">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6" name="Google Shape;666;p46"/>
            <p:cNvSpPr/>
            <p:nvPr/>
          </p:nvSpPr>
          <p:spPr>
            <a:xfrm>
              <a:off x="9574573" y="6278992"/>
              <a:ext cx="515810" cy="515810"/>
            </a:xfrm>
            <a:custGeom>
              <a:pathLst>
                <a:path extrusionOk="0" h="496" w="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7" name="Google Shape;667;p46"/>
            <p:cNvSpPr/>
            <p:nvPr/>
          </p:nvSpPr>
          <p:spPr>
            <a:xfrm>
              <a:off x="7521619" y="8664249"/>
              <a:ext cx="578286" cy="509986"/>
            </a:xfrm>
            <a:custGeom>
              <a:pathLst>
                <a:path extrusionOk="0" h="591" w="669">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668" name="Google Shape;668;p46"/>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grpSp>
        <p:nvGrpSpPr>
          <p:cNvPr id="673" name="Google Shape;673;p47"/>
          <p:cNvGrpSpPr/>
          <p:nvPr/>
        </p:nvGrpSpPr>
        <p:grpSpPr>
          <a:xfrm>
            <a:off x="1075765" y="1837784"/>
            <a:ext cx="5530499" cy="4141631"/>
            <a:chOff x="1686" y="667"/>
            <a:chExt cx="3986" cy="2985"/>
          </a:xfrm>
        </p:grpSpPr>
        <p:sp>
          <p:nvSpPr>
            <p:cNvPr id="674" name="Google Shape;674;p47"/>
            <p:cNvSpPr/>
            <p:nvPr/>
          </p:nvSpPr>
          <p:spPr>
            <a:xfrm>
              <a:off x="4237" y="667"/>
              <a:ext cx="400" cy="741"/>
            </a:xfrm>
            <a:custGeom>
              <a:pathLst>
                <a:path extrusionOk="0" h="741" w="400">
                  <a:moveTo>
                    <a:pt x="400" y="370"/>
                  </a:moveTo>
                  <a:lnTo>
                    <a:pt x="0" y="741"/>
                  </a:lnTo>
                  <a:lnTo>
                    <a:pt x="0" y="370"/>
                  </a:lnTo>
                  <a:lnTo>
                    <a:pt x="0" y="0"/>
                  </a:lnTo>
                  <a:lnTo>
                    <a:pt x="400" y="37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7"/>
            <p:cNvSpPr/>
            <p:nvPr/>
          </p:nvSpPr>
          <p:spPr>
            <a:xfrm>
              <a:off x="4237" y="667"/>
              <a:ext cx="400" cy="741"/>
            </a:xfrm>
            <a:custGeom>
              <a:pathLst>
                <a:path extrusionOk="0" h="741" w="400">
                  <a:moveTo>
                    <a:pt x="400" y="370"/>
                  </a:moveTo>
                  <a:lnTo>
                    <a:pt x="0" y="741"/>
                  </a:lnTo>
                  <a:lnTo>
                    <a:pt x="0" y="370"/>
                  </a:lnTo>
                  <a:lnTo>
                    <a:pt x="0" y="0"/>
                  </a:lnTo>
                  <a:lnTo>
                    <a:pt x="400" y="3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7"/>
            <p:cNvSpPr/>
            <p:nvPr/>
          </p:nvSpPr>
          <p:spPr>
            <a:xfrm>
              <a:off x="1686" y="874"/>
              <a:ext cx="2671" cy="1078"/>
            </a:xfrm>
            <a:custGeom>
              <a:pathLst>
                <a:path extrusionOk="0" h="224" w="555">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7"/>
            <p:cNvSpPr/>
            <p:nvPr/>
          </p:nvSpPr>
          <p:spPr>
            <a:xfrm>
              <a:off x="3399" y="1625"/>
              <a:ext cx="2273" cy="1074"/>
            </a:xfrm>
            <a:custGeom>
              <a:pathLst>
                <a:path extrusionOk="0" h="223" w="472">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7"/>
            <p:cNvSpPr/>
            <p:nvPr/>
          </p:nvSpPr>
          <p:spPr>
            <a:xfrm>
              <a:off x="1686" y="2371"/>
              <a:ext cx="2426" cy="1079"/>
            </a:xfrm>
            <a:custGeom>
              <a:pathLst>
                <a:path extrusionOk="0" h="224" w="50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7"/>
            <p:cNvSpPr/>
            <p:nvPr/>
          </p:nvSpPr>
          <p:spPr>
            <a:xfrm>
              <a:off x="2335" y="3122"/>
              <a:ext cx="1555" cy="328"/>
            </a:xfrm>
            <a:custGeom>
              <a:pathLst>
                <a:path extrusionOk="0" h="328" w="1555">
                  <a:moveTo>
                    <a:pt x="1555" y="0"/>
                  </a:moveTo>
                  <a:lnTo>
                    <a:pt x="0" y="0"/>
                  </a:lnTo>
                  <a:lnTo>
                    <a:pt x="0" y="328"/>
                  </a:lnTo>
                  <a:lnTo>
                    <a:pt x="1555" y="328"/>
                  </a:lnTo>
                  <a:lnTo>
                    <a:pt x="1377" y="164"/>
                  </a:lnTo>
                  <a:lnTo>
                    <a:pt x="1555"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7"/>
            <p:cNvSpPr/>
            <p:nvPr/>
          </p:nvSpPr>
          <p:spPr>
            <a:xfrm>
              <a:off x="3626" y="2371"/>
              <a:ext cx="1516" cy="0"/>
            </a:xfrm>
            <a:custGeom>
              <a:pathLst>
                <a:path extrusionOk="0" h="120000"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7"/>
            <p:cNvSpPr/>
            <p:nvPr/>
          </p:nvSpPr>
          <p:spPr>
            <a:xfrm>
              <a:off x="2215" y="1625"/>
              <a:ext cx="1675" cy="0"/>
            </a:xfrm>
            <a:custGeom>
              <a:pathLst>
                <a:path extrusionOk="0" h="120000"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7"/>
            <p:cNvSpPr/>
            <p:nvPr/>
          </p:nvSpPr>
          <p:spPr>
            <a:xfrm>
              <a:off x="3399" y="2164"/>
              <a:ext cx="405" cy="742"/>
            </a:xfrm>
            <a:custGeom>
              <a:pathLst>
                <a:path extrusionOk="0" h="742" w="405">
                  <a:moveTo>
                    <a:pt x="405" y="371"/>
                  </a:moveTo>
                  <a:lnTo>
                    <a:pt x="0" y="742"/>
                  </a:lnTo>
                  <a:lnTo>
                    <a:pt x="0" y="371"/>
                  </a:lnTo>
                  <a:lnTo>
                    <a:pt x="0" y="0"/>
                  </a:lnTo>
                  <a:lnTo>
                    <a:pt x="405"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7"/>
            <p:cNvSpPr/>
            <p:nvPr/>
          </p:nvSpPr>
          <p:spPr>
            <a:xfrm>
              <a:off x="3399" y="2164"/>
              <a:ext cx="405" cy="742"/>
            </a:xfrm>
            <a:custGeom>
              <a:pathLst>
                <a:path extrusionOk="0" h="742" w="405">
                  <a:moveTo>
                    <a:pt x="405" y="371"/>
                  </a:moveTo>
                  <a:lnTo>
                    <a:pt x="0" y="742"/>
                  </a:lnTo>
                  <a:lnTo>
                    <a:pt x="0" y="371"/>
                  </a:lnTo>
                  <a:lnTo>
                    <a:pt x="0" y="0"/>
                  </a:lnTo>
                  <a:lnTo>
                    <a:pt x="405"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7"/>
            <p:cNvSpPr/>
            <p:nvPr/>
          </p:nvSpPr>
          <p:spPr>
            <a:xfrm>
              <a:off x="3712" y="1418"/>
              <a:ext cx="400" cy="737"/>
            </a:xfrm>
            <a:custGeom>
              <a:pathLst>
                <a:path extrusionOk="0" h="737" w="400">
                  <a:moveTo>
                    <a:pt x="0" y="371"/>
                  </a:moveTo>
                  <a:lnTo>
                    <a:pt x="400" y="737"/>
                  </a:lnTo>
                  <a:lnTo>
                    <a:pt x="400" y="371"/>
                  </a:lnTo>
                  <a:lnTo>
                    <a:pt x="400" y="0"/>
                  </a:lnTo>
                  <a:lnTo>
                    <a:pt x="0"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7"/>
            <p:cNvSpPr/>
            <p:nvPr/>
          </p:nvSpPr>
          <p:spPr>
            <a:xfrm>
              <a:off x="3712" y="1418"/>
              <a:ext cx="400" cy="737"/>
            </a:xfrm>
            <a:custGeom>
              <a:pathLst>
                <a:path extrusionOk="0" h="737" w="400">
                  <a:moveTo>
                    <a:pt x="0" y="371"/>
                  </a:moveTo>
                  <a:lnTo>
                    <a:pt x="400" y="737"/>
                  </a:lnTo>
                  <a:lnTo>
                    <a:pt x="400" y="371"/>
                  </a:lnTo>
                  <a:lnTo>
                    <a:pt x="400" y="0"/>
                  </a:lnTo>
                  <a:lnTo>
                    <a:pt x="0"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7"/>
            <p:cNvSpPr/>
            <p:nvPr/>
          </p:nvSpPr>
          <p:spPr>
            <a:xfrm>
              <a:off x="4237" y="667"/>
              <a:ext cx="400" cy="741"/>
            </a:xfrm>
            <a:custGeom>
              <a:pathLst>
                <a:path extrusionOk="0" h="741" w="400">
                  <a:moveTo>
                    <a:pt x="0" y="0"/>
                  </a:moveTo>
                  <a:lnTo>
                    <a:pt x="0" y="207"/>
                  </a:lnTo>
                  <a:lnTo>
                    <a:pt x="120" y="207"/>
                  </a:lnTo>
                  <a:lnTo>
                    <a:pt x="120" y="534"/>
                  </a:lnTo>
                  <a:lnTo>
                    <a:pt x="0" y="534"/>
                  </a:lnTo>
                  <a:lnTo>
                    <a:pt x="0" y="741"/>
                  </a:lnTo>
                  <a:lnTo>
                    <a:pt x="400" y="37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7"/>
            <p:cNvSpPr/>
            <p:nvPr/>
          </p:nvSpPr>
          <p:spPr>
            <a:xfrm>
              <a:off x="4237" y="874"/>
              <a:ext cx="120" cy="327"/>
            </a:xfrm>
            <a:custGeom>
              <a:pathLst>
                <a:path extrusionOk="0" h="327" w="120">
                  <a:moveTo>
                    <a:pt x="120" y="0"/>
                  </a:moveTo>
                  <a:lnTo>
                    <a:pt x="0" y="0"/>
                  </a:lnTo>
                  <a:lnTo>
                    <a:pt x="0" y="163"/>
                  </a:lnTo>
                  <a:lnTo>
                    <a:pt x="0" y="327"/>
                  </a:lnTo>
                  <a:lnTo>
                    <a:pt x="120" y="327"/>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7"/>
            <p:cNvSpPr/>
            <p:nvPr/>
          </p:nvSpPr>
          <p:spPr>
            <a:xfrm>
              <a:off x="3712" y="2915"/>
              <a:ext cx="400" cy="737"/>
            </a:xfrm>
            <a:custGeom>
              <a:pathLst>
                <a:path extrusionOk="0" h="737" w="400">
                  <a:moveTo>
                    <a:pt x="400" y="0"/>
                  </a:moveTo>
                  <a:lnTo>
                    <a:pt x="0" y="371"/>
                  </a:lnTo>
                  <a:lnTo>
                    <a:pt x="400" y="737"/>
                  </a:lnTo>
                  <a:lnTo>
                    <a:pt x="400" y="535"/>
                  </a:lnTo>
                  <a:lnTo>
                    <a:pt x="280" y="535"/>
                  </a:lnTo>
                  <a:lnTo>
                    <a:pt x="280" y="207"/>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7"/>
            <p:cNvSpPr/>
            <p:nvPr/>
          </p:nvSpPr>
          <p:spPr>
            <a:xfrm>
              <a:off x="3992" y="3122"/>
              <a:ext cx="120" cy="328"/>
            </a:xfrm>
            <a:custGeom>
              <a:pathLst>
                <a:path extrusionOk="0" h="328" w="120">
                  <a:moveTo>
                    <a:pt x="120" y="0"/>
                  </a:moveTo>
                  <a:lnTo>
                    <a:pt x="120" y="0"/>
                  </a:lnTo>
                  <a:lnTo>
                    <a:pt x="0" y="0"/>
                  </a:lnTo>
                  <a:lnTo>
                    <a:pt x="0" y="328"/>
                  </a:lnTo>
                  <a:lnTo>
                    <a:pt x="120" y="328"/>
                  </a:lnTo>
                  <a:lnTo>
                    <a:pt x="120" y="164"/>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47"/>
          <p:cNvSpPr txBox="1"/>
          <p:nvPr/>
        </p:nvSpPr>
        <p:spPr>
          <a:xfrm>
            <a:off x="2413284" y="2124993"/>
            <a:ext cx="88998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Finish</a:t>
            </a:r>
            <a:endParaRPr b="1" sz="2400">
              <a:solidFill>
                <a:schemeClr val="lt1"/>
              </a:solidFill>
              <a:latin typeface="Calibri"/>
              <a:ea typeface="Calibri"/>
              <a:cs typeface="Calibri"/>
              <a:sym typeface="Calibri"/>
            </a:endParaRPr>
          </a:p>
        </p:txBody>
      </p:sp>
      <p:sp>
        <p:nvSpPr>
          <p:cNvPr id="695" name="Google Shape;695;p47"/>
          <p:cNvSpPr txBox="1"/>
          <p:nvPr/>
        </p:nvSpPr>
        <p:spPr>
          <a:xfrm>
            <a:off x="2339354" y="3158369"/>
            <a:ext cx="112601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Printing</a:t>
            </a:r>
            <a:endParaRPr b="1" sz="2400">
              <a:solidFill>
                <a:schemeClr val="lt1"/>
              </a:solidFill>
              <a:latin typeface="Calibri"/>
              <a:ea typeface="Calibri"/>
              <a:cs typeface="Calibri"/>
              <a:sym typeface="Calibri"/>
            </a:endParaRPr>
          </a:p>
        </p:txBody>
      </p:sp>
      <p:sp>
        <p:nvSpPr>
          <p:cNvPr id="696" name="Google Shape;696;p47"/>
          <p:cNvSpPr txBox="1"/>
          <p:nvPr/>
        </p:nvSpPr>
        <p:spPr>
          <a:xfrm>
            <a:off x="3017615" y="5231563"/>
            <a:ext cx="76206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Start</a:t>
            </a:r>
            <a:endParaRPr b="1" sz="2400">
              <a:solidFill>
                <a:schemeClr val="lt1"/>
              </a:solidFill>
              <a:latin typeface="Calibri"/>
              <a:ea typeface="Calibri"/>
              <a:cs typeface="Calibri"/>
              <a:sym typeface="Calibri"/>
            </a:endParaRPr>
          </a:p>
        </p:txBody>
      </p:sp>
      <p:sp>
        <p:nvSpPr>
          <p:cNvPr id="697" name="Google Shape;697;p47"/>
          <p:cNvSpPr txBox="1"/>
          <p:nvPr/>
        </p:nvSpPr>
        <p:spPr>
          <a:xfrm>
            <a:off x="4180735" y="4214905"/>
            <a:ext cx="142398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Publishing</a:t>
            </a:r>
            <a:endParaRPr b="1" sz="2400">
              <a:solidFill>
                <a:schemeClr val="lt1"/>
              </a:solidFill>
              <a:latin typeface="Calibri"/>
              <a:ea typeface="Calibri"/>
              <a:cs typeface="Calibri"/>
              <a:sym typeface="Calibri"/>
            </a:endParaRPr>
          </a:p>
        </p:txBody>
      </p:sp>
      <p:sp>
        <p:nvSpPr>
          <p:cNvPr id="698" name="Google Shape;698;p47"/>
          <p:cNvSpPr txBox="1"/>
          <p:nvPr/>
        </p:nvSpPr>
        <p:spPr>
          <a:xfrm>
            <a:off x="7463025" y="4428023"/>
            <a:ext cx="3884614" cy="10817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For every 6 emails received, we get 3 Phone calls. Suitable for all categories business and personal presentation</a:t>
            </a:r>
            <a:r>
              <a:rPr b="1" lang="en-US" sz="1100">
                <a:solidFill>
                  <a:srgbClr val="A5A5A5"/>
                </a:solidFill>
                <a:latin typeface="Calibri"/>
                <a:ea typeface="Calibri"/>
                <a:cs typeface="Calibri"/>
                <a:sym typeface="Calibri"/>
              </a:rPr>
              <a:t>, </a:t>
            </a:r>
            <a:r>
              <a:rPr lang="en-US" sz="1100">
                <a:solidFill>
                  <a:srgbClr val="A5A5A5"/>
                </a:solidFill>
                <a:latin typeface="Calibri"/>
                <a:ea typeface="Calibri"/>
                <a:cs typeface="Calibri"/>
                <a:sym typeface="Calibri"/>
              </a:rPr>
              <a:t>Suitable for all categories business and personal presentation</a:t>
            </a:r>
            <a:r>
              <a:rPr b="1" lang="en-US" sz="1100">
                <a:solidFill>
                  <a:srgbClr val="A5A5A5"/>
                </a:solidFill>
                <a:latin typeface="Calibri"/>
                <a:ea typeface="Calibri"/>
                <a:cs typeface="Calibri"/>
                <a:sym typeface="Calibri"/>
              </a:rPr>
              <a:t>,</a:t>
            </a:r>
            <a:r>
              <a:rPr lang="en-US" sz="1100">
                <a:solidFill>
                  <a:srgbClr val="A5A5A5"/>
                </a:solidFill>
                <a:latin typeface="Calibri"/>
                <a:ea typeface="Calibri"/>
                <a:cs typeface="Calibri"/>
                <a:sym typeface="Calibri"/>
              </a:rPr>
              <a:t> eaque ipsa quae ab illo inventore</a:t>
            </a:r>
            <a:endParaRPr sz="1100">
              <a:solidFill>
                <a:srgbClr val="A5A5A5"/>
              </a:solidFill>
              <a:latin typeface="Calibri"/>
              <a:ea typeface="Calibri"/>
              <a:cs typeface="Calibri"/>
              <a:sym typeface="Calibri"/>
            </a:endParaRPr>
          </a:p>
        </p:txBody>
      </p:sp>
      <p:sp>
        <p:nvSpPr>
          <p:cNvPr id="699" name="Google Shape;699;p47"/>
          <p:cNvSpPr txBox="1"/>
          <p:nvPr/>
        </p:nvSpPr>
        <p:spPr>
          <a:xfrm>
            <a:off x="7446357" y="3374197"/>
            <a:ext cx="2497663" cy="82785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Of shopping carts are abandoned right before the transaction its completed. Suitable for all categories</a:t>
            </a:r>
            <a:endParaRPr sz="1100">
              <a:solidFill>
                <a:srgbClr val="A5A5A5"/>
              </a:solidFill>
              <a:latin typeface="Calibri"/>
              <a:ea typeface="Calibri"/>
              <a:cs typeface="Calibri"/>
              <a:sym typeface="Calibri"/>
            </a:endParaRPr>
          </a:p>
        </p:txBody>
      </p:sp>
      <p:sp>
        <p:nvSpPr>
          <p:cNvPr id="700" name="Google Shape;700;p47"/>
          <p:cNvSpPr txBox="1"/>
          <p:nvPr/>
        </p:nvSpPr>
        <p:spPr>
          <a:xfrm>
            <a:off x="6819850" y="814550"/>
            <a:ext cx="4848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701" name="Google Shape;701;p47"/>
          <p:cNvSpPr txBox="1"/>
          <p:nvPr/>
        </p:nvSpPr>
        <p:spPr>
          <a:xfrm>
            <a:off x="6819861" y="2094952"/>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grpSp>
        <p:nvGrpSpPr>
          <p:cNvPr id="706" name="Google Shape;706;p48"/>
          <p:cNvGrpSpPr/>
          <p:nvPr/>
        </p:nvGrpSpPr>
        <p:grpSpPr>
          <a:xfrm>
            <a:off x="1197105" y="4632109"/>
            <a:ext cx="1348366" cy="1109800"/>
            <a:chOff x="1763105" y="7358117"/>
            <a:chExt cx="2157385" cy="1775680"/>
          </a:xfrm>
        </p:grpSpPr>
        <p:sp>
          <p:nvSpPr>
            <p:cNvPr id="707" name="Google Shape;707;p48"/>
            <p:cNvSpPr/>
            <p:nvPr/>
          </p:nvSpPr>
          <p:spPr>
            <a:xfrm>
              <a:off x="1763105" y="7358117"/>
              <a:ext cx="2157385" cy="4794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08" name="Google Shape;708;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09" name="Google Shape;709;p48"/>
          <p:cNvGrpSpPr/>
          <p:nvPr/>
        </p:nvGrpSpPr>
        <p:grpSpPr>
          <a:xfrm>
            <a:off x="2818623" y="4632109"/>
            <a:ext cx="1348366" cy="1109800"/>
            <a:chOff x="1763105" y="7358117"/>
            <a:chExt cx="2157385" cy="1775680"/>
          </a:xfrm>
        </p:grpSpPr>
        <p:sp>
          <p:nvSpPr>
            <p:cNvPr id="710" name="Google Shape;710;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1" name="Google Shape;711;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2" name="Google Shape;712;p48"/>
          <p:cNvGrpSpPr/>
          <p:nvPr/>
        </p:nvGrpSpPr>
        <p:grpSpPr>
          <a:xfrm>
            <a:off x="4429351" y="4632109"/>
            <a:ext cx="1348366" cy="1109800"/>
            <a:chOff x="1763105" y="7358117"/>
            <a:chExt cx="2157385" cy="1775680"/>
          </a:xfrm>
        </p:grpSpPr>
        <p:sp>
          <p:nvSpPr>
            <p:cNvPr id="713" name="Google Shape;713;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4" name="Google Shape;714;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5" name="Google Shape;715;p48"/>
          <p:cNvGrpSpPr/>
          <p:nvPr/>
        </p:nvGrpSpPr>
        <p:grpSpPr>
          <a:xfrm>
            <a:off x="6074076" y="4632109"/>
            <a:ext cx="1348366" cy="1109800"/>
            <a:chOff x="1763105" y="7358117"/>
            <a:chExt cx="2157385" cy="1775680"/>
          </a:xfrm>
        </p:grpSpPr>
        <p:sp>
          <p:nvSpPr>
            <p:cNvPr id="716" name="Google Shape;716;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7" name="Google Shape;717;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8" name="Google Shape;718;p48"/>
          <p:cNvGrpSpPr/>
          <p:nvPr/>
        </p:nvGrpSpPr>
        <p:grpSpPr>
          <a:xfrm>
            <a:off x="7701883" y="4632109"/>
            <a:ext cx="1348366" cy="1109800"/>
            <a:chOff x="1763105" y="7358117"/>
            <a:chExt cx="2157385" cy="1775680"/>
          </a:xfrm>
        </p:grpSpPr>
        <p:sp>
          <p:nvSpPr>
            <p:cNvPr id="719" name="Google Shape;719;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0" name="Google Shape;720;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1" name="Google Shape;721;p48"/>
          <p:cNvGrpSpPr/>
          <p:nvPr/>
        </p:nvGrpSpPr>
        <p:grpSpPr>
          <a:xfrm>
            <a:off x="9305940" y="4632109"/>
            <a:ext cx="1348366" cy="1109800"/>
            <a:chOff x="1763105" y="7358117"/>
            <a:chExt cx="2157385" cy="1775680"/>
          </a:xfrm>
        </p:grpSpPr>
        <p:sp>
          <p:nvSpPr>
            <p:cNvPr id="722" name="Google Shape;722;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3" name="Google Shape;723;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4" name="Google Shape;724;p48"/>
          <p:cNvGrpSpPr/>
          <p:nvPr/>
        </p:nvGrpSpPr>
        <p:grpSpPr>
          <a:xfrm>
            <a:off x="711717" y="2346254"/>
            <a:ext cx="10427976" cy="2319144"/>
            <a:chOff x="1123665" y="3754007"/>
            <a:chExt cx="16684762" cy="3710629"/>
          </a:xfrm>
        </p:grpSpPr>
        <p:sp>
          <p:nvSpPr>
            <p:cNvPr id="725" name="Google Shape;725;p48"/>
            <p:cNvSpPr/>
            <p:nvPr/>
          </p:nvSpPr>
          <p:spPr>
            <a:xfrm rot="2700000">
              <a:off x="1667074" y="4297416"/>
              <a:ext cx="2623809" cy="2623809"/>
            </a:xfrm>
            <a:prstGeom prst="teardrop">
              <a:avLst>
                <a:gd fmla="val 100000" name="adj"/>
              </a:avLst>
            </a:prstGeom>
            <a:solidFill>
              <a:srgbClr val="9BAAC3"/>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6" name="Google Shape;726;p48"/>
            <p:cNvSpPr/>
            <p:nvPr/>
          </p:nvSpPr>
          <p:spPr>
            <a:xfrm rot="2700000">
              <a:off x="4261503" y="4297419"/>
              <a:ext cx="2623809" cy="2623809"/>
            </a:xfrm>
            <a:prstGeom prst="teardrop">
              <a:avLst>
                <a:gd fmla="val 100000" name="adj"/>
              </a:avLst>
            </a:prstGeom>
            <a:gradFill>
              <a:gsLst>
                <a:gs pos="0">
                  <a:srgbClr val="CDB4DC"/>
                </a:gs>
                <a:gs pos="36000">
                  <a:schemeClr val="accent1"/>
                </a:gs>
                <a:gs pos="100000">
                  <a:srgbClr val="864EA9"/>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7" name="Google Shape;727;p48"/>
            <p:cNvSpPr/>
            <p:nvPr/>
          </p:nvSpPr>
          <p:spPr>
            <a:xfrm rot="2700000">
              <a:off x="6853659" y="4297417"/>
              <a:ext cx="2623809" cy="2623809"/>
            </a:xfrm>
            <a:prstGeom prst="teardrop">
              <a:avLst>
                <a:gd fmla="val 100000" name="adj"/>
              </a:avLst>
            </a:prstGeom>
            <a:solidFill>
              <a:srgbClr val="9BAAC3"/>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8" name="Google Shape;728;p48"/>
            <p:cNvSpPr/>
            <p:nvPr/>
          </p:nvSpPr>
          <p:spPr>
            <a:xfrm rot="2700000">
              <a:off x="9470229" y="4297419"/>
              <a:ext cx="2623809" cy="2623809"/>
            </a:xfrm>
            <a:prstGeom prst="teardrop">
              <a:avLst>
                <a:gd fmla="val 100000" name="adj"/>
              </a:avLst>
            </a:prstGeom>
            <a:gradFill>
              <a:gsLst>
                <a:gs pos="0">
                  <a:srgbClr val="9BAAC3"/>
                </a:gs>
                <a:gs pos="41000">
                  <a:schemeClr val="accent3"/>
                </a:gs>
                <a:gs pos="100000">
                  <a:srgbClr val="455673"/>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9" name="Google Shape;729;p48"/>
            <p:cNvSpPr/>
            <p:nvPr/>
          </p:nvSpPr>
          <p:spPr>
            <a:xfrm rot="2700000">
              <a:off x="12074721" y="4297416"/>
              <a:ext cx="2623809" cy="2623809"/>
            </a:xfrm>
            <a:prstGeom prst="teardrop">
              <a:avLst>
                <a:gd fmla="val 100000" name="adj"/>
              </a:avLst>
            </a:prstGeom>
            <a:gradFill>
              <a:gsLst>
                <a:gs pos="0">
                  <a:srgbClr val="A4C0CE"/>
                </a:gs>
                <a:gs pos="34000">
                  <a:schemeClr val="accent4"/>
                </a:gs>
                <a:gs pos="100000">
                  <a:srgbClr val="497388"/>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0" name="Google Shape;730;p48"/>
            <p:cNvSpPr/>
            <p:nvPr/>
          </p:nvSpPr>
          <p:spPr>
            <a:xfrm rot="2700000">
              <a:off x="14641210" y="4297419"/>
              <a:ext cx="2623809" cy="2623809"/>
            </a:xfrm>
            <a:prstGeom prst="teardrop">
              <a:avLst>
                <a:gd fmla="val 100000" name="adj"/>
              </a:avLst>
            </a:prstGeom>
            <a:gradFill>
              <a:gsLst>
                <a:gs pos="0">
                  <a:srgbClr val="B4CCD3"/>
                </a:gs>
                <a:gs pos="33000">
                  <a:schemeClr val="accent5"/>
                </a:gs>
                <a:gs pos="100000">
                  <a:srgbClr val="578793"/>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1" name="Google Shape;731;p48"/>
            <p:cNvSpPr/>
            <p:nvPr/>
          </p:nvSpPr>
          <p:spPr>
            <a:xfrm>
              <a:off x="15765013" y="5429005"/>
              <a:ext cx="499316" cy="468658"/>
            </a:xfrm>
            <a:custGeom>
              <a:pathLst>
                <a:path extrusionOk="0" h="560" w="594">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2" name="Google Shape;732;p48"/>
            <p:cNvSpPr/>
            <p:nvPr/>
          </p:nvSpPr>
          <p:spPr>
            <a:xfrm>
              <a:off x="7969306" y="5367812"/>
              <a:ext cx="432108" cy="591044"/>
            </a:xfrm>
            <a:custGeom>
              <a:pathLst>
                <a:path extrusionOk="0" h="625" w="456">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3" name="Google Shape;733;p48"/>
            <p:cNvSpPr/>
            <p:nvPr/>
          </p:nvSpPr>
          <p:spPr>
            <a:xfrm>
              <a:off x="5282802" y="5338580"/>
              <a:ext cx="660332" cy="649508"/>
            </a:xfrm>
            <a:custGeom>
              <a:pathLst>
                <a:path extrusionOk="0" h="629" w="643">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4" name="Google Shape;734;p48"/>
            <p:cNvSpPr/>
            <p:nvPr/>
          </p:nvSpPr>
          <p:spPr>
            <a:xfrm>
              <a:off x="10561462" y="5376467"/>
              <a:ext cx="429376" cy="573734"/>
            </a:xfrm>
            <a:custGeom>
              <a:pathLst>
                <a:path extrusionOk="0" h="813" w="609">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5" name="Google Shape;735;p48"/>
            <p:cNvSpPr/>
            <p:nvPr/>
          </p:nvSpPr>
          <p:spPr>
            <a:xfrm>
              <a:off x="2655717" y="5386247"/>
              <a:ext cx="737045" cy="554175"/>
            </a:xfrm>
            <a:custGeom>
              <a:pathLst>
                <a:path extrusionOk="0" h="521" w="694">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6" name="Google Shape;736;p48"/>
            <p:cNvSpPr/>
            <p:nvPr/>
          </p:nvSpPr>
          <p:spPr>
            <a:xfrm>
              <a:off x="13065795" y="5431882"/>
              <a:ext cx="675074" cy="462905"/>
            </a:xfrm>
            <a:custGeom>
              <a:pathLst>
                <a:path extrusionOk="0" h="501" w="735">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737" name="Google Shape;737;p48"/>
          <p:cNvSpPr txBox="1"/>
          <p:nvPr/>
        </p:nvSpPr>
        <p:spPr>
          <a:xfrm>
            <a:off x="1099071" y="416100"/>
            <a:ext cx="65367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Infographic</a:t>
            </a:r>
            <a:endParaRPr b="1" sz="7200">
              <a:solidFill>
                <a:schemeClr val="dk1"/>
              </a:solidFill>
              <a:latin typeface="Arial"/>
              <a:ea typeface="Arial"/>
              <a:cs typeface="Arial"/>
              <a:sym typeface="Arial"/>
            </a:endParaRPr>
          </a:p>
        </p:txBody>
      </p:sp>
      <p:sp>
        <p:nvSpPr>
          <p:cNvPr id="738" name="Google Shape;738;p48"/>
          <p:cNvSpPr txBox="1"/>
          <p:nvPr/>
        </p:nvSpPr>
        <p:spPr>
          <a:xfrm>
            <a:off x="1099083" y="1696493"/>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grpSp>
        <p:nvGrpSpPr>
          <p:cNvPr id="743" name="Google Shape;743;p49"/>
          <p:cNvGrpSpPr/>
          <p:nvPr/>
        </p:nvGrpSpPr>
        <p:grpSpPr>
          <a:xfrm>
            <a:off x="3523544" y="1454146"/>
            <a:ext cx="5032375" cy="5026025"/>
            <a:chOff x="2352" y="804"/>
            <a:chExt cx="3170" cy="3166"/>
          </a:xfrm>
        </p:grpSpPr>
        <p:sp>
          <p:nvSpPr>
            <p:cNvPr id="744" name="Google Shape;744;p49"/>
            <p:cNvSpPr/>
            <p:nvPr/>
          </p:nvSpPr>
          <p:spPr>
            <a:xfrm>
              <a:off x="2584" y="2385"/>
              <a:ext cx="1353" cy="1353"/>
            </a:xfrm>
            <a:custGeom>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5" name="Google Shape;745;p49"/>
            <p:cNvSpPr/>
            <p:nvPr/>
          </p:nvSpPr>
          <p:spPr>
            <a:xfrm>
              <a:off x="2584" y="1040"/>
              <a:ext cx="1353" cy="1353"/>
            </a:xfrm>
            <a:custGeom>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9"/>
            <p:cNvSpPr/>
            <p:nvPr/>
          </p:nvSpPr>
          <p:spPr>
            <a:xfrm>
              <a:off x="2601" y="1040"/>
              <a:ext cx="1266" cy="1179"/>
            </a:xfrm>
            <a:custGeom>
              <a:pathLst>
                <a:path extrusionOk="0" h="285" w="306">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9"/>
            <p:cNvSpPr/>
            <p:nvPr/>
          </p:nvSpPr>
          <p:spPr>
            <a:xfrm>
              <a:off x="3499" y="3047"/>
              <a:ext cx="500" cy="923"/>
            </a:xfrm>
            <a:custGeom>
              <a:pathLst>
                <a:path extrusionOk="0" h="923" w="500">
                  <a:moveTo>
                    <a:pt x="0" y="464"/>
                  </a:moveTo>
                  <a:lnTo>
                    <a:pt x="500" y="923"/>
                  </a:lnTo>
                  <a:lnTo>
                    <a:pt x="500" y="464"/>
                  </a:lnTo>
                  <a:lnTo>
                    <a:pt x="500" y="0"/>
                  </a:lnTo>
                  <a:lnTo>
                    <a:pt x="0" y="46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9"/>
            <p:cNvSpPr/>
            <p:nvPr/>
          </p:nvSpPr>
          <p:spPr>
            <a:xfrm>
              <a:off x="3499" y="3047"/>
              <a:ext cx="500" cy="923"/>
            </a:xfrm>
            <a:custGeom>
              <a:pathLst>
                <a:path extrusionOk="0" h="923" w="500">
                  <a:moveTo>
                    <a:pt x="0" y="464"/>
                  </a:moveTo>
                  <a:lnTo>
                    <a:pt x="500" y="923"/>
                  </a:lnTo>
                  <a:lnTo>
                    <a:pt x="500" y="464"/>
                  </a:lnTo>
                  <a:lnTo>
                    <a:pt x="500" y="0"/>
                  </a:lnTo>
                  <a:lnTo>
                    <a:pt x="0"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9"/>
            <p:cNvSpPr/>
            <p:nvPr/>
          </p:nvSpPr>
          <p:spPr>
            <a:xfrm>
              <a:off x="3999" y="2547"/>
              <a:ext cx="1267" cy="1179"/>
            </a:xfrm>
            <a:custGeom>
              <a:pathLst>
                <a:path extrusionOk="0" h="285" w="306">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0" name="Google Shape;750;p49"/>
            <p:cNvSpPr/>
            <p:nvPr/>
          </p:nvSpPr>
          <p:spPr>
            <a:xfrm>
              <a:off x="4599" y="2321"/>
              <a:ext cx="923" cy="501"/>
            </a:xfrm>
            <a:custGeom>
              <a:pathLst>
                <a:path extrusionOk="0" h="501" w="923">
                  <a:moveTo>
                    <a:pt x="460" y="501"/>
                  </a:moveTo>
                  <a:lnTo>
                    <a:pt x="923" y="0"/>
                  </a:lnTo>
                  <a:lnTo>
                    <a:pt x="460" y="0"/>
                  </a:lnTo>
                  <a:lnTo>
                    <a:pt x="0" y="0"/>
                  </a:lnTo>
                  <a:lnTo>
                    <a:pt x="460" y="501"/>
                  </a:ln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1" name="Google Shape;751;p49"/>
            <p:cNvSpPr/>
            <p:nvPr/>
          </p:nvSpPr>
          <p:spPr>
            <a:xfrm>
              <a:off x="4595" y="2323"/>
              <a:ext cx="923" cy="501"/>
            </a:xfrm>
            <a:custGeom>
              <a:pathLst>
                <a:path extrusionOk="0" h="501" w="923">
                  <a:moveTo>
                    <a:pt x="460" y="501"/>
                  </a:moveTo>
                  <a:lnTo>
                    <a:pt x="923" y="0"/>
                  </a:lnTo>
                  <a:lnTo>
                    <a:pt x="460" y="0"/>
                  </a:lnTo>
                  <a:lnTo>
                    <a:pt x="0" y="0"/>
                  </a:lnTo>
                  <a:lnTo>
                    <a:pt x="460" y="50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2" name="Google Shape;752;p49"/>
            <p:cNvSpPr/>
            <p:nvPr/>
          </p:nvSpPr>
          <p:spPr>
            <a:xfrm>
              <a:off x="4103" y="1057"/>
              <a:ext cx="1179" cy="1266"/>
            </a:xfrm>
            <a:custGeom>
              <a:pathLst>
                <a:path extrusionOk="0" h="306" w="285">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3" name="Google Shape;753;p49"/>
            <p:cNvSpPr/>
            <p:nvPr/>
          </p:nvSpPr>
          <p:spPr>
            <a:xfrm>
              <a:off x="2352" y="1955"/>
              <a:ext cx="923" cy="500"/>
            </a:xfrm>
            <a:custGeom>
              <a:pathLst>
                <a:path extrusionOk="0" h="500" w="923">
                  <a:moveTo>
                    <a:pt x="460" y="0"/>
                  </a:moveTo>
                  <a:lnTo>
                    <a:pt x="0" y="500"/>
                  </a:lnTo>
                  <a:lnTo>
                    <a:pt x="460" y="500"/>
                  </a:lnTo>
                  <a:lnTo>
                    <a:pt x="923" y="500"/>
                  </a:lnTo>
                  <a:lnTo>
                    <a:pt x="46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4" name="Google Shape;754;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5" name="Google Shape;755;p49"/>
            <p:cNvSpPr/>
            <p:nvPr/>
          </p:nvSpPr>
          <p:spPr>
            <a:xfrm>
              <a:off x="3867" y="804"/>
              <a:ext cx="501" cy="923"/>
            </a:xfrm>
            <a:custGeom>
              <a:pathLst>
                <a:path extrusionOk="0" h="923" w="501">
                  <a:moveTo>
                    <a:pt x="501" y="464"/>
                  </a:moveTo>
                  <a:lnTo>
                    <a:pt x="0" y="0"/>
                  </a:lnTo>
                  <a:lnTo>
                    <a:pt x="0" y="464"/>
                  </a:lnTo>
                  <a:lnTo>
                    <a:pt x="0" y="923"/>
                  </a:lnTo>
                  <a:lnTo>
                    <a:pt x="501" y="464"/>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6" name="Google Shape;756;p49"/>
            <p:cNvSpPr/>
            <p:nvPr/>
          </p:nvSpPr>
          <p:spPr>
            <a:xfrm>
              <a:off x="3867" y="804"/>
              <a:ext cx="501" cy="923"/>
            </a:xfrm>
            <a:custGeom>
              <a:pathLst>
                <a:path extrusionOk="0" h="923" w="501">
                  <a:moveTo>
                    <a:pt x="501" y="464"/>
                  </a:moveTo>
                  <a:lnTo>
                    <a:pt x="0" y="0"/>
                  </a:lnTo>
                  <a:lnTo>
                    <a:pt x="0" y="464"/>
                  </a:lnTo>
                  <a:lnTo>
                    <a:pt x="0" y="923"/>
                  </a:lnTo>
                  <a:lnTo>
                    <a:pt x="501"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7" name="Google Shape;757;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8" name="Google Shape;758;p49"/>
            <p:cNvSpPr/>
            <p:nvPr/>
          </p:nvSpPr>
          <p:spPr>
            <a:xfrm>
              <a:off x="3867" y="804"/>
              <a:ext cx="501" cy="923"/>
            </a:xfrm>
            <a:custGeom>
              <a:pathLst>
                <a:path extrusionOk="0" h="923" w="501">
                  <a:moveTo>
                    <a:pt x="0" y="0"/>
                  </a:moveTo>
                  <a:lnTo>
                    <a:pt x="0" y="464"/>
                  </a:lnTo>
                  <a:lnTo>
                    <a:pt x="0" y="923"/>
                  </a:lnTo>
                  <a:lnTo>
                    <a:pt x="501" y="46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59" name="Google Shape;759;p49"/>
          <p:cNvSpPr/>
          <p:nvPr/>
        </p:nvSpPr>
        <p:spPr>
          <a:xfrm rot="3326003">
            <a:off x="6490573" y="2963384"/>
            <a:ext cx="1959149" cy="250031"/>
          </a:xfrm>
          <a:prstGeom prst="rect">
            <a:avLst/>
          </a:prstGeom>
        </p:spPr>
        <p:txBody>
          <a:bodyPr>
            <a:prstTxWarp prst="textPlain"/>
          </a:bodyPr>
          <a:lstStyle/>
          <a:p>
            <a:pPr lvl="0" algn="ctr"/>
            <a:r>
              <a:rPr b="0" i="0">
                <a:ln>
                  <a:noFill/>
                </a:ln>
                <a:solidFill>
                  <a:schemeClr val="lt1"/>
                </a:solidFill>
                <a:latin typeface="Lato"/>
              </a:rPr>
              <a:t>Business Succesfully</a:t>
            </a:r>
          </a:p>
        </p:txBody>
      </p:sp>
      <p:sp>
        <p:nvSpPr>
          <p:cNvPr id="760" name="Google Shape;760;p49"/>
          <p:cNvSpPr/>
          <p:nvPr/>
        </p:nvSpPr>
        <p:spPr>
          <a:xfrm rot="-1902142">
            <a:off x="4179662" y="2492589"/>
            <a:ext cx="1963184" cy="268320"/>
          </a:xfrm>
          <a:prstGeom prst="rect">
            <a:avLst/>
          </a:prstGeom>
        </p:spPr>
        <p:txBody>
          <a:bodyPr>
            <a:prstTxWarp prst="textPlain"/>
          </a:bodyPr>
          <a:lstStyle/>
          <a:p>
            <a:pPr lvl="0" algn="ctr"/>
            <a:r>
              <a:rPr b="0" i="0">
                <a:ln>
                  <a:noFill/>
                </a:ln>
                <a:solidFill>
                  <a:schemeClr val="lt1"/>
                </a:solidFill>
                <a:latin typeface="Lato"/>
              </a:rPr>
              <a:t>Profitable Product</a:t>
            </a:r>
          </a:p>
        </p:txBody>
      </p:sp>
      <p:sp>
        <p:nvSpPr>
          <p:cNvPr id="761" name="Google Shape;761;p49"/>
          <p:cNvSpPr/>
          <p:nvPr/>
        </p:nvSpPr>
        <p:spPr>
          <a:xfrm rot="-7650710">
            <a:off x="3905463" y="4770577"/>
            <a:ext cx="1647083" cy="285276"/>
          </a:xfrm>
          <a:prstGeom prst="rect">
            <a:avLst/>
          </a:prstGeom>
        </p:spPr>
        <p:txBody>
          <a:bodyPr>
            <a:prstTxWarp prst="textPlain"/>
          </a:bodyPr>
          <a:lstStyle/>
          <a:p>
            <a:pPr lvl="0" algn="ctr"/>
            <a:r>
              <a:rPr b="0" i="0">
                <a:ln>
                  <a:noFill/>
                </a:ln>
                <a:solidFill>
                  <a:schemeClr val="lt1"/>
                </a:solidFill>
                <a:latin typeface="Lato"/>
              </a:rPr>
              <a:t>Circle Mission</a:t>
            </a:r>
          </a:p>
        </p:txBody>
      </p:sp>
      <p:sp>
        <p:nvSpPr>
          <p:cNvPr id="762" name="Google Shape;762;p49"/>
          <p:cNvSpPr/>
          <p:nvPr/>
        </p:nvSpPr>
        <p:spPr>
          <a:xfrm rot="8567234">
            <a:off x="6180923" y="5155761"/>
            <a:ext cx="1647094" cy="276000"/>
          </a:xfrm>
          <a:prstGeom prst="rect">
            <a:avLst/>
          </a:prstGeom>
        </p:spPr>
        <p:txBody>
          <a:bodyPr>
            <a:prstTxWarp prst="textPlain"/>
          </a:bodyPr>
          <a:lstStyle/>
          <a:p>
            <a:pPr lvl="0" algn="ctr"/>
            <a:r>
              <a:rPr b="0" i="0">
                <a:ln>
                  <a:noFill/>
                </a:ln>
                <a:solidFill>
                  <a:schemeClr val="lt1"/>
                </a:solidFill>
                <a:latin typeface="Lato"/>
              </a:rPr>
              <a:t>Step by Step</a:t>
            </a:r>
          </a:p>
        </p:txBody>
      </p:sp>
      <p:grpSp>
        <p:nvGrpSpPr>
          <p:cNvPr id="763" name="Google Shape;763;p49"/>
          <p:cNvGrpSpPr/>
          <p:nvPr/>
        </p:nvGrpSpPr>
        <p:grpSpPr>
          <a:xfrm>
            <a:off x="10610555" y="4432482"/>
            <a:ext cx="781049" cy="779462"/>
            <a:chOff x="2183" y="3253"/>
            <a:chExt cx="492" cy="491"/>
          </a:xfrm>
        </p:grpSpPr>
        <p:sp>
          <p:nvSpPr>
            <p:cNvPr id="764" name="Google Shape;764;p49"/>
            <p:cNvSpPr/>
            <p:nvPr/>
          </p:nvSpPr>
          <p:spPr>
            <a:xfrm>
              <a:off x="2183" y="3298"/>
              <a:ext cx="444" cy="446"/>
            </a:xfrm>
            <a:custGeom>
              <a:pathLst>
                <a:path extrusionOk="0" h="186" w="185">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5" name="Google Shape;765;p49"/>
            <p:cNvSpPr/>
            <p:nvPr/>
          </p:nvSpPr>
          <p:spPr>
            <a:xfrm>
              <a:off x="2296" y="3411"/>
              <a:ext cx="218" cy="218"/>
            </a:xfrm>
            <a:custGeom>
              <a:pathLst>
                <a:path extrusionOk="0" h="91" w="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6" name="Google Shape;766;p49"/>
            <p:cNvSpPr/>
            <p:nvPr/>
          </p:nvSpPr>
          <p:spPr>
            <a:xfrm>
              <a:off x="2425" y="3253"/>
              <a:ext cx="250" cy="246"/>
            </a:xfrm>
            <a:custGeom>
              <a:pathLst>
                <a:path extrusionOk="0" h="103" w="104">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67" name="Google Shape;767;p49"/>
          <p:cNvGrpSpPr/>
          <p:nvPr/>
        </p:nvGrpSpPr>
        <p:grpSpPr>
          <a:xfrm>
            <a:off x="902212" y="2370741"/>
            <a:ext cx="685801" cy="576263"/>
            <a:chOff x="4092" y="3320"/>
            <a:chExt cx="432" cy="363"/>
          </a:xfrm>
        </p:grpSpPr>
        <p:sp>
          <p:nvSpPr>
            <p:cNvPr id="768" name="Google Shape;768;p49"/>
            <p:cNvSpPr/>
            <p:nvPr/>
          </p:nvSpPr>
          <p:spPr>
            <a:xfrm>
              <a:off x="4200" y="3365"/>
              <a:ext cx="214" cy="12"/>
            </a:xfrm>
            <a:custGeom>
              <a:pathLst>
                <a:path extrusionOk="0" h="5" w="89">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69" name="Google Shape;769;p49"/>
            <p:cNvCxnSpPr/>
            <p:nvPr/>
          </p:nvCxnSpPr>
          <p:spPr>
            <a:xfrm>
              <a:off x="4407" y="3387"/>
              <a:ext cx="0" cy="0"/>
            </a:xfrm>
            <a:prstGeom prst="straightConnector1">
              <a:avLst/>
            </a:prstGeom>
            <a:solidFill>
              <a:schemeClr val="accent5"/>
            </a:solidFill>
            <a:ln>
              <a:noFill/>
            </a:ln>
          </p:spPr>
        </p:cxnSp>
        <p:cxnSp>
          <p:nvCxnSpPr>
            <p:cNvPr id="770" name="Google Shape;770;p49"/>
            <p:cNvCxnSpPr/>
            <p:nvPr/>
          </p:nvCxnSpPr>
          <p:spPr>
            <a:xfrm>
              <a:off x="4407" y="3387"/>
              <a:ext cx="0" cy="0"/>
            </a:xfrm>
            <a:prstGeom prst="straightConnector1">
              <a:avLst/>
            </a:prstGeom>
            <a:solidFill>
              <a:schemeClr val="accent5"/>
            </a:solidFill>
            <a:ln>
              <a:noFill/>
            </a:ln>
          </p:spPr>
        </p:cxnSp>
        <p:cxnSp>
          <p:nvCxnSpPr>
            <p:cNvPr id="771" name="Google Shape;771;p49"/>
            <p:cNvCxnSpPr/>
            <p:nvPr/>
          </p:nvCxnSpPr>
          <p:spPr>
            <a:xfrm>
              <a:off x="4208" y="3387"/>
              <a:ext cx="0" cy="0"/>
            </a:xfrm>
            <a:prstGeom prst="straightConnector1">
              <a:avLst/>
            </a:prstGeom>
            <a:solidFill>
              <a:schemeClr val="accent5"/>
            </a:solidFill>
            <a:ln>
              <a:noFill/>
            </a:ln>
          </p:spPr>
        </p:cxnSp>
        <p:cxnSp>
          <p:nvCxnSpPr>
            <p:cNvPr id="772" name="Google Shape;772;p49"/>
            <p:cNvCxnSpPr/>
            <p:nvPr/>
          </p:nvCxnSpPr>
          <p:spPr>
            <a:xfrm>
              <a:off x="4208" y="3387"/>
              <a:ext cx="0" cy="0"/>
            </a:xfrm>
            <a:prstGeom prst="straightConnector1">
              <a:avLst/>
            </a:prstGeom>
            <a:solidFill>
              <a:schemeClr val="accent5"/>
            </a:solidFill>
            <a:ln>
              <a:noFill/>
            </a:ln>
          </p:spPr>
        </p:cxnSp>
        <p:sp>
          <p:nvSpPr>
            <p:cNvPr id="773" name="Google Shape;773;p49"/>
            <p:cNvSpPr/>
            <p:nvPr/>
          </p:nvSpPr>
          <p:spPr>
            <a:xfrm>
              <a:off x="4200" y="3413"/>
              <a:ext cx="214" cy="12"/>
            </a:xfrm>
            <a:custGeom>
              <a:pathLst>
                <a:path extrusionOk="0" h="5" w="89">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74" name="Google Shape;774;p49"/>
            <p:cNvCxnSpPr/>
            <p:nvPr/>
          </p:nvCxnSpPr>
          <p:spPr>
            <a:xfrm>
              <a:off x="4407" y="3452"/>
              <a:ext cx="0" cy="0"/>
            </a:xfrm>
            <a:prstGeom prst="straightConnector1">
              <a:avLst/>
            </a:prstGeom>
            <a:solidFill>
              <a:schemeClr val="accent5"/>
            </a:solidFill>
            <a:ln>
              <a:noFill/>
            </a:ln>
          </p:spPr>
        </p:cxnSp>
        <p:cxnSp>
          <p:nvCxnSpPr>
            <p:cNvPr id="775" name="Google Shape;775;p49"/>
            <p:cNvCxnSpPr/>
            <p:nvPr/>
          </p:nvCxnSpPr>
          <p:spPr>
            <a:xfrm>
              <a:off x="4407" y="3452"/>
              <a:ext cx="0" cy="0"/>
            </a:xfrm>
            <a:prstGeom prst="straightConnector1">
              <a:avLst/>
            </a:prstGeom>
            <a:solidFill>
              <a:schemeClr val="accent5"/>
            </a:solidFill>
            <a:ln>
              <a:noFill/>
            </a:ln>
          </p:spPr>
        </p:cxnSp>
        <p:cxnSp>
          <p:nvCxnSpPr>
            <p:cNvPr id="776" name="Google Shape;776;p49"/>
            <p:cNvCxnSpPr/>
            <p:nvPr/>
          </p:nvCxnSpPr>
          <p:spPr>
            <a:xfrm>
              <a:off x="4208" y="3452"/>
              <a:ext cx="0" cy="0"/>
            </a:xfrm>
            <a:prstGeom prst="straightConnector1">
              <a:avLst/>
            </a:prstGeom>
            <a:solidFill>
              <a:schemeClr val="accent5"/>
            </a:solidFill>
            <a:ln>
              <a:noFill/>
            </a:ln>
          </p:spPr>
        </p:cxnSp>
        <p:cxnSp>
          <p:nvCxnSpPr>
            <p:cNvPr id="777" name="Google Shape;777;p49"/>
            <p:cNvCxnSpPr/>
            <p:nvPr/>
          </p:nvCxnSpPr>
          <p:spPr>
            <a:xfrm>
              <a:off x="4208" y="3452"/>
              <a:ext cx="0" cy="0"/>
            </a:xfrm>
            <a:prstGeom prst="straightConnector1">
              <a:avLst/>
            </a:prstGeom>
            <a:solidFill>
              <a:schemeClr val="accent5"/>
            </a:solidFill>
            <a:ln>
              <a:noFill/>
            </a:ln>
          </p:spPr>
        </p:cxnSp>
        <p:sp>
          <p:nvSpPr>
            <p:cNvPr id="778" name="Google Shape;778;p49"/>
            <p:cNvSpPr/>
            <p:nvPr/>
          </p:nvSpPr>
          <p:spPr>
            <a:xfrm>
              <a:off x="4162" y="3320"/>
              <a:ext cx="290" cy="146"/>
            </a:xfrm>
            <a:custGeom>
              <a:pathLst>
                <a:path extrusionOk="0" h="61" w="12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79" name="Google Shape;779;p49"/>
            <p:cNvSpPr/>
            <p:nvPr/>
          </p:nvSpPr>
          <p:spPr>
            <a:xfrm>
              <a:off x="4095" y="3368"/>
              <a:ext cx="57" cy="82"/>
            </a:xfrm>
            <a:custGeom>
              <a:pathLst>
                <a:path extrusionOk="0" h="34" w="2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0" name="Google Shape;780;p49"/>
            <p:cNvSpPr/>
            <p:nvPr/>
          </p:nvSpPr>
          <p:spPr>
            <a:xfrm>
              <a:off x="4464" y="3370"/>
              <a:ext cx="58" cy="80"/>
            </a:xfrm>
            <a:custGeom>
              <a:pathLst>
                <a:path extrusionOk="0" h="33" w="24">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1" name="Google Shape;781;p49"/>
            <p:cNvSpPr/>
            <p:nvPr/>
          </p:nvSpPr>
          <p:spPr>
            <a:xfrm>
              <a:off x="4092" y="3430"/>
              <a:ext cx="140" cy="248"/>
            </a:xfrm>
            <a:custGeom>
              <a:pathLst>
                <a:path extrusionOk="0" h="103" w="58">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2" name="Google Shape;782;p49"/>
            <p:cNvSpPr/>
            <p:nvPr/>
          </p:nvSpPr>
          <p:spPr>
            <a:xfrm>
              <a:off x="4383" y="3430"/>
              <a:ext cx="141" cy="248"/>
            </a:xfrm>
            <a:custGeom>
              <a:pathLst>
                <a:path extrusionOk="0" h="103" w="59">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83" name="Google Shape;783;p49"/>
            <p:cNvCxnSpPr/>
            <p:nvPr/>
          </p:nvCxnSpPr>
          <p:spPr>
            <a:xfrm>
              <a:off x="4112" y="3683"/>
              <a:ext cx="0" cy="0"/>
            </a:xfrm>
            <a:prstGeom prst="straightConnector1">
              <a:avLst/>
            </a:prstGeom>
            <a:solidFill>
              <a:schemeClr val="accent5"/>
            </a:solidFill>
            <a:ln>
              <a:noFill/>
            </a:ln>
          </p:spPr>
        </p:cxnSp>
        <p:cxnSp>
          <p:nvCxnSpPr>
            <p:cNvPr id="784" name="Google Shape;784;p49"/>
            <p:cNvCxnSpPr/>
            <p:nvPr/>
          </p:nvCxnSpPr>
          <p:spPr>
            <a:xfrm>
              <a:off x="4112" y="3683"/>
              <a:ext cx="0" cy="0"/>
            </a:xfrm>
            <a:prstGeom prst="straightConnector1">
              <a:avLst/>
            </a:prstGeom>
            <a:solidFill>
              <a:schemeClr val="accent5"/>
            </a:solidFill>
            <a:ln>
              <a:noFill/>
            </a:ln>
          </p:spPr>
        </p:cxnSp>
        <p:sp>
          <p:nvSpPr>
            <p:cNvPr id="785" name="Google Shape;785;p49"/>
            <p:cNvSpPr/>
            <p:nvPr/>
          </p:nvSpPr>
          <p:spPr>
            <a:xfrm>
              <a:off x="4116" y="3481"/>
              <a:ext cx="380" cy="202"/>
            </a:xfrm>
            <a:custGeom>
              <a:pathLst>
                <a:path extrusionOk="0" h="84" w="158">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86" name="Google Shape;786;p49"/>
          <p:cNvGrpSpPr/>
          <p:nvPr/>
        </p:nvGrpSpPr>
        <p:grpSpPr>
          <a:xfrm>
            <a:off x="10531180" y="2299811"/>
            <a:ext cx="746125" cy="650875"/>
            <a:chOff x="6040" y="3231"/>
            <a:chExt cx="470" cy="410"/>
          </a:xfrm>
        </p:grpSpPr>
        <p:sp>
          <p:nvSpPr>
            <p:cNvPr id="787" name="Google Shape;787;p49"/>
            <p:cNvSpPr/>
            <p:nvPr/>
          </p:nvSpPr>
          <p:spPr>
            <a:xfrm>
              <a:off x="6040" y="3313"/>
              <a:ext cx="225" cy="92"/>
            </a:xfrm>
            <a:prstGeom prst="rect">
              <a:avLst/>
            </a:pr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8" name="Google Shape;788;p49"/>
            <p:cNvSpPr/>
            <p:nvPr/>
          </p:nvSpPr>
          <p:spPr>
            <a:xfrm>
              <a:off x="6287" y="3313"/>
              <a:ext cx="223" cy="92"/>
            </a:xfrm>
            <a:prstGeom prst="rect">
              <a:avLst/>
            </a:pr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9" name="Google Shape;789;p49"/>
            <p:cNvSpPr/>
            <p:nvPr/>
          </p:nvSpPr>
          <p:spPr>
            <a:xfrm>
              <a:off x="6085" y="3424"/>
              <a:ext cx="180" cy="217"/>
            </a:xfrm>
            <a:prstGeom prst="rect">
              <a:avLst/>
            </a:pr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0" name="Google Shape;790;p49"/>
            <p:cNvSpPr/>
            <p:nvPr/>
          </p:nvSpPr>
          <p:spPr>
            <a:xfrm>
              <a:off x="6287" y="3424"/>
              <a:ext cx="180" cy="217"/>
            </a:xfrm>
            <a:prstGeom prst="rect">
              <a:avLst/>
            </a:pr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1" name="Google Shape;791;p49"/>
            <p:cNvSpPr/>
            <p:nvPr/>
          </p:nvSpPr>
          <p:spPr>
            <a:xfrm>
              <a:off x="6282" y="3231"/>
              <a:ext cx="108" cy="63"/>
            </a:xfrm>
            <a:custGeom>
              <a:pathLst>
                <a:path extrusionOk="0" h="26" w="45">
                  <a:moveTo>
                    <a:pt x="25" y="0"/>
                  </a:moveTo>
                  <a:cubicBezTo>
                    <a:pt x="11" y="0"/>
                    <a:pt x="0" y="26"/>
                    <a:pt x="0" y="26"/>
                  </a:cubicBezTo>
                  <a:cubicBezTo>
                    <a:pt x="45" y="26"/>
                    <a:pt x="45" y="26"/>
                    <a:pt x="45" y="26"/>
                  </a:cubicBezTo>
                  <a:cubicBezTo>
                    <a:pt x="45" y="12"/>
                    <a:pt x="38" y="0"/>
                    <a:pt x="25" y="0"/>
                  </a:cubicBez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2" name="Google Shape;792;p49"/>
            <p:cNvSpPr/>
            <p:nvPr/>
          </p:nvSpPr>
          <p:spPr>
            <a:xfrm>
              <a:off x="6162" y="3231"/>
              <a:ext cx="108" cy="63"/>
            </a:xfrm>
            <a:custGeom>
              <a:pathLst>
                <a:path extrusionOk="0" h="26" w="45">
                  <a:moveTo>
                    <a:pt x="20" y="0"/>
                  </a:moveTo>
                  <a:cubicBezTo>
                    <a:pt x="6" y="0"/>
                    <a:pt x="0" y="12"/>
                    <a:pt x="0" y="26"/>
                  </a:cubicBezTo>
                  <a:cubicBezTo>
                    <a:pt x="45" y="26"/>
                    <a:pt x="45" y="26"/>
                    <a:pt x="45" y="26"/>
                  </a:cubicBezTo>
                  <a:cubicBezTo>
                    <a:pt x="45" y="26"/>
                    <a:pt x="34" y="0"/>
                    <a:pt x="20" y="0"/>
                  </a:cubicBezTo>
                  <a:close/>
                </a:path>
              </a:pathLst>
            </a:custGeom>
            <a:solidFill>
              <a:srgbClr val="9BAA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93" name="Google Shape;793;p49"/>
          <p:cNvSpPr/>
          <p:nvPr/>
        </p:nvSpPr>
        <p:spPr>
          <a:xfrm>
            <a:off x="873177" y="4649719"/>
            <a:ext cx="730250" cy="731837"/>
          </a:xfrm>
          <a:custGeom>
            <a:pathLst>
              <a:path extrusionOk="0"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4" name="Google Shape;794;p49"/>
          <p:cNvSpPr txBox="1"/>
          <p:nvPr/>
        </p:nvSpPr>
        <p:spPr>
          <a:xfrm>
            <a:off x="8606971" y="4873844"/>
            <a:ext cx="1995647"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5" name="Google Shape;795;p49"/>
          <p:cNvSpPr txBox="1"/>
          <p:nvPr/>
        </p:nvSpPr>
        <p:spPr>
          <a:xfrm>
            <a:off x="1879600" y="2577116"/>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6" name="Google Shape;796;p49"/>
          <p:cNvSpPr txBox="1"/>
          <p:nvPr/>
        </p:nvSpPr>
        <p:spPr>
          <a:xfrm>
            <a:off x="8502787" y="2588881"/>
            <a:ext cx="194215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7" name="Google Shape;797;p49"/>
          <p:cNvSpPr txBox="1"/>
          <p:nvPr/>
        </p:nvSpPr>
        <p:spPr>
          <a:xfrm>
            <a:off x="1897831" y="2243224"/>
            <a:ext cx="1705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Best Services</a:t>
            </a:r>
            <a:endParaRPr b="1" sz="2000">
              <a:solidFill>
                <a:srgbClr val="7F7F7F"/>
              </a:solidFill>
              <a:latin typeface="Lato"/>
              <a:ea typeface="Lato"/>
              <a:cs typeface="Lato"/>
              <a:sym typeface="Lato"/>
            </a:endParaRPr>
          </a:p>
        </p:txBody>
      </p:sp>
      <p:sp>
        <p:nvSpPr>
          <p:cNvPr id="798" name="Google Shape;798;p49"/>
          <p:cNvSpPr txBox="1"/>
          <p:nvPr/>
        </p:nvSpPr>
        <p:spPr>
          <a:xfrm>
            <a:off x="1786279" y="4490675"/>
            <a:ext cx="1039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Price</a:t>
            </a:r>
            <a:endParaRPr b="1" sz="2000">
              <a:solidFill>
                <a:srgbClr val="7F7F7F"/>
              </a:solidFill>
              <a:latin typeface="Lato"/>
              <a:ea typeface="Lato"/>
              <a:cs typeface="Lato"/>
              <a:sym typeface="Lato"/>
            </a:endParaRPr>
          </a:p>
        </p:txBody>
      </p:sp>
      <p:sp>
        <p:nvSpPr>
          <p:cNvPr id="799" name="Google Shape;799;p49"/>
          <p:cNvSpPr txBox="1"/>
          <p:nvPr/>
        </p:nvSpPr>
        <p:spPr>
          <a:xfrm>
            <a:off x="8502787" y="2243224"/>
            <a:ext cx="14491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Gift</a:t>
            </a:r>
            <a:endParaRPr b="1" sz="2000">
              <a:solidFill>
                <a:srgbClr val="7F7F7F"/>
              </a:solidFill>
              <a:latin typeface="Lato"/>
              <a:ea typeface="Lato"/>
              <a:cs typeface="Lato"/>
              <a:sym typeface="Lato"/>
            </a:endParaRPr>
          </a:p>
        </p:txBody>
      </p:sp>
      <p:sp>
        <p:nvSpPr>
          <p:cNvPr id="800" name="Google Shape;800;p49"/>
          <p:cNvSpPr txBox="1"/>
          <p:nvPr/>
        </p:nvSpPr>
        <p:spPr>
          <a:xfrm>
            <a:off x="8612650" y="4490665"/>
            <a:ext cx="17465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Target</a:t>
            </a:r>
            <a:endParaRPr b="1" sz="2000">
              <a:solidFill>
                <a:srgbClr val="7F7F7F"/>
              </a:solidFill>
              <a:latin typeface="Lato"/>
              <a:ea typeface="Lato"/>
              <a:cs typeface="Lato"/>
              <a:sym typeface="Lato"/>
            </a:endParaRPr>
          </a:p>
        </p:txBody>
      </p:sp>
      <p:sp>
        <p:nvSpPr>
          <p:cNvPr id="801" name="Google Shape;801;p49"/>
          <p:cNvSpPr txBox="1"/>
          <p:nvPr/>
        </p:nvSpPr>
        <p:spPr>
          <a:xfrm>
            <a:off x="1803889" y="4873843"/>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802" name="Google Shape;802;p4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grpSp>
        <p:nvGrpSpPr>
          <p:cNvPr id="807" name="Google Shape;807;p50"/>
          <p:cNvGrpSpPr/>
          <p:nvPr/>
        </p:nvGrpSpPr>
        <p:grpSpPr>
          <a:xfrm>
            <a:off x="5389233" y="668381"/>
            <a:ext cx="7654106" cy="5521239"/>
            <a:chOff x="5349239" y="680084"/>
            <a:chExt cx="6962949" cy="5022678"/>
          </a:xfrm>
        </p:grpSpPr>
        <p:sp>
          <p:nvSpPr>
            <p:cNvPr id="808" name="Google Shape;808;p50"/>
            <p:cNvSpPr/>
            <p:nvPr/>
          </p:nvSpPr>
          <p:spPr>
            <a:xfrm>
              <a:off x="8952599" y="3446950"/>
              <a:ext cx="476406" cy="993646"/>
            </a:xfrm>
            <a:custGeom>
              <a:pathLst>
                <a:path extrusionOk="0" h="803" w="385">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09" name="Google Shape;809;p50"/>
            <p:cNvSpPr/>
            <p:nvPr/>
          </p:nvSpPr>
          <p:spPr>
            <a:xfrm>
              <a:off x="5966710" y="1687342"/>
              <a:ext cx="1109964" cy="723889"/>
            </a:xfrm>
            <a:custGeom>
              <a:pathLst>
                <a:path extrusionOk="0" h="585" w="897">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0" name="Google Shape;810;p50"/>
            <p:cNvSpPr/>
            <p:nvPr/>
          </p:nvSpPr>
          <p:spPr>
            <a:xfrm>
              <a:off x="7497396" y="4357689"/>
              <a:ext cx="146015" cy="254908"/>
            </a:xfrm>
            <a:custGeom>
              <a:pathLst>
                <a:path extrusionOk="0" h="206" w="118">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1" name="Google Shape;811;p50"/>
            <p:cNvSpPr/>
            <p:nvPr/>
          </p:nvSpPr>
          <p:spPr>
            <a:xfrm>
              <a:off x="10410277" y="2293677"/>
              <a:ext cx="470219" cy="430621"/>
            </a:xfrm>
            <a:custGeom>
              <a:pathLst>
                <a:path extrusionOk="0" h="348" w="380">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2" name="Google Shape;812;p50"/>
            <p:cNvSpPr/>
            <p:nvPr/>
          </p:nvSpPr>
          <p:spPr>
            <a:xfrm>
              <a:off x="9051593" y="4899678"/>
              <a:ext cx="23511" cy="12374"/>
            </a:xfrm>
            <a:custGeom>
              <a:pathLst>
                <a:path extrusionOk="0" h="10" w="19">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3" name="Google Shape;813;p50"/>
            <p:cNvSpPr/>
            <p:nvPr/>
          </p:nvSpPr>
          <p:spPr>
            <a:xfrm>
              <a:off x="5735313" y="1936063"/>
              <a:ext cx="921876" cy="638507"/>
            </a:xfrm>
            <a:custGeom>
              <a:pathLst>
                <a:path extrusionOk="0" h="516" w="745">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4" name="Google Shape;814;p50"/>
            <p:cNvSpPr/>
            <p:nvPr/>
          </p:nvSpPr>
          <p:spPr>
            <a:xfrm>
              <a:off x="8644482" y="3649886"/>
              <a:ext cx="539514" cy="981272"/>
            </a:xfrm>
            <a:custGeom>
              <a:pathLst>
                <a:path extrusionOk="0" h="793" w="436">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5" name="Google Shape;815;p50"/>
            <p:cNvSpPr/>
            <p:nvPr/>
          </p:nvSpPr>
          <p:spPr>
            <a:xfrm>
              <a:off x="6701736" y="2088265"/>
              <a:ext cx="506104" cy="363801"/>
            </a:xfrm>
            <a:custGeom>
              <a:pathLst>
                <a:path extrusionOk="0" h="294" w="409">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6" name="Google Shape;816;p50"/>
            <p:cNvSpPr/>
            <p:nvPr/>
          </p:nvSpPr>
          <p:spPr>
            <a:xfrm>
              <a:off x="9999454" y="3309596"/>
              <a:ext cx="240059" cy="237584"/>
            </a:xfrm>
            <a:custGeom>
              <a:pathLst>
                <a:path extrusionOk="0" h="192" w="194">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7" name="Google Shape;817;p50"/>
            <p:cNvSpPr/>
            <p:nvPr/>
          </p:nvSpPr>
          <p:spPr>
            <a:xfrm>
              <a:off x="9915310" y="3602864"/>
              <a:ext cx="626133" cy="1092640"/>
            </a:xfrm>
            <a:custGeom>
              <a:pathLst>
                <a:path extrusionOk="0" h="883" w="506">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8" name="Google Shape;818;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9" name="Google Shape;819;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0" name="Google Shape;820;p50"/>
            <p:cNvSpPr/>
            <p:nvPr/>
          </p:nvSpPr>
          <p:spPr>
            <a:xfrm>
              <a:off x="10383054" y="1918739"/>
              <a:ext cx="421959" cy="451657"/>
            </a:xfrm>
            <a:custGeom>
              <a:pathLst>
                <a:path extrusionOk="0" h="365" w="341">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1" name="Google Shape;821;p50"/>
            <p:cNvSpPr/>
            <p:nvPr/>
          </p:nvSpPr>
          <p:spPr>
            <a:xfrm>
              <a:off x="7523382" y="2934659"/>
              <a:ext cx="527140" cy="299455"/>
            </a:xfrm>
            <a:custGeom>
              <a:pathLst>
                <a:path extrusionOk="0" h="242" w="426">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2" name="Google Shape;822;p50"/>
            <p:cNvSpPr/>
            <p:nvPr/>
          </p:nvSpPr>
          <p:spPr>
            <a:xfrm>
              <a:off x="8307905" y="3075724"/>
              <a:ext cx="585299" cy="1285677"/>
            </a:xfrm>
            <a:custGeom>
              <a:pathLst>
                <a:path extrusionOk="0" h="1039" w="473">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3" name="Google Shape;823;p50"/>
            <p:cNvSpPr/>
            <p:nvPr/>
          </p:nvSpPr>
          <p:spPr>
            <a:xfrm>
              <a:off x="8022061" y="1042647"/>
              <a:ext cx="2083811" cy="998596"/>
            </a:xfrm>
            <a:custGeom>
              <a:pathLst>
                <a:path extrusionOk="0" h="807" w="1684">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4" name="Google Shape;824;p50"/>
            <p:cNvSpPr/>
            <p:nvPr/>
          </p:nvSpPr>
          <p:spPr>
            <a:xfrm>
              <a:off x="7046976" y="4533402"/>
              <a:ext cx="70533" cy="503629"/>
            </a:xfrm>
            <a:custGeom>
              <a:pathLst>
                <a:path extrusionOk="0" h="407" w="5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5" name="Google Shape;825;p50"/>
            <p:cNvSpPr/>
            <p:nvPr/>
          </p:nvSpPr>
          <p:spPr>
            <a:xfrm>
              <a:off x="8794210" y="4519791"/>
              <a:ext cx="1269590" cy="418247"/>
            </a:xfrm>
            <a:custGeom>
              <a:pathLst>
                <a:path extrusionOk="0" h="338" w="1026">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6" name="Google Shape;826;p50"/>
            <p:cNvSpPr/>
            <p:nvPr/>
          </p:nvSpPr>
          <p:spPr>
            <a:xfrm>
              <a:off x="8823908" y="3506346"/>
              <a:ext cx="488780" cy="582824"/>
            </a:xfrm>
            <a:custGeom>
              <a:pathLst>
                <a:path extrusionOk="0" h="471" w="395">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7" name="Google Shape;827;p50"/>
            <p:cNvSpPr/>
            <p:nvPr/>
          </p:nvSpPr>
          <p:spPr>
            <a:xfrm>
              <a:off x="6824241" y="1895228"/>
              <a:ext cx="713990" cy="351427"/>
            </a:xfrm>
            <a:custGeom>
              <a:pathLst>
                <a:path extrusionOk="0" h="284" w="577">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8" name="Google Shape;828;p50"/>
            <p:cNvSpPr/>
            <p:nvPr/>
          </p:nvSpPr>
          <p:spPr>
            <a:xfrm>
              <a:off x="5349239" y="680084"/>
              <a:ext cx="2645599" cy="1449016"/>
            </a:xfrm>
            <a:custGeom>
              <a:pathLst>
                <a:path extrusionOk="0" h="1171" w="2138">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9" name="Google Shape;829;p50"/>
            <p:cNvSpPr/>
            <p:nvPr/>
          </p:nvSpPr>
          <p:spPr>
            <a:xfrm>
              <a:off x="10301384" y="1691054"/>
              <a:ext cx="2010804" cy="1695262"/>
            </a:xfrm>
            <a:custGeom>
              <a:pathLst>
                <a:path extrusionOk="0" h="1370" w="1625">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0" name="Google Shape;830;p50"/>
            <p:cNvSpPr/>
            <p:nvPr/>
          </p:nvSpPr>
          <p:spPr>
            <a:xfrm>
              <a:off x="8492280" y="4612597"/>
              <a:ext cx="2977227" cy="1090165"/>
            </a:xfrm>
            <a:custGeom>
              <a:pathLst>
                <a:path extrusionOk="0" h="881" w="2406">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1" name="Google Shape;831;p50"/>
            <p:cNvSpPr/>
            <p:nvPr/>
          </p:nvSpPr>
          <p:spPr>
            <a:xfrm>
              <a:off x="6753708" y="2533736"/>
              <a:ext cx="1890774" cy="2023178"/>
            </a:xfrm>
            <a:custGeom>
              <a:pathLst>
                <a:path extrusionOk="0" h="1635" w="1528">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2" name="Google Shape;832;p50"/>
            <p:cNvSpPr/>
            <p:nvPr/>
          </p:nvSpPr>
          <p:spPr>
            <a:xfrm>
              <a:off x="10371917" y="5518387"/>
              <a:ext cx="212836" cy="90331"/>
            </a:xfrm>
            <a:custGeom>
              <a:pathLst>
                <a:path extrusionOk="0" h="73" w="172">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3" name="Google Shape;833;p50"/>
            <p:cNvSpPr/>
            <p:nvPr/>
          </p:nvSpPr>
          <p:spPr>
            <a:xfrm>
              <a:off x="7108847" y="887970"/>
              <a:ext cx="3959736" cy="3077458"/>
            </a:xfrm>
            <a:custGeom>
              <a:pathLst>
                <a:path extrusionOk="0" h="2487" w="3200">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4" name="Google Shape;834;p50"/>
            <p:cNvSpPr/>
            <p:nvPr/>
          </p:nvSpPr>
          <p:spPr>
            <a:xfrm>
              <a:off x="8966211" y="4035961"/>
              <a:ext cx="342765" cy="284606"/>
            </a:xfrm>
            <a:custGeom>
              <a:pathLst>
                <a:path extrusionOk="0" h="230" w="277">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5" name="Google Shape;835;p50"/>
            <p:cNvSpPr/>
            <p:nvPr/>
          </p:nvSpPr>
          <p:spPr>
            <a:xfrm>
              <a:off x="8086407" y="3086861"/>
              <a:ext cx="219023" cy="123742"/>
            </a:xfrm>
            <a:custGeom>
              <a:pathLst>
                <a:path extrusionOk="0" h="100" w="177">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6" name="Google Shape;836;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7" name="Google Shape;837;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8" name="Google Shape;838;p50"/>
            <p:cNvSpPr/>
            <p:nvPr/>
          </p:nvSpPr>
          <p:spPr>
            <a:xfrm>
              <a:off x="8041860" y="3213078"/>
              <a:ext cx="298218" cy="415772"/>
            </a:xfrm>
            <a:custGeom>
              <a:pathLst>
                <a:path extrusionOk="0" h="336" w="241">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9" name="Google Shape;839;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40" name="Google Shape;840;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chemeClr val="accent1"/>
            </a:solidFill>
            <a:ln>
              <a:noFill/>
            </a:ln>
            <a:effectLst>
              <a:outerShdw blurRad="381000" sx="102000" rotWithShape="0" algn="ctr" sy="102000">
                <a:srgbClr val="3F3F3F">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grpSp>
        <p:nvGrpSpPr>
          <p:cNvPr id="841" name="Google Shape;841;p50"/>
          <p:cNvGrpSpPr/>
          <p:nvPr/>
        </p:nvGrpSpPr>
        <p:grpSpPr>
          <a:xfrm>
            <a:off x="6538413" y="1603908"/>
            <a:ext cx="942320" cy="1021868"/>
            <a:chOff x="6538413" y="1603908"/>
            <a:chExt cx="942320" cy="1021868"/>
          </a:xfrm>
        </p:grpSpPr>
        <p:grpSp>
          <p:nvGrpSpPr>
            <p:cNvPr id="842" name="Google Shape;842;p50"/>
            <p:cNvGrpSpPr/>
            <p:nvPr/>
          </p:nvGrpSpPr>
          <p:grpSpPr>
            <a:xfrm>
              <a:off x="6538413" y="1603908"/>
              <a:ext cx="942320" cy="1021868"/>
              <a:chOff x="9073099" y="853039"/>
              <a:chExt cx="942320" cy="1021868"/>
            </a:xfrm>
          </p:grpSpPr>
          <p:grpSp>
            <p:nvGrpSpPr>
              <p:cNvPr id="843" name="Google Shape;843;p50"/>
              <p:cNvGrpSpPr/>
              <p:nvPr/>
            </p:nvGrpSpPr>
            <p:grpSpPr>
              <a:xfrm>
                <a:off x="9073099" y="853039"/>
                <a:ext cx="942320" cy="942320"/>
                <a:chOff x="4091289" y="2527999"/>
                <a:chExt cx="649479" cy="649479"/>
              </a:xfrm>
            </p:grpSpPr>
            <p:sp>
              <p:nvSpPr>
                <p:cNvPr id="844" name="Google Shape;844;p50"/>
                <p:cNvSpPr/>
                <p:nvPr/>
              </p:nvSpPr>
              <p:spPr>
                <a:xfrm>
                  <a:off x="4091289" y="2527999"/>
                  <a:ext cx="649479" cy="649479"/>
                </a:xfrm>
                <a:prstGeom prst="ellipse">
                  <a:avLst/>
                </a:prstGeom>
                <a:solidFill>
                  <a:schemeClr val="lt1"/>
                </a:solidFill>
                <a:ln>
                  <a:noFill/>
                </a:ln>
                <a:effectLst>
                  <a:outerShdw blurRad="127000" sx="102000" rotWithShape="0" algn="ctr" sy="102000">
                    <a:srgbClr val="BFBFB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7F7F7F"/>
                    </a:solidFill>
                    <a:latin typeface="Lato"/>
                    <a:ea typeface="Lato"/>
                    <a:cs typeface="Lato"/>
                    <a:sym typeface="Lato"/>
                  </a:endParaRPr>
                </a:p>
              </p:txBody>
            </p:sp>
            <p:sp>
              <p:nvSpPr>
                <p:cNvPr id="845" name="Google Shape;845;p50"/>
                <p:cNvSpPr/>
                <p:nvPr/>
              </p:nvSpPr>
              <p:spPr>
                <a:xfrm>
                  <a:off x="4126706" y="2563416"/>
                  <a:ext cx="578644" cy="578644"/>
                </a:xfrm>
                <a:prstGeom prst="arc">
                  <a:avLst>
                    <a:gd fmla="val 19780681" name="adj1"/>
                    <a:gd fmla="val 16108834" name="adj2"/>
                  </a:avLst>
                </a:prstGeom>
                <a:solidFill>
                  <a:srgbClr val="FFFFFF"/>
                </a:solidFill>
                <a:ln cap="rnd"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Lato"/>
                    <a:ea typeface="Lato"/>
                    <a:cs typeface="Lato"/>
                    <a:sym typeface="Lato"/>
                  </a:endParaRPr>
                </a:p>
              </p:txBody>
            </p:sp>
          </p:grpSp>
          <p:sp>
            <p:nvSpPr>
              <p:cNvPr id="846" name="Google Shape;846;p50"/>
              <p:cNvSpPr/>
              <p:nvPr/>
            </p:nvSpPr>
            <p:spPr>
              <a:xfrm flipH="1" rot="10800000">
                <a:off x="9479381" y="1789921"/>
                <a:ext cx="129758" cy="8498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Lato"/>
                  <a:ea typeface="Lato"/>
                  <a:cs typeface="Lato"/>
                  <a:sym typeface="Lato"/>
                </a:endParaRPr>
              </a:p>
            </p:txBody>
          </p:sp>
        </p:grpSp>
        <p:sp>
          <p:nvSpPr>
            <p:cNvPr id="847" name="Google Shape;847;p50"/>
            <p:cNvSpPr txBox="1"/>
            <p:nvPr/>
          </p:nvSpPr>
          <p:spPr>
            <a:xfrm>
              <a:off x="6716064" y="1905792"/>
              <a:ext cx="5870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Lato"/>
                  <a:ea typeface="Lato"/>
                  <a:cs typeface="Lato"/>
                  <a:sym typeface="Lato"/>
                </a:rPr>
                <a:t>80%</a:t>
              </a:r>
              <a:endParaRPr sz="1600">
                <a:solidFill>
                  <a:srgbClr val="7F7F7F"/>
                </a:solidFill>
                <a:latin typeface="Lato"/>
                <a:ea typeface="Lato"/>
                <a:cs typeface="Lato"/>
                <a:sym typeface="Lato"/>
              </a:endParaRPr>
            </a:p>
          </p:txBody>
        </p:sp>
      </p:grpSp>
      <p:sp>
        <p:nvSpPr>
          <p:cNvPr id="848" name="Google Shape;848;p50"/>
          <p:cNvSpPr/>
          <p:nvPr/>
        </p:nvSpPr>
        <p:spPr>
          <a:xfrm>
            <a:off x="712008" y="3086038"/>
            <a:ext cx="4567550" cy="6994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200">
                <a:solidFill>
                  <a:srgbClr val="A5A5A5"/>
                </a:solidFill>
                <a:latin typeface="Lato"/>
                <a:ea typeface="Lato"/>
                <a:cs typeface="Lato"/>
                <a:sym typeface="Lato"/>
              </a:rPr>
              <a:t>Ut wisi enim ad minim veniam</a:t>
            </a:r>
            <a:r>
              <a:rPr lang="en-US" sz="1100">
                <a:solidFill>
                  <a:srgbClr val="A5A5A5"/>
                </a:solidFill>
                <a:latin typeface="Lato"/>
                <a:ea typeface="Lato"/>
                <a:cs typeface="Lato"/>
                <a:sym typeface="Lato"/>
              </a:rPr>
              <a:t>, quis nostrud exerci tation ullamcorper suscipit lobortis nisl ut aliquip ex ea commodo consequat. Lorem ipsum dolor sit amet, </a:t>
            </a:r>
            <a:endParaRPr sz="1100">
              <a:solidFill>
                <a:srgbClr val="A5A5A5"/>
              </a:solidFill>
              <a:latin typeface="Lato"/>
              <a:ea typeface="Lato"/>
              <a:cs typeface="Lato"/>
              <a:sym typeface="Lato"/>
            </a:endParaRPr>
          </a:p>
        </p:txBody>
      </p:sp>
      <p:sp>
        <p:nvSpPr>
          <p:cNvPr id="849" name="Google Shape;849;p50"/>
          <p:cNvSpPr/>
          <p:nvPr/>
        </p:nvSpPr>
        <p:spPr>
          <a:xfrm>
            <a:off x="740648" y="2714828"/>
            <a:ext cx="2114168" cy="258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1200"/>
              <a:buFont typeface="Arial"/>
              <a:buNone/>
            </a:pPr>
            <a:r>
              <a:rPr lang="en-US" sz="1200">
                <a:solidFill>
                  <a:srgbClr val="7F7F7F"/>
                </a:solidFill>
                <a:latin typeface="Lato"/>
                <a:ea typeface="Lato"/>
                <a:cs typeface="Lato"/>
                <a:sym typeface="Lato"/>
              </a:rPr>
              <a:t>This is the place for subtitle</a:t>
            </a:r>
            <a:endParaRPr/>
          </a:p>
        </p:txBody>
      </p:sp>
      <p:sp>
        <p:nvSpPr>
          <p:cNvPr id="850" name="Google Shape;850;p50"/>
          <p:cNvSpPr/>
          <p:nvPr/>
        </p:nvSpPr>
        <p:spPr>
          <a:xfrm>
            <a:off x="724707" y="4925428"/>
            <a:ext cx="2130109"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 lobortis nisl ut aliquip ex ea</a:t>
            </a:r>
            <a:endParaRPr sz="1100">
              <a:solidFill>
                <a:srgbClr val="A5A5A5"/>
              </a:solidFill>
              <a:latin typeface="Lato"/>
              <a:ea typeface="Lato"/>
              <a:cs typeface="Lato"/>
              <a:sym typeface="Lato"/>
            </a:endParaRPr>
          </a:p>
        </p:txBody>
      </p:sp>
      <p:sp>
        <p:nvSpPr>
          <p:cNvPr id="851" name="Google Shape;851;p50"/>
          <p:cNvSpPr/>
          <p:nvPr/>
        </p:nvSpPr>
        <p:spPr>
          <a:xfrm>
            <a:off x="712007"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1</a:t>
            </a:r>
            <a:endParaRPr sz="1400">
              <a:solidFill>
                <a:srgbClr val="A5A5A5"/>
              </a:solidFill>
              <a:latin typeface="Lato"/>
              <a:ea typeface="Lato"/>
              <a:cs typeface="Lato"/>
              <a:sym typeface="Lato"/>
            </a:endParaRPr>
          </a:p>
        </p:txBody>
      </p:sp>
      <p:sp>
        <p:nvSpPr>
          <p:cNvPr id="852" name="Google Shape;852;p50"/>
          <p:cNvSpPr/>
          <p:nvPr/>
        </p:nvSpPr>
        <p:spPr>
          <a:xfrm>
            <a:off x="3030366" y="4925428"/>
            <a:ext cx="1505618"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a:t>
            </a:r>
            <a:endParaRPr sz="1100">
              <a:solidFill>
                <a:srgbClr val="A5A5A5"/>
              </a:solidFill>
              <a:latin typeface="Lato"/>
              <a:ea typeface="Lato"/>
              <a:cs typeface="Lato"/>
              <a:sym typeface="Lato"/>
            </a:endParaRPr>
          </a:p>
        </p:txBody>
      </p:sp>
      <p:sp>
        <p:nvSpPr>
          <p:cNvPr id="853" name="Google Shape;853;p50"/>
          <p:cNvSpPr/>
          <p:nvPr/>
        </p:nvSpPr>
        <p:spPr>
          <a:xfrm>
            <a:off x="3017664"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2</a:t>
            </a:r>
            <a:endParaRPr sz="1400">
              <a:solidFill>
                <a:srgbClr val="A5A5A5"/>
              </a:solidFill>
              <a:latin typeface="Lato"/>
              <a:ea typeface="Lato"/>
              <a:cs typeface="Lato"/>
              <a:sym typeface="Lato"/>
            </a:endParaRPr>
          </a:p>
        </p:txBody>
      </p:sp>
      <p:grpSp>
        <p:nvGrpSpPr>
          <p:cNvPr id="854" name="Google Shape;854;p50"/>
          <p:cNvGrpSpPr/>
          <p:nvPr/>
        </p:nvGrpSpPr>
        <p:grpSpPr>
          <a:xfrm>
            <a:off x="3094788" y="4187430"/>
            <a:ext cx="229288" cy="333406"/>
            <a:chOff x="10146488" y="3506000"/>
            <a:chExt cx="319880" cy="465139"/>
          </a:xfrm>
        </p:grpSpPr>
        <p:sp>
          <p:nvSpPr>
            <p:cNvPr id="855" name="Google Shape;855;p50"/>
            <p:cNvSpPr/>
            <p:nvPr/>
          </p:nvSpPr>
          <p:spPr>
            <a:xfrm>
              <a:off x="10146488" y="3506000"/>
              <a:ext cx="319880" cy="465139"/>
            </a:xfrm>
            <a:custGeom>
              <a:pathLst>
                <a:path extrusionOk="0"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6" name="Google Shape;856;p50"/>
            <p:cNvSpPr/>
            <p:nvPr/>
          </p:nvSpPr>
          <p:spPr>
            <a:xfrm>
              <a:off x="10205244" y="3709195"/>
              <a:ext cx="205581" cy="166688"/>
            </a:xfrm>
            <a:custGeom>
              <a:pathLst>
                <a:path extrusionOk="0"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grpSp>
        <p:nvGrpSpPr>
          <p:cNvPr id="857" name="Google Shape;857;p50"/>
          <p:cNvGrpSpPr/>
          <p:nvPr/>
        </p:nvGrpSpPr>
        <p:grpSpPr>
          <a:xfrm>
            <a:off x="861490" y="4213887"/>
            <a:ext cx="333406" cy="280494"/>
            <a:chOff x="5356342" y="3093565"/>
            <a:chExt cx="465138" cy="391319"/>
          </a:xfrm>
        </p:grpSpPr>
        <p:sp>
          <p:nvSpPr>
            <p:cNvPr id="858" name="Google Shape;858;p50"/>
            <p:cNvSpPr/>
            <p:nvPr/>
          </p:nvSpPr>
          <p:spPr>
            <a:xfrm>
              <a:off x="5473023" y="3195165"/>
              <a:ext cx="231775" cy="231775"/>
            </a:xfrm>
            <a:custGeom>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9" name="Google Shape;859;p50"/>
            <p:cNvSpPr/>
            <p:nvPr/>
          </p:nvSpPr>
          <p:spPr>
            <a:xfrm>
              <a:off x="5530967" y="3253109"/>
              <a:ext cx="65087" cy="65089"/>
            </a:xfrm>
            <a:custGeom>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60" name="Google Shape;860;p50"/>
            <p:cNvSpPr/>
            <p:nvPr/>
          </p:nvSpPr>
          <p:spPr>
            <a:xfrm>
              <a:off x="5356342" y="3093565"/>
              <a:ext cx="465138" cy="391319"/>
            </a:xfrm>
            <a:custGeom>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sp>
        <p:nvSpPr>
          <p:cNvPr id="861" name="Google Shape;861;p50"/>
          <p:cNvSpPr txBox="1"/>
          <p:nvPr/>
        </p:nvSpPr>
        <p:spPr>
          <a:xfrm>
            <a:off x="579852" y="722125"/>
            <a:ext cx="45675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Our Client</a:t>
            </a:r>
            <a:endParaRPr b="1" sz="6000">
              <a:solidFill>
                <a:schemeClr val="dk1"/>
              </a:solidFill>
              <a:latin typeface="Arial"/>
              <a:ea typeface="Arial"/>
              <a:cs typeface="Arial"/>
              <a:sym typeface="Arial"/>
            </a:endParaRPr>
          </a:p>
        </p:txBody>
      </p:sp>
      <p:sp>
        <p:nvSpPr>
          <p:cNvPr id="862" name="Google Shape;862;p50"/>
          <p:cNvSpPr txBox="1"/>
          <p:nvPr/>
        </p:nvSpPr>
        <p:spPr>
          <a:xfrm>
            <a:off x="706454" y="1821606"/>
            <a:ext cx="26869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Maps Slide</a:t>
            </a:r>
            <a:endParaRPr sz="32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p:nvPr/>
        </p:nvSpPr>
        <p:spPr>
          <a:xfrm>
            <a:off x="0" y="0"/>
            <a:ext cx="6762750" cy="6858000"/>
          </a:xfrm>
          <a:custGeom>
            <a:pathLst>
              <a:path extrusionOk="0" h="6858000" w="6762750">
                <a:moveTo>
                  <a:pt x="0" y="0"/>
                </a:moveTo>
                <a:lnTo>
                  <a:pt x="6762750" y="0"/>
                </a:lnTo>
                <a:lnTo>
                  <a:pt x="6762750"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4"/>
          <p:cNvSpPr/>
          <p:nvPr/>
        </p:nvSpPr>
        <p:spPr>
          <a:xfrm>
            <a:off x="352697" y="0"/>
            <a:ext cx="1515292"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35" name="Google Shape;135;p24"/>
          <p:cNvSpPr txBox="1"/>
          <p:nvPr/>
        </p:nvSpPr>
        <p:spPr>
          <a:xfrm rot="-5400000">
            <a:off x="-420958" y="2828836"/>
            <a:ext cx="30652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Wedding</a:t>
            </a:r>
            <a:endParaRPr sz="4800">
              <a:solidFill>
                <a:schemeClr val="lt1"/>
              </a:solidFill>
              <a:latin typeface="Arial"/>
              <a:ea typeface="Arial"/>
              <a:cs typeface="Arial"/>
              <a:sym typeface="Arial"/>
            </a:endParaRPr>
          </a:p>
        </p:txBody>
      </p:sp>
      <p:sp>
        <p:nvSpPr>
          <p:cNvPr id="136" name="Google Shape;136;p24"/>
          <p:cNvSpPr txBox="1"/>
          <p:nvPr/>
        </p:nvSpPr>
        <p:spPr>
          <a:xfrm>
            <a:off x="7077907" y="1510710"/>
            <a:ext cx="2637260"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About</a:t>
            </a:r>
            <a:endParaRPr sz="7200"/>
          </a:p>
        </p:txBody>
      </p:sp>
      <p:sp>
        <p:nvSpPr>
          <p:cNvPr id="137" name="Google Shape;137;p24"/>
          <p:cNvSpPr txBox="1"/>
          <p:nvPr/>
        </p:nvSpPr>
        <p:spPr>
          <a:xfrm>
            <a:off x="7137541" y="2574460"/>
            <a:ext cx="31999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One Picture</a:t>
            </a:r>
            <a:endParaRPr sz="3600">
              <a:solidFill>
                <a:schemeClr val="dk1"/>
              </a:solidFill>
              <a:latin typeface="Garamond"/>
              <a:ea typeface="Garamond"/>
              <a:cs typeface="Garamond"/>
              <a:sym typeface="Garamond"/>
            </a:endParaRPr>
          </a:p>
        </p:txBody>
      </p:sp>
      <p:sp>
        <p:nvSpPr>
          <p:cNvPr id="138" name="Google Shape;138;p24"/>
          <p:cNvSpPr/>
          <p:nvPr/>
        </p:nvSpPr>
        <p:spPr>
          <a:xfrm>
            <a:off x="7137541" y="3483715"/>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39" name="Google Shape;139;p24"/>
          <p:cNvSpPr/>
          <p:nvPr/>
        </p:nvSpPr>
        <p:spPr>
          <a:xfrm>
            <a:off x="7168917" y="4834088"/>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40" name="Google Shape;140;p24"/>
          <p:cNvSpPr/>
          <p:nvPr/>
        </p:nvSpPr>
        <p:spPr>
          <a:xfrm rot="-5400000">
            <a:off x="10621792" y="-1601132"/>
            <a:ext cx="3202264" cy="3202264"/>
          </a:xfrm>
          <a:prstGeom prst="blockArc">
            <a:avLst>
              <a:gd fmla="val 10800000" name="adj1"/>
              <a:gd fmla="val 16199946" name="adj2"/>
              <a:gd fmla="val 4563" name="adj3"/>
            </a:avLst>
          </a:prstGeom>
          <a:solidFill>
            <a:srgbClr val="514DA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51"/>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51"/>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51"/>
          <p:cNvSpPr txBox="1"/>
          <p:nvPr/>
        </p:nvSpPr>
        <p:spPr>
          <a:xfrm>
            <a:off x="5894541" y="1963400"/>
            <a:ext cx="493917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Thanks You</a:t>
            </a:r>
            <a:endParaRPr sz="6000">
              <a:solidFill>
                <a:schemeClr val="lt1"/>
              </a:solidFill>
              <a:latin typeface="Arial"/>
              <a:ea typeface="Arial"/>
              <a:cs typeface="Arial"/>
              <a:sym typeface="Arial"/>
            </a:endParaRPr>
          </a:p>
        </p:txBody>
      </p:sp>
      <p:sp>
        <p:nvSpPr>
          <p:cNvPr id="870" name="Google Shape;870;p51"/>
          <p:cNvSpPr txBox="1"/>
          <p:nvPr/>
        </p:nvSpPr>
        <p:spPr>
          <a:xfrm>
            <a:off x="1374793" y="2213380"/>
            <a:ext cx="40382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Garamond"/>
                <a:ea typeface="Garamond"/>
                <a:cs typeface="Garamond"/>
                <a:sym typeface="Garamond"/>
              </a:rPr>
              <a:t>Visit Our Office</a:t>
            </a:r>
            <a:endParaRPr sz="3200">
              <a:solidFill>
                <a:schemeClr val="lt1"/>
              </a:solidFill>
              <a:latin typeface="Garamond"/>
              <a:ea typeface="Garamond"/>
              <a:cs typeface="Garamond"/>
              <a:sym typeface="Garamond"/>
            </a:endParaRPr>
          </a:p>
        </p:txBody>
      </p:sp>
      <p:sp>
        <p:nvSpPr>
          <p:cNvPr id="871" name="Google Shape;871;p51"/>
          <p:cNvSpPr/>
          <p:nvPr/>
        </p:nvSpPr>
        <p:spPr>
          <a:xfrm>
            <a:off x="1374794" y="3033687"/>
            <a:ext cx="3976556" cy="12161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ADDRESS :</a:t>
            </a:r>
            <a:endParaRPr/>
          </a:p>
          <a:p>
            <a:pPr indent="0" lvl="0" marL="0" marR="0" rtl="0" algn="just">
              <a:lnSpc>
                <a:spcPct val="15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nonummy nibh euismod tincidunt ut laoreet dolore magna aliquam erat Lorem ipsum dolor sit ameteuismod Tincidunt ut laoreet dolore magna aliquam erat Lorem ipsum dolor sit amet laoreet dolore</a:t>
            </a:r>
            <a:endParaRPr/>
          </a:p>
        </p:txBody>
      </p:sp>
      <p:grpSp>
        <p:nvGrpSpPr>
          <p:cNvPr id="872" name="Google Shape;872;p51"/>
          <p:cNvGrpSpPr/>
          <p:nvPr/>
        </p:nvGrpSpPr>
        <p:grpSpPr>
          <a:xfrm>
            <a:off x="1481135" y="4525336"/>
            <a:ext cx="1953295" cy="333519"/>
            <a:chOff x="9488054" y="5541386"/>
            <a:chExt cx="1953295" cy="333519"/>
          </a:xfrm>
        </p:grpSpPr>
        <p:grpSp>
          <p:nvGrpSpPr>
            <p:cNvPr id="873" name="Google Shape;873;p51"/>
            <p:cNvGrpSpPr/>
            <p:nvPr/>
          </p:nvGrpSpPr>
          <p:grpSpPr>
            <a:xfrm>
              <a:off x="10030030" y="5542909"/>
              <a:ext cx="327600" cy="327600"/>
              <a:chOff x="4688" y="2597"/>
              <a:chExt cx="264" cy="264"/>
            </a:xfrm>
          </p:grpSpPr>
          <p:sp>
            <p:nvSpPr>
              <p:cNvPr id="874" name="Google Shape;874;p51"/>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1"/>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51"/>
            <p:cNvGrpSpPr/>
            <p:nvPr/>
          </p:nvGrpSpPr>
          <p:grpSpPr>
            <a:xfrm>
              <a:off x="9488054" y="5546698"/>
              <a:ext cx="328207" cy="328207"/>
              <a:chOff x="3799" y="2597"/>
              <a:chExt cx="264" cy="264"/>
            </a:xfrm>
          </p:grpSpPr>
          <p:sp>
            <p:nvSpPr>
              <p:cNvPr id="877" name="Google Shape;877;p51"/>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51"/>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9" name="Google Shape;879;p51"/>
            <p:cNvGrpSpPr/>
            <p:nvPr/>
          </p:nvGrpSpPr>
          <p:grpSpPr>
            <a:xfrm>
              <a:off x="10571400" y="5541386"/>
              <a:ext cx="328578" cy="327600"/>
              <a:chOff x="4202" y="1821"/>
              <a:chExt cx="336" cy="335"/>
            </a:xfrm>
          </p:grpSpPr>
          <p:sp>
            <p:nvSpPr>
              <p:cNvPr id="880" name="Google Shape;880;p51"/>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51"/>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1"/>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5" name="Google Shape;885;p51"/>
            <p:cNvGrpSpPr/>
            <p:nvPr/>
          </p:nvGrpSpPr>
          <p:grpSpPr>
            <a:xfrm>
              <a:off x="11112770" y="5541386"/>
              <a:ext cx="328578" cy="327600"/>
              <a:chOff x="4584" y="1821"/>
              <a:chExt cx="336" cy="335"/>
            </a:xfrm>
          </p:grpSpPr>
          <p:sp>
            <p:nvSpPr>
              <p:cNvPr id="886" name="Google Shape;886;p51"/>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51"/>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p:nvPr/>
        </p:nvSpPr>
        <p:spPr>
          <a:xfrm>
            <a:off x="6096000" y="0"/>
            <a:ext cx="5695950" cy="6858000"/>
          </a:xfrm>
          <a:custGeom>
            <a:pathLst>
              <a:path extrusionOk="0" h="6858000" w="5695950">
                <a:moveTo>
                  <a:pt x="0" y="0"/>
                </a:moveTo>
                <a:lnTo>
                  <a:pt x="5695950" y="0"/>
                </a:lnTo>
                <a:lnTo>
                  <a:pt x="5695950"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5"/>
          <p:cNvSpPr/>
          <p:nvPr/>
        </p:nvSpPr>
        <p:spPr>
          <a:xfrm>
            <a:off x="0" y="0"/>
            <a:ext cx="12192000" cy="6858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47" name="Google Shape;147;p25"/>
          <p:cNvSpPr txBox="1"/>
          <p:nvPr/>
        </p:nvSpPr>
        <p:spPr>
          <a:xfrm>
            <a:off x="636524" y="1317181"/>
            <a:ext cx="205216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Best</a:t>
            </a:r>
            <a:endParaRPr sz="7200">
              <a:solidFill>
                <a:schemeClr val="lt1"/>
              </a:solidFill>
              <a:latin typeface="Arial"/>
              <a:ea typeface="Arial"/>
              <a:cs typeface="Arial"/>
              <a:sym typeface="Arial"/>
            </a:endParaRPr>
          </a:p>
        </p:txBody>
      </p:sp>
      <p:sp>
        <p:nvSpPr>
          <p:cNvPr id="148" name="Google Shape;148;p25"/>
          <p:cNvSpPr txBox="1"/>
          <p:nvPr/>
        </p:nvSpPr>
        <p:spPr>
          <a:xfrm>
            <a:off x="696158" y="2380931"/>
            <a:ext cx="22609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Services</a:t>
            </a:r>
            <a:endParaRPr sz="3600">
              <a:solidFill>
                <a:schemeClr val="lt1"/>
              </a:solidFill>
              <a:latin typeface="Garamond"/>
              <a:ea typeface="Garamond"/>
              <a:cs typeface="Garamond"/>
              <a:sym typeface="Garamond"/>
            </a:endParaRPr>
          </a:p>
        </p:txBody>
      </p:sp>
      <p:sp>
        <p:nvSpPr>
          <p:cNvPr id="149" name="Google Shape;149;p25"/>
          <p:cNvSpPr/>
          <p:nvPr/>
        </p:nvSpPr>
        <p:spPr>
          <a:xfrm>
            <a:off x="696157" y="3674484"/>
            <a:ext cx="4828343"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50" name="Google Shape;150;p25"/>
          <p:cNvSpPr/>
          <p:nvPr/>
        </p:nvSpPr>
        <p:spPr>
          <a:xfrm>
            <a:off x="1710181" y="5099939"/>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51" name="Google Shape;151;p25"/>
          <p:cNvSpPr/>
          <p:nvPr/>
        </p:nvSpPr>
        <p:spPr>
          <a:xfrm rot="5400000">
            <a:off x="7572473" y="2919541"/>
            <a:ext cx="6858001" cy="10189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52" name="Google Shape;152;p25"/>
          <p:cNvSpPr txBox="1"/>
          <p:nvPr/>
        </p:nvSpPr>
        <p:spPr>
          <a:xfrm rot="5400000">
            <a:off x="8741860" y="3028041"/>
            <a:ext cx="451923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Wedding</a:t>
            </a:r>
            <a:endParaRPr b="1" sz="4400">
              <a:solidFill>
                <a:schemeClr val="lt1"/>
              </a:solidFill>
              <a:latin typeface="Arial"/>
              <a:ea typeface="Arial"/>
              <a:cs typeface="Arial"/>
              <a:sym typeface="Arial"/>
            </a:endParaRPr>
          </a:p>
        </p:txBody>
      </p:sp>
      <p:sp>
        <p:nvSpPr>
          <p:cNvPr id="153" name="Google Shape;153;p25"/>
          <p:cNvSpPr/>
          <p:nvPr/>
        </p:nvSpPr>
        <p:spPr>
          <a:xfrm rot="5400000">
            <a:off x="-1819276" y="5067300"/>
            <a:ext cx="3657600" cy="3657600"/>
          </a:xfrm>
          <a:prstGeom prst="blockArc">
            <a:avLst>
              <a:gd fmla="val 10800000" name="adj1"/>
              <a:gd fmla="val 16111111" name="adj2"/>
              <a:gd fmla="val 3953" name="adj3"/>
            </a:avLst>
          </a:prstGeom>
          <a:solidFill>
            <a:srgbClr val="CDCCE8">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p:nvPr/>
        </p:nvSpPr>
        <p:spPr>
          <a:xfrm>
            <a:off x="0" y="3829050"/>
            <a:ext cx="12192000" cy="3009093"/>
          </a:xfrm>
          <a:prstGeom prst="rect">
            <a:avLst/>
          </a:pr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p:nvPr/>
        </p:nvSpPr>
        <p:spPr>
          <a:xfrm>
            <a:off x="5362246" y="734383"/>
            <a:ext cx="6261817" cy="5389232"/>
          </a:xfrm>
          <a:custGeom>
            <a:pathLst>
              <a:path extrusionOk="0" h="5389232" w="6261817">
                <a:moveTo>
                  <a:pt x="3724701" y="1799373"/>
                </a:moveTo>
                <a:lnTo>
                  <a:pt x="4174544" y="2699060"/>
                </a:lnTo>
                <a:lnTo>
                  <a:pt x="3729145" y="3589859"/>
                </a:lnTo>
                <a:lnTo>
                  <a:pt x="4619945" y="3589859"/>
                </a:lnTo>
                <a:lnTo>
                  <a:pt x="4174545" y="2699060"/>
                </a:lnTo>
                <a:lnTo>
                  <a:pt x="4624388" y="1799373"/>
                </a:lnTo>
                <a:close/>
                <a:moveTo>
                  <a:pt x="1493479" y="0"/>
                </a:moveTo>
                <a:lnTo>
                  <a:pt x="2681065" y="0"/>
                </a:lnTo>
                <a:lnTo>
                  <a:pt x="3130908" y="899687"/>
                </a:lnTo>
                <a:lnTo>
                  <a:pt x="2681065" y="1799373"/>
                </a:lnTo>
                <a:lnTo>
                  <a:pt x="3580752" y="1799373"/>
                </a:lnTo>
                <a:lnTo>
                  <a:pt x="3130909" y="899687"/>
                </a:lnTo>
                <a:lnTo>
                  <a:pt x="3580752" y="0"/>
                </a:lnTo>
                <a:lnTo>
                  <a:pt x="4768338" y="0"/>
                </a:lnTo>
                <a:lnTo>
                  <a:pt x="5218181" y="899687"/>
                </a:lnTo>
                <a:lnTo>
                  <a:pt x="4768338" y="1799373"/>
                </a:lnTo>
                <a:lnTo>
                  <a:pt x="5811974" y="1799373"/>
                </a:lnTo>
                <a:lnTo>
                  <a:pt x="6261817" y="2699060"/>
                </a:lnTo>
                <a:lnTo>
                  <a:pt x="5811974" y="3598746"/>
                </a:lnTo>
                <a:lnTo>
                  <a:pt x="4772781" y="3598746"/>
                </a:lnTo>
                <a:lnTo>
                  <a:pt x="5218181" y="4489546"/>
                </a:lnTo>
                <a:lnTo>
                  <a:pt x="4768338" y="5389232"/>
                </a:lnTo>
                <a:lnTo>
                  <a:pt x="3580752" y="5389232"/>
                </a:lnTo>
                <a:lnTo>
                  <a:pt x="3130909" y="4489546"/>
                </a:lnTo>
                <a:lnTo>
                  <a:pt x="3576309" y="3598746"/>
                </a:lnTo>
                <a:lnTo>
                  <a:pt x="2685509" y="3598746"/>
                </a:lnTo>
                <a:lnTo>
                  <a:pt x="3130908" y="4489546"/>
                </a:lnTo>
                <a:lnTo>
                  <a:pt x="2681065" y="5389232"/>
                </a:lnTo>
                <a:lnTo>
                  <a:pt x="1493479" y="5389232"/>
                </a:lnTo>
                <a:lnTo>
                  <a:pt x="1043636" y="4489546"/>
                </a:lnTo>
                <a:lnTo>
                  <a:pt x="1489035" y="3598747"/>
                </a:lnTo>
                <a:lnTo>
                  <a:pt x="449843" y="3598747"/>
                </a:lnTo>
                <a:lnTo>
                  <a:pt x="0" y="2699061"/>
                </a:lnTo>
                <a:lnTo>
                  <a:pt x="449843" y="1799374"/>
                </a:lnTo>
                <a:lnTo>
                  <a:pt x="1637429" y="1799374"/>
                </a:lnTo>
                <a:lnTo>
                  <a:pt x="2087272" y="2699061"/>
                </a:lnTo>
                <a:lnTo>
                  <a:pt x="1641873" y="3589859"/>
                </a:lnTo>
                <a:lnTo>
                  <a:pt x="2532672" y="3589859"/>
                </a:lnTo>
                <a:lnTo>
                  <a:pt x="2087272" y="2699060"/>
                </a:lnTo>
                <a:lnTo>
                  <a:pt x="2537115" y="1799373"/>
                </a:lnTo>
                <a:lnTo>
                  <a:pt x="1493479" y="1799373"/>
                </a:lnTo>
                <a:lnTo>
                  <a:pt x="1043636" y="899687"/>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6"/>
          <p:cNvSpPr/>
          <p:nvPr/>
        </p:nvSpPr>
        <p:spPr>
          <a:xfrm>
            <a:off x="696158" y="4292349"/>
            <a:ext cx="3536721"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61" name="Google Shape;161;p26"/>
          <p:cNvSpPr txBox="1"/>
          <p:nvPr/>
        </p:nvSpPr>
        <p:spPr>
          <a:xfrm>
            <a:off x="894751" y="1347500"/>
            <a:ext cx="2470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Best</a:t>
            </a:r>
            <a:endParaRPr b="1" sz="7200">
              <a:solidFill>
                <a:schemeClr val="dk1"/>
              </a:solidFill>
              <a:latin typeface="Arial"/>
              <a:ea typeface="Arial"/>
              <a:cs typeface="Arial"/>
              <a:sym typeface="Arial"/>
            </a:endParaRPr>
          </a:p>
        </p:txBody>
      </p:sp>
      <p:sp>
        <p:nvSpPr>
          <p:cNvPr id="162" name="Google Shape;162;p26"/>
          <p:cNvSpPr txBox="1"/>
          <p:nvPr/>
        </p:nvSpPr>
        <p:spPr>
          <a:xfrm>
            <a:off x="894747" y="262790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163" name="Google Shape;163;p26"/>
          <p:cNvSpPr/>
          <p:nvPr/>
        </p:nvSpPr>
        <p:spPr>
          <a:xfrm>
            <a:off x="696158" y="5336092"/>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998527" y="-156754"/>
            <a:ext cx="13512743" cy="4464648"/>
          </a:xfrm>
          <a:custGeom>
            <a:pathLst>
              <a:path extrusionOk="0" h="4464648" w="13512743">
                <a:moveTo>
                  <a:pt x="9984264" y="4254365"/>
                </a:moveTo>
                <a:lnTo>
                  <a:pt x="10080684" y="4262592"/>
                </a:lnTo>
                <a:cubicBezTo>
                  <a:pt x="10178381" y="4277837"/>
                  <a:pt x="10258838" y="4307843"/>
                  <a:pt x="10179020" y="4307843"/>
                </a:cubicBezTo>
                <a:cubicBezTo>
                  <a:pt x="10161141" y="4307843"/>
                  <a:pt x="10035986" y="4254123"/>
                  <a:pt x="10000866" y="4289936"/>
                </a:cubicBezTo>
                <a:cubicBezTo>
                  <a:pt x="10000866" y="4276627"/>
                  <a:pt x="9998312" y="4267674"/>
                  <a:pt x="9994481" y="4261866"/>
                </a:cubicBezTo>
                <a:close/>
                <a:moveTo>
                  <a:pt x="9980433" y="4251945"/>
                </a:moveTo>
                <a:lnTo>
                  <a:pt x="9984264" y="4254365"/>
                </a:lnTo>
                <a:lnTo>
                  <a:pt x="9982987" y="4254365"/>
                </a:lnTo>
                <a:lnTo>
                  <a:pt x="9973409" y="4252429"/>
                </a:lnTo>
                <a:close/>
                <a:moveTo>
                  <a:pt x="12856435" y="3577537"/>
                </a:moveTo>
                <a:lnTo>
                  <a:pt x="12856435" y="3578020"/>
                </a:lnTo>
                <a:lnTo>
                  <a:pt x="12854519" y="3578020"/>
                </a:lnTo>
                <a:close/>
                <a:moveTo>
                  <a:pt x="13172514" y="3537609"/>
                </a:moveTo>
                <a:cubicBezTo>
                  <a:pt x="13030119" y="3573423"/>
                  <a:pt x="12993722" y="3555274"/>
                  <a:pt x="12904964" y="3573181"/>
                </a:cubicBezTo>
                <a:cubicBezTo>
                  <a:pt x="12902410" y="3573181"/>
                  <a:pt x="12896025" y="3573907"/>
                  <a:pt x="12885169" y="3574875"/>
                </a:cubicBezTo>
                <a:lnTo>
                  <a:pt x="12856435" y="3577537"/>
                </a:lnTo>
                <a:lnTo>
                  <a:pt x="12958602" y="3555516"/>
                </a:lnTo>
                <a:cubicBezTo>
                  <a:pt x="13047360" y="3555516"/>
                  <a:pt x="13118877" y="3537609"/>
                  <a:pt x="13172514" y="3537609"/>
                </a:cubicBezTo>
                <a:close/>
                <a:moveTo>
                  <a:pt x="5135799" y="2319222"/>
                </a:moveTo>
                <a:cubicBezTo>
                  <a:pt x="5135799" y="2319222"/>
                  <a:pt x="5135799" y="2319464"/>
                  <a:pt x="5117920" y="2337371"/>
                </a:cubicBezTo>
                <a:cubicBezTo>
                  <a:pt x="5100041" y="2319464"/>
                  <a:pt x="5117920" y="2319222"/>
                  <a:pt x="5135799" y="2319222"/>
                </a:cubicBezTo>
                <a:close/>
                <a:moveTo>
                  <a:pt x="5207316" y="1315958"/>
                </a:moveTo>
                <a:cubicBezTo>
                  <a:pt x="5225195" y="1333865"/>
                  <a:pt x="5242436" y="1334107"/>
                  <a:pt x="5278194" y="1334107"/>
                </a:cubicBezTo>
                <a:cubicBezTo>
                  <a:pt x="5296074" y="1369920"/>
                  <a:pt x="5331832" y="1334107"/>
                  <a:pt x="5278194" y="1334107"/>
                </a:cubicBezTo>
                <a:cubicBezTo>
                  <a:pt x="5278194" y="1316200"/>
                  <a:pt x="5225195" y="1315958"/>
                  <a:pt x="5207316" y="1315958"/>
                </a:cubicBezTo>
                <a:close/>
                <a:moveTo>
                  <a:pt x="4639651" y="650987"/>
                </a:moveTo>
                <a:cubicBezTo>
                  <a:pt x="4644759" y="652197"/>
                  <a:pt x="4650506" y="657521"/>
                  <a:pt x="4654976" y="670830"/>
                </a:cubicBezTo>
                <a:cubicBezTo>
                  <a:pt x="4614748" y="684381"/>
                  <a:pt x="4624964" y="647599"/>
                  <a:pt x="4639651" y="650987"/>
                </a:cubicBezTo>
                <a:close/>
                <a:moveTo>
                  <a:pt x="5848415" y="115719"/>
                </a:moveTo>
                <a:cubicBezTo>
                  <a:pt x="5848415" y="151533"/>
                  <a:pt x="5884174" y="115719"/>
                  <a:pt x="5848415" y="115719"/>
                </a:cubicBezTo>
                <a:close/>
                <a:moveTo>
                  <a:pt x="4898341" y="0"/>
                </a:moveTo>
                <a:lnTo>
                  <a:pt x="5014484" y="0"/>
                </a:lnTo>
                <a:lnTo>
                  <a:pt x="5061519" y="7405"/>
                </a:lnTo>
                <a:cubicBezTo>
                  <a:pt x="5386548" y="71981"/>
                  <a:pt x="5683830" y="169258"/>
                  <a:pt x="5990810" y="276880"/>
                </a:cubicBezTo>
                <a:cubicBezTo>
                  <a:pt x="5990810" y="276880"/>
                  <a:pt x="5990810" y="276880"/>
                  <a:pt x="6008690" y="276880"/>
                </a:cubicBezTo>
                <a:cubicBezTo>
                  <a:pt x="6008690" y="294787"/>
                  <a:pt x="6026569" y="276880"/>
                  <a:pt x="6044448" y="294787"/>
                </a:cubicBezTo>
                <a:cubicBezTo>
                  <a:pt x="6044448" y="276880"/>
                  <a:pt x="6026569" y="276880"/>
                  <a:pt x="6008690" y="276880"/>
                </a:cubicBezTo>
                <a:cubicBezTo>
                  <a:pt x="6008690" y="258974"/>
                  <a:pt x="5990810" y="276880"/>
                  <a:pt x="5990810" y="276880"/>
                </a:cubicBezTo>
                <a:cubicBezTo>
                  <a:pt x="5794778" y="169440"/>
                  <a:pt x="5580864" y="115477"/>
                  <a:pt x="5402711" y="25944"/>
                </a:cubicBezTo>
                <a:cubicBezTo>
                  <a:pt x="5438471" y="25944"/>
                  <a:pt x="5402711" y="-27777"/>
                  <a:pt x="5402711" y="25944"/>
                </a:cubicBezTo>
                <a:cubicBezTo>
                  <a:pt x="5380522" y="25944"/>
                  <a:pt x="5362762" y="22602"/>
                  <a:pt x="5349443" y="17588"/>
                </a:cubicBezTo>
                <a:lnTo>
                  <a:pt x="5323965" y="0"/>
                </a:lnTo>
                <a:lnTo>
                  <a:pt x="5491488" y="0"/>
                </a:lnTo>
                <a:lnTo>
                  <a:pt x="5576715" y="26186"/>
                </a:lnTo>
                <a:cubicBezTo>
                  <a:pt x="5656852" y="53046"/>
                  <a:pt x="5732520" y="79906"/>
                  <a:pt x="5776899" y="79906"/>
                </a:cubicBezTo>
                <a:cubicBezTo>
                  <a:pt x="5776899" y="115719"/>
                  <a:pt x="5794778" y="115719"/>
                  <a:pt x="5794778" y="115719"/>
                </a:cubicBezTo>
                <a:cubicBezTo>
                  <a:pt x="5794778" y="79906"/>
                  <a:pt x="5776899" y="79906"/>
                  <a:pt x="5776899" y="79906"/>
                </a:cubicBezTo>
                <a:cubicBezTo>
                  <a:pt x="5696921" y="53046"/>
                  <a:pt x="5637057" y="36258"/>
                  <a:pt x="5574410" y="6880"/>
                </a:cubicBezTo>
                <a:lnTo>
                  <a:pt x="5561531" y="0"/>
                </a:lnTo>
                <a:lnTo>
                  <a:pt x="5769233" y="0"/>
                </a:lnTo>
                <a:lnTo>
                  <a:pt x="5794778" y="8037"/>
                </a:lnTo>
                <a:cubicBezTo>
                  <a:pt x="5812656" y="25944"/>
                  <a:pt x="5991450" y="61757"/>
                  <a:pt x="5919932" y="43850"/>
                </a:cubicBezTo>
                <a:lnTo>
                  <a:pt x="5827453" y="0"/>
                </a:lnTo>
                <a:lnTo>
                  <a:pt x="6113745" y="0"/>
                </a:lnTo>
                <a:lnTo>
                  <a:pt x="6133206" y="8037"/>
                </a:lnTo>
                <a:lnTo>
                  <a:pt x="6144825" y="0"/>
                </a:lnTo>
                <a:lnTo>
                  <a:pt x="7062163" y="0"/>
                </a:lnTo>
                <a:lnTo>
                  <a:pt x="7105758" y="23682"/>
                </a:lnTo>
                <a:cubicBezTo>
                  <a:pt x="7550095" y="279104"/>
                  <a:pt x="7964710" y="595029"/>
                  <a:pt x="8378965" y="850382"/>
                </a:cubicBezTo>
                <a:cubicBezTo>
                  <a:pt x="8646514" y="1029449"/>
                  <a:pt x="8949184" y="1172704"/>
                  <a:pt x="9287613" y="1280144"/>
                </a:cubicBezTo>
                <a:cubicBezTo>
                  <a:pt x="9269733" y="1280144"/>
                  <a:pt x="9269733" y="1280144"/>
                  <a:pt x="9269733" y="1280144"/>
                </a:cubicBezTo>
                <a:cubicBezTo>
                  <a:pt x="9269733" y="1280144"/>
                  <a:pt x="9394888" y="1334107"/>
                  <a:pt x="9430646" y="1334107"/>
                </a:cubicBezTo>
                <a:cubicBezTo>
                  <a:pt x="9590921" y="1369920"/>
                  <a:pt x="9822074" y="1441305"/>
                  <a:pt x="9947229" y="1441305"/>
                </a:cubicBezTo>
                <a:cubicBezTo>
                  <a:pt x="9947229" y="1477119"/>
                  <a:pt x="9982987" y="1459454"/>
                  <a:pt x="10000866" y="1459454"/>
                </a:cubicBezTo>
                <a:cubicBezTo>
                  <a:pt x="10053865" y="1495268"/>
                  <a:pt x="10107503" y="1441547"/>
                  <a:pt x="10000866" y="1459454"/>
                </a:cubicBezTo>
                <a:cubicBezTo>
                  <a:pt x="10000866" y="1441547"/>
                  <a:pt x="9965108" y="1459212"/>
                  <a:pt x="9947229" y="1441305"/>
                </a:cubicBezTo>
                <a:cubicBezTo>
                  <a:pt x="9786954" y="1387585"/>
                  <a:pt x="9626679" y="1387827"/>
                  <a:pt x="9483646" y="1334107"/>
                </a:cubicBezTo>
                <a:cubicBezTo>
                  <a:pt x="9483646" y="1334107"/>
                  <a:pt x="9483646" y="1334107"/>
                  <a:pt x="9519404" y="1334107"/>
                </a:cubicBezTo>
                <a:cubicBezTo>
                  <a:pt x="9501525" y="1316200"/>
                  <a:pt x="9394888" y="1280144"/>
                  <a:pt x="9287613" y="1262238"/>
                </a:cubicBezTo>
                <a:cubicBezTo>
                  <a:pt x="8508190" y="979994"/>
                  <a:pt x="7987876" y="519707"/>
                  <a:pt x="7368625" y="120976"/>
                </a:cubicBezTo>
                <a:lnTo>
                  <a:pt x="7170538" y="0"/>
                </a:lnTo>
                <a:lnTo>
                  <a:pt x="7912703" y="0"/>
                </a:lnTo>
                <a:lnTo>
                  <a:pt x="8276479" y="247903"/>
                </a:lnTo>
                <a:cubicBezTo>
                  <a:pt x="8534770" y="420377"/>
                  <a:pt x="8797531" y="581659"/>
                  <a:pt x="9091580" y="707127"/>
                </a:cubicBezTo>
                <a:cubicBezTo>
                  <a:pt x="9216734" y="742941"/>
                  <a:pt x="9359129" y="814568"/>
                  <a:pt x="9501525" y="832475"/>
                </a:cubicBezTo>
                <a:cubicBezTo>
                  <a:pt x="9554524" y="850382"/>
                  <a:pt x="9643920" y="903860"/>
                  <a:pt x="9733316" y="921767"/>
                </a:cubicBezTo>
                <a:cubicBezTo>
                  <a:pt x="9875712" y="939673"/>
                  <a:pt x="10071745" y="957822"/>
                  <a:pt x="10232019" y="993636"/>
                </a:cubicBezTo>
                <a:cubicBezTo>
                  <a:pt x="10267778" y="993636"/>
                  <a:pt x="10303536" y="1011543"/>
                  <a:pt x="10321415" y="1011543"/>
                </a:cubicBezTo>
                <a:cubicBezTo>
                  <a:pt x="10303536" y="1011543"/>
                  <a:pt x="10214140" y="1029207"/>
                  <a:pt x="10303536" y="1029207"/>
                </a:cubicBezTo>
                <a:cubicBezTo>
                  <a:pt x="10445931" y="1065021"/>
                  <a:pt x="10606844" y="1065263"/>
                  <a:pt x="10731361" y="1101077"/>
                </a:cubicBezTo>
                <a:cubicBezTo>
                  <a:pt x="10802239" y="1118983"/>
                  <a:pt x="10891635" y="1136890"/>
                  <a:pt x="10962513" y="1154797"/>
                </a:cubicBezTo>
                <a:cubicBezTo>
                  <a:pt x="10998272" y="1154797"/>
                  <a:pt x="11034030" y="1154797"/>
                  <a:pt x="11087668" y="1154797"/>
                </a:cubicBezTo>
                <a:cubicBezTo>
                  <a:pt x="11087668" y="1154797"/>
                  <a:pt x="11087668" y="1154555"/>
                  <a:pt x="11069789" y="1172462"/>
                </a:cubicBezTo>
                <a:cubicBezTo>
                  <a:pt x="11034030" y="1172462"/>
                  <a:pt x="11034030" y="1154555"/>
                  <a:pt x="11034030" y="1172462"/>
                </a:cubicBezTo>
                <a:cubicBezTo>
                  <a:pt x="11034030" y="1172462"/>
                  <a:pt x="11034030" y="1172462"/>
                  <a:pt x="11069789" y="1172462"/>
                </a:cubicBezTo>
                <a:cubicBezTo>
                  <a:pt x="11069789" y="1172462"/>
                  <a:pt x="11069789" y="1172946"/>
                  <a:pt x="11087668" y="1208759"/>
                </a:cubicBezTo>
                <a:cubicBezTo>
                  <a:pt x="11177064" y="1244573"/>
                  <a:pt x="11319460" y="1226424"/>
                  <a:pt x="11426096" y="1226424"/>
                </a:cubicBezTo>
                <a:cubicBezTo>
                  <a:pt x="11711526" y="1244573"/>
                  <a:pt x="12138712" y="1226424"/>
                  <a:pt x="12334745" y="1226424"/>
                </a:cubicBezTo>
                <a:cubicBezTo>
                  <a:pt x="12352624" y="1226424"/>
                  <a:pt x="12388382" y="1226424"/>
                  <a:pt x="12424141" y="1226424"/>
                </a:cubicBezTo>
                <a:cubicBezTo>
                  <a:pt x="12370503" y="1226424"/>
                  <a:pt x="12299625" y="1262238"/>
                  <a:pt x="12334745" y="1262238"/>
                </a:cubicBezTo>
                <a:cubicBezTo>
                  <a:pt x="12228108" y="1262238"/>
                  <a:pt x="12032075" y="1280144"/>
                  <a:pt x="11906920" y="1280144"/>
                </a:cubicBezTo>
                <a:cubicBezTo>
                  <a:pt x="11746646" y="1280144"/>
                  <a:pt x="11551251" y="1280144"/>
                  <a:pt x="11247943" y="1262238"/>
                </a:cubicBezTo>
                <a:cubicBezTo>
                  <a:pt x="11221124" y="1262238"/>
                  <a:pt x="11134282" y="1252316"/>
                  <a:pt x="11077451" y="1254736"/>
                </a:cubicBezTo>
                <a:lnTo>
                  <a:pt x="11051271" y="1259092"/>
                </a:lnTo>
                <a:lnTo>
                  <a:pt x="11044886" y="1257398"/>
                </a:lnTo>
                <a:cubicBezTo>
                  <a:pt x="11038500" y="1256672"/>
                  <a:pt x="11034030" y="1257882"/>
                  <a:pt x="11034030" y="1262238"/>
                </a:cubicBezTo>
                <a:lnTo>
                  <a:pt x="11051271" y="1259092"/>
                </a:lnTo>
                <a:lnTo>
                  <a:pt x="11069789" y="1264657"/>
                </a:lnTo>
                <a:cubicBezTo>
                  <a:pt x="11087668" y="1271433"/>
                  <a:pt x="11105547" y="1280144"/>
                  <a:pt x="11105547" y="1280144"/>
                </a:cubicBezTo>
                <a:cubicBezTo>
                  <a:pt x="11141306" y="1315958"/>
                  <a:pt x="11354579" y="1279902"/>
                  <a:pt x="11354579" y="1315958"/>
                </a:cubicBezTo>
                <a:cubicBezTo>
                  <a:pt x="11372459" y="1333865"/>
                  <a:pt x="11568492" y="1334107"/>
                  <a:pt x="11550612" y="1334107"/>
                </a:cubicBezTo>
                <a:cubicBezTo>
                  <a:pt x="11640009" y="1334107"/>
                  <a:pt x="11764525" y="1334107"/>
                  <a:pt x="11853921" y="1334107"/>
                </a:cubicBezTo>
                <a:cubicBezTo>
                  <a:pt x="11889041" y="1334107"/>
                  <a:pt x="12156591" y="1352014"/>
                  <a:pt x="12014195" y="1352014"/>
                </a:cubicBezTo>
                <a:cubicBezTo>
                  <a:pt x="11871162" y="1352014"/>
                  <a:pt x="11764525" y="1334107"/>
                  <a:pt x="11622129" y="1352014"/>
                </a:cubicBezTo>
                <a:cubicBezTo>
                  <a:pt x="11533372" y="1352014"/>
                  <a:pt x="11622129" y="1352014"/>
                  <a:pt x="11586371" y="1369920"/>
                </a:cubicBezTo>
                <a:cubicBezTo>
                  <a:pt x="11550612" y="1369920"/>
                  <a:pt x="11479734" y="1369678"/>
                  <a:pt x="11426096" y="1387585"/>
                </a:cubicBezTo>
                <a:cubicBezTo>
                  <a:pt x="11372459" y="1387585"/>
                  <a:pt x="11354579" y="1405492"/>
                  <a:pt x="11318821" y="1405492"/>
                </a:cubicBezTo>
                <a:cubicBezTo>
                  <a:pt x="11283701" y="1441305"/>
                  <a:pt x="11230063" y="1405492"/>
                  <a:pt x="11212184" y="1405492"/>
                </a:cubicBezTo>
                <a:cubicBezTo>
                  <a:pt x="11194305" y="1441305"/>
                  <a:pt x="11212184" y="1459454"/>
                  <a:pt x="11212184" y="1477361"/>
                </a:cubicBezTo>
                <a:cubicBezTo>
                  <a:pt x="11141306" y="1477361"/>
                  <a:pt x="10891635" y="1441305"/>
                  <a:pt x="10766480" y="1441305"/>
                </a:cubicBezTo>
                <a:cubicBezTo>
                  <a:pt x="10766480" y="1441305"/>
                  <a:pt x="10606206" y="1459454"/>
                  <a:pt x="10677723" y="1477361"/>
                </a:cubicBezTo>
                <a:cubicBezTo>
                  <a:pt x="10784360" y="1477361"/>
                  <a:pt x="10909514" y="1495268"/>
                  <a:pt x="11034030" y="1513175"/>
                </a:cubicBezTo>
                <a:cubicBezTo>
                  <a:pt x="11087668" y="1513175"/>
                  <a:pt x="11318821" y="1512933"/>
                  <a:pt x="11318821" y="1548746"/>
                </a:cubicBezTo>
                <a:cubicBezTo>
                  <a:pt x="11336700" y="1548746"/>
                  <a:pt x="10962513" y="1512933"/>
                  <a:pt x="11140667" y="1566653"/>
                </a:cubicBezTo>
                <a:cubicBezTo>
                  <a:pt x="11318821" y="1584560"/>
                  <a:pt x="11087668" y="1584802"/>
                  <a:pt x="11034030" y="1584802"/>
                </a:cubicBezTo>
                <a:cubicBezTo>
                  <a:pt x="10998272" y="1584802"/>
                  <a:pt x="10855877" y="1566895"/>
                  <a:pt x="10784360" y="1584802"/>
                </a:cubicBezTo>
                <a:cubicBezTo>
                  <a:pt x="10677723" y="1620857"/>
                  <a:pt x="10998910" y="1602709"/>
                  <a:pt x="11105547" y="1602709"/>
                </a:cubicBezTo>
                <a:cubicBezTo>
                  <a:pt x="11373097" y="1620615"/>
                  <a:pt x="11479734" y="1620615"/>
                  <a:pt x="11693008" y="1656429"/>
                </a:cubicBezTo>
                <a:cubicBezTo>
                  <a:pt x="11960558" y="1674336"/>
                  <a:pt x="12334745" y="1692242"/>
                  <a:pt x="12602294" y="1674336"/>
                </a:cubicBezTo>
                <a:cubicBezTo>
                  <a:pt x="12673173" y="1674336"/>
                  <a:pt x="12887085" y="1620373"/>
                  <a:pt x="12798327" y="1674336"/>
                </a:cubicBezTo>
                <a:cubicBezTo>
                  <a:pt x="12762569" y="1692242"/>
                  <a:pt x="12780448" y="1692000"/>
                  <a:pt x="12673811" y="1692000"/>
                </a:cubicBezTo>
                <a:cubicBezTo>
                  <a:pt x="12495658" y="1709907"/>
                  <a:pt x="12156591" y="1728298"/>
                  <a:pt x="12049954" y="1728298"/>
                </a:cubicBezTo>
                <a:cubicBezTo>
                  <a:pt x="12120832" y="1728298"/>
                  <a:pt x="12210228" y="1728298"/>
                  <a:pt x="12245987" y="1728298"/>
                </a:cubicBezTo>
                <a:cubicBezTo>
                  <a:pt x="12424141" y="1728298"/>
                  <a:pt x="12548657" y="1728298"/>
                  <a:pt x="12709570" y="1728298"/>
                </a:cubicBezTo>
                <a:cubicBezTo>
                  <a:pt x="12780448" y="1728298"/>
                  <a:pt x="13030119" y="1692484"/>
                  <a:pt x="13047998" y="1710391"/>
                </a:cubicBezTo>
                <a:cubicBezTo>
                  <a:pt x="13047998" y="1728298"/>
                  <a:pt x="12940723" y="1728298"/>
                  <a:pt x="12904964" y="1728298"/>
                </a:cubicBezTo>
                <a:cubicBezTo>
                  <a:pt x="12762569" y="1782018"/>
                  <a:pt x="13047998" y="1781776"/>
                  <a:pt x="13047998" y="1781776"/>
                </a:cubicBezTo>
                <a:cubicBezTo>
                  <a:pt x="13047998" y="1781776"/>
                  <a:pt x="12958602" y="1781776"/>
                  <a:pt x="12922844" y="1799683"/>
                </a:cubicBezTo>
                <a:cubicBezTo>
                  <a:pt x="12904964" y="1799683"/>
                  <a:pt x="12922844" y="1817590"/>
                  <a:pt x="12904964" y="1817590"/>
                </a:cubicBezTo>
                <a:cubicBezTo>
                  <a:pt x="12815568" y="1871310"/>
                  <a:pt x="12620174" y="1817832"/>
                  <a:pt x="12495658" y="1871552"/>
                </a:cubicBezTo>
                <a:cubicBezTo>
                  <a:pt x="12388382" y="1835739"/>
                  <a:pt x="12459899" y="1907366"/>
                  <a:pt x="12495658" y="1871552"/>
                </a:cubicBezTo>
                <a:cubicBezTo>
                  <a:pt x="12548657" y="1889459"/>
                  <a:pt x="12620174" y="1835739"/>
                  <a:pt x="12655932" y="1871552"/>
                </a:cubicBezTo>
                <a:cubicBezTo>
                  <a:pt x="12673811" y="1871552"/>
                  <a:pt x="12442020" y="1907124"/>
                  <a:pt x="12459899" y="1907124"/>
                </a:cubicBezTo>
                <a:cubicBezTo>
                  <a:pt x="12334745" y="1925031"/>
                  <a:pt x="12298986" y="1925031"/>
                  <a:pt x="12032075" y="1925031"/>
                </a:cubicBezTo>
                <a:cubicBezTo>
                  <a:pt x="11960558" y="1925031"/>
                  <a:pt x="11568492" y="1942937"/>
                  <a:pt x="11550612" y="1942937"/>
                </a:cubicBezTo>
                <a:cubicBezTo>
                  <a:pt x="11550612" y="1942937"/>
                  <a:pt x="11693646" y="1978993"/>
                  <a:pt x="11746646" y="1978993"/>
                </a:cubicBezTo>
                <a:cubicBezTo>
                  <a:pt x="12102953" y="1996900"/>
                  <a:pt x="12370503" y="1996900"/>
                  <a:pt x="12691691" y="1978993"/>
                </a:cubicBezTo>
                <a:cubicBezTo>
                  <a:pt x="12798327" y="1978993"/>
                  <a:pt x="13172514" y="1907124"/>
                  <a:pt x="13047998" y="1942937"/>
                </a:cubicBezTo>
                <a:cubicBezTo>
                  <a:pt x="13030119" y="1978751"/>
                  <a:pt x="12922844" y="1996900"/>
                  <a:pt x="12887724" y="1996900"/>
                </a:cubicBezTo>
                <a:cubicBezTo>
                  <a:pt x="12709570" y="2014807"/>
                  <a:pt x="13012240" y="1996900"/>
                  <a:pt x="13030119" y="1996900"/>
                </a:cubicBezTo>
                <a:cubicBezTo>
                  <a:pt x="13030119" y="1996900"/>
                  <a:pt x="13025011" y="2005611"/>
                  <a:pt x="13020541" y="2012387"/>
                </a:cubicBezTo>
                <a:lnTo>
                  <a:pt x="13017348" y="2016742"/>
                </a:lnTo>
                <a:lnTo>
                  <a:pt x="13012240" y="2014807"/>
                </a:lnTo>
                <a:cubicBezTo>
                  <a:pt x="13012240" y="2019162"/>
                  <a:pt x="13013517" y="2020372"/>
                  <a:pt x="13014794" y="2019404"/>
                </a:cubicBezTo>
                <a:lnTo>
                  <a:pt x="13017348" y="2016742"/>
                </a:lnTo>
                <a:lnTo>
                  <a:pt x="13030119" y="2021582"/>
                </a:lnTo>
                <a:cubicBezTo>
                  <a:pt x="13039059" y="2019162"/>
                  <a:pt x="13047998" y="2014807"/>
                  <a:pt x="13047998" y="2014807"/>
                </a:cubicBezTo>
                <a:cubicBezTo>
                  <a:pt x="13208273" y="2014807"/>
                  <a:pt x="12993722" y="2050620"/>
                  <a:pt x="12904964" y="2086676"/>
                </a:cubicBezTo>
                <a:cubicBezTo>
                  <a:pt x="12602294" y="2104582"/>
                  <a:pt x="12245987" y="2122247"/>
                  <a:pt x="11960558" y="2140154"/>
                </a:cubicBezTo>
                <a:cubicBezTo>
                  <a:pt x="11889679" y="2158061"/>
                  <a:pt x="11514854" y="2122247"/>
                  <a:pt x="11479096" y="2140154"/>
                </a:cubicBezTo>
                <a:cubicBezTo>
                  <a:pt x="11461855" y="2158061"/>
                  <a:pt x="11693646" y="2158061"/>
                  <a:pt x="11746646" y="2158061"/>
                </a:cubicBezTo>
                <a:cubicBezTo>
                  <a:pt x="11889679" y="2158061"/>
                  <a:pt x="12014195" y="2158061"/>
                  <a:pt x="12120832" y="2158061"/>
                </a:cubicBezTo>
                <a:cubicBezTo>
                  <a:pt x="12388382" y="2158061"/>
                  <a:pt x="12602294" y="2211781"/>
                  <a:pt x="12869844" y="2175968"/>
                </a:cubicBezTo>
                <a:cubicBezTo>
                  <a:pt x="12887724" y="2175968"/>
                  <a:pt x="13030119" y="2140154"/>
                  <a:pt x="13030119" y="2158061"/>
                </a:cubicBezTo>
                <a:cubicBezTo>
                  <a:pt x="13030119" y="2158061"/>
                  <a:pt x="12958602" y="2175968"/>
                  <a:pt x="12904964" y="2175968"/>
                </a:cubicBezTo>
                <a:cubicBezTo>
                  <a:pt x="12780448" y="2211781"/>
                  <a:pt x="12726811" y="2229930"/>
                  <a:pt x="12620174" y="2229930"/>
                </a:cubicBezTo>
                <a:cubicBezTo>
                  <a:pt x="12566536" y="2247837"/>
                  <a:pt x="12388382" y="2265501"/>
                  <a:pt x="12530778" y="2265501"/>
                </a:cubicBezTo>
                <a:cubicBezTo>
                  <a:pt x="12726811" y="2265501"/>
                  <a:pt x="12869844" y="2247837"/>
                  <a:pt x="13047998" y="2229930"/>
                </a:cubicBezTo>
                <a:cubicBezTo>
                  <a:pt x="13118877" y="2229930"/>
                  <a:pt x="13279151" y="2247595"/>
                  <a:pt x="13172514" y="2265501"/>
                </a:cubicBezTo>
                <a:cubicBezTo>
                  <a:pt x="13100997" y="2265501"/>
                  <a:pt x="13065877" y="2283408"/>
                  <a:pt x="13030119" y="2283408"/>
                </a:cubicBezTo>
                <a:cubicBezTo>
                  <a:pt x="12762569" y="2355035"/>
                  <a:pt x="12388382" y="2337371"/>
                  <a:pt x="12192349" y="2373184"/>
                </a:cubicBezTo>
                <a:cubicBezTo>
                  <a:pt x="12085074" y="2391091"/>
                  <a:pt x="12032075" y="2391091"/>
                  <a:pt x="11906920" y="2391091"/>
                </a:cubicBezTo>
                <a:cubicBezTo>
                  <a:pt x="11889679" y="2391091"/>
                  <a:pt x="11746646" y="2372942"/>
                  <a:pt x="11710887" y="2391091"/>
                </a:cubicBezTo>
                <a:cubicBezTo>
                  <a:pt x="11710887" y="2391091"/>
                  <a:pt x="11960558" y="2426663"/>
                  <a:pt x="11978437" y="2426663"/>
                </a:cubicBezTo>
                <a:cubicBezTo>
                  <a:pt x="12044846" y="2426663"/>
                  <a:pt x="12125941" y="2381412"/>
                  <a:pt x="12208313" y="2417467"/>
                </a:cubicBezTo>
                <a:cubicBezTo>
                  <a:pt x="12177024" y="2414321"/>
                  <a:pt x="12148290" y="2462718"/>
                  <a:pt x="12192349" y="2462718"/>
                </a:cubicBezTo>
                <a:cubicBezTo>
                  <a:pt x="12085074" y="2498532"/>
                  <a:pt x="11765163" y="2480625"/>
                  <a:pt x="11640009" y="2480625"/>
                </a:cubicBezTo>
                <a:cubicBezTo>
                  <a:pt x="11533372" y="2480625"/>
                  <a:pt x="11212184" y="2480625"/>
                  <a:pt x="11105547" y="2480625"/>
                </a:cubicBezTo>
                <a:cubicBezTo>
                  <a:pt x="11069789" y="2462718"/>
                  <a:pt x="10998272" y="2462718"/>
                  <a:pt x="10998272" y="2462718"/>
                </a:cubicBezTo>
                <a:cubicBezTo>
                  <a:pt x="10962513" y="2480625"/>
                  <a:pt x="11087668" y="2480625"/>
                  <a:pt x="11087668" y="2480625"/>
                </a:cubicBezTo>
                <a:cubicBezTo>
                  <a:pt x="11426096" y="2498532"/>
                  <a:pt x="11764525" y="2498532"/>
                  <a:pt x="12138712" y="2498532"/>
                </a:cubicBezTo>
                <a:cubicBezTo>
                  <a:pt x="12316865" y="2480625"/>
                  <a:pt x="12477140" y="2498532"/>
                  <a:pt x="12620174" y="2498532"/>
                </a:cubicBezTo>
                <a:cubicBezTo>
                  <a:pt x="12708931" y="2498532"/>
                  <a:pt x="12762569" y="2462718"/>
                  <a:pt x="12816207" y="2480625"/>
                </a:cubicBezTo>
                <a:cubicBezTo>
                  <a:pt x="12834086" y="2480625"/>
                  <a:pt x="12834086" y="2498532"/>
                  <a:pt x="12869844" y="2498532"/>
                </a:cubicBezTo>
                <a:cubicBezTo>
                  <a:pt x="12922844" y="2534345"/>
                  <a:pt x="12958602" y="2498532"/>
                  <a:pt x="12958602" y="2498532"/>
                </a:cubicBezTo>
                <a:cubicBezTo>
                  <a:pt x="12976481" y="2516438"/>
                  <a:pt x="12967542" y="2529990"/>
                  <a:pt x="12954132" y="2536523"/>
                </a:cubicBezTo>
                <a:lnTo>
                  <a:pt x="12934976" y="2540879"/>
                </a:lnTo>
                <a:lnTo>
                  <a:pt x="12922844" y="2534345"/>
                </a:lnTo>
                <a:cubicBezTo>
                  <a:pt x="12922844" y="2538701"/>
                  <a:pt x="12927313" y="2541121"/>
                  <a:pt x="12933699" y="2541363"/>
                </a:cubicBezTo>
                <a:lnTo>
                  <a:pt x="12934976" y="2540879"/>
                </a:lnTo>
                <a:lnTo>
                  <a:pt x="12956686" y="2552494"/>
                </a:lnTo>
                <a:cubicBezTo>
                  <a:pt x="13015432" y="2563383"/>
                  <a:pt x="13118877" y="2556608"/>
                  <a:pt x="13012240" y="2569917"/>
                </a:cubicBezTo>
                <a:cubicBezTo>
                  <a:pt x="12798327" y="2605730"/>
                  <a:pt x="13136756" y="2569917"/>
                  <a:pt x="13154635" y="2569917"/>
                </a:cubicBezTo>
                <a:cubicBezTo>
                  <a:pt x="13172514" y="2569917"/>
                  <a:pt x="13154635" y="2570401"/>
                  <a:pt x="13208273" y="2588308"/>
                </a:cubicBezTo>
                <a:cubicBezTo>
                  <a:pt x="13154635" y="2570401"/>
                  <a:pt x="13261910" y="2588066"/>
                  <a:pt x="13244031" y="2605972"/>
                </a:cubicBezTo>
                <a:cubicBezTo>
                  <a:pt x="13244031" y="2642028"/>
                  <a:pt x="13154635" y="2605972"/>
                  <a:pt x="13172514" y="2605972"/>
                </a:cubicBezTo>
                <a:cubicBezTo>
                  <a:pt x="13136756" y="2605972"/>
                  <a:pt x="12922844" y="2641786"/>
                  <a:pt x="13047998" y="2659693"/>
                </a:cubicBezTo>
                <a:cubicBezTo>
                  <a:pt x="13172514" y="2677599"/>
                  <a:pt x="12958602" y="2695264"/>
                  <a:pt x="12922844" y="2695264"/>
                </a:cubicBezTo>
                <a:cubicBezTo>
                  <a:pt x="12762569" y="2713413"/>
                  <a:pt x="12958602" y="2713655"/>
                  <a:pt x="12958602" y="2713655"/>
                </a:cubicBezTo>
                <a:cubicBezTo>
                  <a:pt x="12922844" y="2767375"/>
                  <a:pt x="12566536" y="2749227"/>
                  <a:pt x="12530778" y="2767133"/>
                </a:cubicBezTo>
                <a:cubicBezTo>
                  <a:pt x="12530778" y="2785040"/>
                  <a:pt x="12655932" y="2767133"/>
                  <a:pt x="12691691" y="2767133"/>
                </a:cubicBezTo>
                <a:cubicBezTo>
                  <a:pt x="12726811" y="2767133"/>
                  <a:pt x="12691691" y="2785040"/>
                  <a:pt x="12709570" y="2785040"/>
                </a:cubicBezTo>
                <a:cubicBezTo>
                  <a:pt x="12798327" y="2820854"/>
                  <a:pt x="13029480" y="2749227"/>
                  <a:pt x="13100997" y="2767133"/>
                </a:cubicBezTo>
                <a:cubicBezTo>
                  <a:pt x="13100997" y="2785040"/>
                  <a:pt x="13012240" y="2785040"/>
                  <a:pt x="13030119" y="2785040"/>
                </a:cubicBezTo>
                <a:cubicBezTo>
                  <a:pt x="12958602" y="2785040"/>
                  <a:pt x="12620174" y="2820854"/>
                  <a:pt x="12620174" y="2820854"/>
                </a:cubicBezTo>
                <a:cubicBezTo>
                  <a:pt x="12620174" y="2820854"/>
                  <a:pt x="12762569" y="2874816"/>
                  <a:pt x="12780448" y="2874816"/>
                </a:cubicBezTo>
                <a:cubicBezTo>
                  <a:pt x="12816207" y="2874816"/>
                  <a:pt x="12887085" y="2856909"/>
                  <a:pt x="12904964" y="2874816"/>
                </a:cubicBezTo>
                <a:cubicBezTo>
                  <a:pt x="12958602" y="2874816"/>
                  <a:pt x="13208273" y="2856909"/>
                  <a:pt x="13065877" y="2874816"/>
                </a:cubicBezTo>
                <a:cubicBezTo>
                  <a:pt x="12887724" y="2910630"/>
                  <a:pt x="12602294" y="2928536"/>
                  <a:pt x="12442020" y="2982257"/>
                </a:cubicBezTo>
                <a:cubicBezTo>
                  <a:pt x="12334745" y="3000164"/>
                  <a:pt x="12299625" y="2982257"/>
                  <a:pt x="12156591" y="3000164"/>
                </a:cubicBezTo>
                <a:cubicBezTo>
                  <a:pt x="12192349" y="3000164"/>
                  <a:pt x="12192349" y="3035977"/>
                  <a:pt x="12156591" y="3035977"/>
                </a:cubicBezTo>
                <a:cubicBezTo>
                  <a:pt x="12210228" y="3035977"/>
                  <a:pt x="12352624" y="3035977"/>
                  <a:pt x="12388382" y="3018070"/>
                </a:cubicBezTo>
                <a:cubicBezTo>
                  <a:pt x="12441381" y="3018070"/>
                  <a:pt x="12602294" y="3018070"/>
                  <a:pt x="12691691" y="3000164"/>
                </a:cubicBezTo>
                <a:cubicBezTo>
                  <a:pt x="12762569" y="3000164"/>
                  <a:pt x="13136756" y="2946443"/>
                  <a:pt x="13154635" y="2982257"/>
                </a:cubicBezTo>
                <a:cubicBezTo>
                  <a:pt x="13172514" y="3035977"/>
                  <a:pt x="13065239" y="3018070"/>
                  <a:pt x="13012240" y="3018070"/>
                </a:cubicBezTo>
                <a:cubicBezTo>
                  <a:pt x="12887085" y="3035977"/>
                  <a:pt x="12762569" y="3054126"/>
                  <a:pt x="12655932" y="3089939"/>
                </a:cubicBezTo>
                <a:cubicBezTo>
                  <a:pt x="12655932" y="3089939"/>
                  <a:pt x="12655932" y="3089939"/>
                  <a:pt x="12459899" y="3089939"/>
                </a:cubicBezTo>
                <a:cubicBezTo>
                  <a:pt x="12442020" y="3125753"/>
                  <a:pt x="12691052" y="3107604"/>
                  <a:pt x="12566536" y="3125511"/>
                </a:cubicBezTo>
                <a:cubicBezTo>
                  <a:pt x="12370503" y="3125511"/>
                  <a:pt x="12121471" y="3125511"/>
                  <a:pt x="11978437" y="3143418"/>
                </a:cubicBezTo>
                <a:cubicBezTo>
                  <a:pt x="11925438" y="3161325"/>
                  <a:pt x="11906920" y="3161325"/>
                  <a:pt x="11889041" y="3161325"/>
                </a:cubicBezTo>
                <a:cubicBezTo>
                  <a:pt x="11853921" y="3197138"/>
                  <a:pt x="11550612" y="3161083"/>
                  <a:pt x="11532733" y="3197138"/>
                </a:cubicBezTo>
                <a:cubicBezTo>
                  <a:pt x="11532733" y="3197138"/>
                  <a:pt x="11675767" y="3197138"/>
                  <a:pt x="11693008" y="3197138"/>
                </a:cubicBezTo>
                <a:cubicBezTo>
                  <a:pt x="11782404" y="3197138"/>
                  <a:pt x="12138712" y="3197380"/>
                  <a:pt x="11906920" y="3215287"/>
                </a:cubicBezTo>
                <a:cubicBezTo>
                  <a:pt x="11818162" y="3215287"/>
                  <a:pt x="11782404" y="3215287"/>
                  <a:pt x="11693008" y="3215287"/>
                </a:cubicBezTo>
                <a:cubicBezTo>
                  <a:pt x="11693008" y="3215287"/>
                  <a:pt x="11372459" y="3215287"/>
                  <a:pt x="11354579" y="3215287"/>
                </a:cubicBezTo>
                <a:cubicBezTo>
                  <a:pt x="11354579" y="3233194"/>
                  <a:pt x="11693008" y="3233194"/>
                  <a:pt x="11675129" y="3233194"/>
                </a:cubicBezTo>
                <a:cubicBezTo>
                  <a:pt x="11710887" y="3233194"/>
                  <a:pt x="11586371" y="3251101"/>
                  <a:pt x="11568492" y="3251101"/>
                </a:cubicBezTo>
                <a:cubicBezTo>
                  <a:pt x="11586371" y="3251101"/>
                  <a:pt x="11782404" y="3251101"/>
                  <a:pt x="11800283" y="3251101"/>
                </a:cubicBezTo>
                <a:cubicBezTo>
                  <a:pt x="11925438" y="3251101"/>
                  <a:pt x="12085074" y="3268765"/>
                  <a:pt x="12210228" y="3268765"/>
                </a:cubicBezTo>
                <a:cubicBezTo>
                  <a:pt x="12298986" y="3268765"/>
                  <a:pt x="12708931" y="3215287"/>
                  <a:pt x="12798327" y="3233194"/>
                </a:cubicBezTo>
                <a:cubicBezTo>
                  <a:pt x="12780448" y="3233194"/>
                  <a:pt x="12762569" y="3251101"/>
                  <a:pt x="12762569" y="3251101"/>
                </a:cubicBezTo>
                <a:cubicBezTo>
                  <a:pt x="12726811" y="3269007"/>
                  <a:pt x="12655932" y="3304579"/>
                  <a:pt x="12620174" y="3304579"/>
                </a:cubicBezTo>
                <a:cubicBezTo>
                  <a:pt x="12477140" y="3340392"/>
                  <a:pt x="12798327" y="3340392"/>
                  <a:pt x="12834086" y="3322486"/>
                </a:cubicBezTo>
                <a:cubicBezTo>
                  <a:pt x="12798327" y="3340392"/>
                  <a:pt x="12780448" y="3340634"/>
                  <a:pt x="12762569" y="3340634"/>
                </a:cubicBezTo>
                <a:cubicBezTo>
                  <a:pt x="12726811" y="3340634"/>
                  <a:pt x="12584415" y="3340634"/>
                  <a:pt x="12673811" y="3358541"/>
                </a:cubicBezTo>
                <a:cubicBezTo>
                  <a:pt x="12780448" y="3358541"/>
                  <a:pt x="12887085" y="3322486"/>
                  <a:pt x="12958602" y="3322486"/>
                </a:cubicBezTo>
                <a:cubicBezTo>
                  <a:pt x="13030119" y="3322486"/>
                  <a:pt x="13208273" y="3322486"/>
                  <a:pt x="13208273" y="3322486"/>
                </a:cubicBezTo>
                <a:cubicBezTo>
                  <a:pt x="13226152" y="3322486"/>
                  <a:pt x="13065239" y="3358541"/>
                  <a:pt x="13012240" y="3358541"/>
                </a:cubicBezTo>
                <a:cubicBezTo>
                  <a:pt x="13030119" y="3358541"/>
                  <a:pt x="13047998" y="3358541"/>
                  <a:pt x="13047998" y="3358541"/>
                </a:cubicBezTo>
                <a:cubicBezTo>
                  <a:pt x="13030119" y="3358541"/>
                  <a:pt x="13012240" y="3376448"/>
                  <a:pt x="12958602" y="3376448"/>
                </a:cubicBezTo>
                <a:cubicBezTo>
                  <a:pt x="12940723" y="3340634"/>
                  <a:pt x="12904964" y="3376448"/>
                  <a:pt x="12958602" y="3376448"/>
                </a:cubicBezTo>
                <a:cubicBezTo>
                  <a:pt x="12922844" y="3412262"/>
                  <a:pt x="12887724" y="3376448"/>
                  <a:pt x="12869844" y="3376448"/>
                </a:cubicBezTo>
                <a:cubicBezTo>
                  <a:pt x="12834086" y="3376448"/>
                  <a:pt x="12673173" y="3412020"/>
                  <a:pt x="12780448" y="3412020"/>
                </a:cubicBezTo>
                <a:cubicBezTo>
                  <a:pt x="12887085" y="3430168"/>
                  <a:pt x="13011601" y="3376448"/>
                  <a:pt x="13100997" y="3376448"/>
                </a:cubicBezTo>
                <a:cubicBezTo>
                  <a:pt x="13136756" y="3376448"/>
                  <a:pt x="13208273" y="3412020"/>
                  <a:pt x="13244031" y="3412020"/>
                </a:cubicBezTo>
                <a:cubicBezTo>
                  <a:pt x="13350668" y="3412020"/>
                  <a:pt x="13546701" y="3376206"/>
                  <a:pt x="13404306" y="3412020"/>
                </a:cubicBezTo>
                <a:cubicBezTo>
                  <a:pt x="13332789" y="3430168"/>
                  <a:pt x="13118877" y="3465740"/>
                  <a:pt x="13030119" y="3465740"/>
                </a:cubicBezTo>
                <a:cubicBezTo>
                  <a:pt x="12798327" y="3483647"/>
                  <a:pt x="12673173" y="3465982"/>
                  <a:pt x="12548657" y="3519702"/>
                </a:cubicBezTo>
                <a:cubicBezTo>
                  <a:pt x="12530778" y="3519702"/>
                  <a:pt x="12530778" y="3537609"/>
                  <a:pt x="12530778" y="3537609"/>
                </a:cubicBezTo>
                <a:cubicBezTo>
                  <a:pt x="12459899" y="3555516"/>
                  <a:pt x="12370503" y="3555516"/>
                  <a:pt x="12334745" y="3555516"/>
                </a:cubicBezTo>
                <a:cubicBezTo>
                  <a:pt x="12192349" y="3573423"/>
                  <a:pt x="12316865" y="3573181"/>
                  <a:pt x="12370503" y="3573181"/>
                </a:cubicBezTo>
                <a:cubicBezTo>
                  <a:pt x="12441381" y="3573181"/>
                  <a:pt x="12673811" y="3573423"/>
                  <a:pt x="12709570" y="3555516"/>
                </a:cubicBezTo>
                <a:cubicBezTo>
                  <a:pt x="12762569" y="3555516"/>
                  <a:pt x="12708931" y="3537609"/>
                  <a:pt x="12798327" y="3537609"/>
                </a:cubicBezTo>
                <a:cubicBezTo>
                  <a:pt x="12798327" y="3537609"/>
                  <a:pt x="12798327" y="3537367"/>
                  <a:pt x="12780448" y="3573181"/>
                </a:cubicBezTo>
                <a:cubicBezTo>
                  <a:pt x="12784918" y="3577778"/>
                  <a:pt x="12794496" y="3580198"/>
                  <a:pt x="12807906" y="3580924"/>
                </a:cubicBezTo>
                <a:lnTo>
                  <a:pt x="12844303" y="3578746"/>
                </a:lnTo>
                <a:cubicBezTo>
                  <a:pt x="12747883" y="3588910"/>
                  <a:pt x="12584415" y="3609478"/>
                  <a:pt x="12691691" y="3609478"/>
                </a:cubicBezTo>
                <a:cubicBezTo>
                  <a:pt x="12887724" y="3609478"/>
                  <a:pt x="13012240" y="3573423"/>
                  <a:pt x="13208273" y="3555516"/>
                </a:cubicBezTo>
                <a:cubicBezTo>
                  <a:pt x="13261432" y="3555516"/>
                  <a:pt x="13374933" y="3545443"/>
                  <a:pt x="13466075" y="3540407"/>
                </a:cubicBezTo>
                <a:lnTo>
                  <a:pt x="13512743" y="3538788"/>
                </a:lnTo>
                <a:lnTo>
                  <a:pt x="13512743" y="3584392"/>
                </a:lnTo>
                <a:lnTo>
                  <a:pt x="13495298" y="3586732"/>
                </a:lnTo>
                <a:cubicBezTo>
                  <a:pt x="13439745" y="3591149"/>
                  <a:pt x="13386427" y="3591088"/>
                  <a:pt x="13386427" y="3591088"/>
                </a:cubicBezTo>
                <a:cubicBezTo>
                  <a:pt x="13368547" y="3644808"/>
                  <a:pt x="13493063" y="3591088"/>
                  <a:pt x="13493063" y="3591088"/>
                </a:cubicBezTo>
                <a:lnTo>
                  <a:pt x="13512743" y="3596973"/>
                </a:lnTo>
                <a:lnTo>
                  <a:pt x="13512743" y="3607459"/>
                </a:lnTo>
                <a:lnTo>
                  <a:pt x="13503120" y="3609123"/>
                </a:lnTo>
                <a:cubicBezTo>
                  <a:pt x="13500886" y="3609448"/>
                  <a:pt x="13502003" y="3609478"/>
                  <a:pt x="13510943" y="3609478"/>
                </a:cubicBezTo>
                <a:lnTo>
                  <a:pt x="13512743" y="3610476"/>
                </a:lnTo>
                <a:lnTo>
                  <a:pt x="13512743" y="3664104"/>
                </a:lnTo>
                <a:lnTo>
                  <a:pt x="13446450" y="3665195"/>
                </a:lnTo>
                <a:cubicBezTo>
                  <a:pt x="13404146" y="3667434"/>
                  <a:pt x="13368547" y="3671910"/>
                  <a:pt x="13350668" y="3680863"/>
                </a:cubicBezTo>
                <a:cubicBezTo>
                  <a:pt x="13297030" y="3698770"/>
                  <a:pt x="13279151" y="3716435"/>
                  <a:pt x="13261272" y="3716435"/>
                </a:cubicBezTo>
                <a:cubicBezTo>
                  <a:pt x="13172514" y="3752491"/>
                  <a:pt x="13029480" y="3752491"/>
                  <a:pt x="12922844" y="3770397"/>
                </a:cubicBezTo>
                <a:cubicBezTo>
                  <a:pt x="12887085" y="3770397"/>
                  <a:pt x="12566536" y="3788304"/>
                  <a:pt x="12566536" y="3788304"/>
                </a:cubicBezTo>
                <a:cubicBezTo>
                  <a:pt x="12548657" y="3806211"/>
                  <a:pt x="12655932" y="3806211"/>
                  <a:pt x="12673811" y="3806211"/>
                </a:cubicBezTo>
                <a:cubicBezTo>
                  <a:pt x="12887404" y="3792781"/>
                  <a:pt x="13121111" y="3748997"/>
                  <a:pt x="13345031" y="3727944"/>
                </a:cubicBezTo>
                <a:lnTo>
                  <a:pt x="13512743" y="3719153"/>
                </a:lnTo>
                <a:lnTo>
                  <a:pt x="13512743" y="3764883"/>
                </a:lnTo>
                <a:lnTo>
                  <a:pt x="13311877" y="3792743"/>
                </a:lnTo>
                <a:cubicBezTo>
                  <a:pt x="13017827" y="3832194"/>
                  <a:pt x="12713720" y="3869127"/>
                  <a:pt x="12459899" y="3895987"/>
                </a:cubicBezTo>
                <a:cubicBezTo>
                  <a:pt x="12530778" y="3931800"/>
                  <a:pt x="12620174" y="3860173"/>
                  <a:pt x="12709570" y="3895987"/>
                </a:cubicBezTo>
                <a:lnTo>
                  <a:pt x="12701907" y="3895987"/>
                </a:lnTo>
                <a:cubicBezTo>
                  <a:pt x="12696160" y="3895987"/>
                  <a:pt x="12691691" y="3895987"/>
                  <a:pt x="12691691" y="3895987"/>
                </a:cubicBezTo>
                <a:cubicBezTo>
                  <a:pt x="12495658" y="3913894"/>
                  <a:pt x="12780448" y="3913894"/>
                  <a:pt x="12798327" y="3913894"/>
                </a:cubicBezTo>
                <a:cubicBezTo>
                  <a:pt x="12869206" y="3913894"/>
                  <a:pt x="12994360" y="3895987"/>
                  <a:pt x="13047998" y="3913894"/>
                </a:cubicBezTo>
                <a:cubicBezTo>
                  <a:pt x="12904964" y="3967614"/>
                  <a:pt x="12566536" y="3985521"/>
                  <a:pt x="12442020" y="3985521"/>
                </a:cubicBezTo>
                <a:cubicBezTo>
                  <a:pt x="12210228" y="4003428"/>
                  <a:pt x="12602294" y="4003428"/>
                  <a:pt x="12602294" y="4003428"/>
                </a:cubicBezTo>
                <a:cubicBezTo>
                  <a:pt x="12708931" y="4003428"/>
                  <a:pt x="12726811" y="4003428"/>
                  <a:pt x="12887724" y="3985521"/>
                </a:cubicBezTo>
                <a:cubicBezTo>
                  <a:pt x="13030119" y="3985521"/>
                  <a:pt x="12940723" y="4003428"/>
                  <a:pt x="12904964" y="4003428"/>
                </a:cubicBezTo>
                <a:cubicBezTo>
                  <a:pt x="12887085" y="4003428"/>
                  <a:pt x="12708931" y="4021334"/>
                  <a:pt x="12780448" y="4039241"/>
                </a:cubicBezTo>
                <a:cubicBezTo>
                  <a:pt x="12869206" y="4039241"/>
                  <a:pt x="12994360" y="4003428"/>
                  <a:pt x="13047998" y="4003428"/>
                </a:cubicBezTo>
                <a:cubicBezTo>
                  <a:pt x="13118877" y="4003428"/>
                  <a:pt x="13225513" y="3985521"/>
                  <a:pt x="13261272" y="3985521"/>
                </a:cubicBezTo>
                <a:cubicBezTo>
                  <a:pt x="13261272" y="3985521"/>
                  <a:pt x="13208273" y="4021334"/>
                  <a:pt x="13208273" y="4003428"/>
                </a:cubicBezTo>
                <a:cubicBezTo>
                  <a:pt x="13172514" y="4021334"/>
                  <a:pt x="13243393" y="4021334"/>
                  <a:pt x="13261272" y="4021334"/>
                </a:cubicBezTo>
                <a:cubicBezTo>
                  <a:pt x="13314910" y="4021334"/>
                  <a:pt x="13478457" y="4011262"/>
                  <a:pt x="13511890" y="4021335"/>
                </a:cubicBezTo>
                <a:lnTo>
                  <a:pt x="13512743" y="4022562"/>
                </a:lnTo>
                <a:lnTo>
                  <a:pt x="13512743" y="4030021"/>
                </a:lnTo>
                <a:lnTo>
                  <a:pt x="13493063" y="4039241"/>
                </a:lnTo>
                <a:cubicBezTo>
                  <a:pt x="13432960" y="4059386"/>
                  <a:pt x="13442987" y="4061904"/>
                  <a:pt x="13479942" y="4058127"/>
                </a:cubicBezTo>
                <a:lnTo>
                  <a:pt x="13512743" y="4054090"/>
                </a:lnTo>
                <a:lnTo>
                  <a:pt x="13512743" y="4120243"/>
                </a:lnTo>
                <a:lnTo>
                  <a:pt x="13444095" y="4132337"/>
                </a:lnTo>
                <a:cubicBezTo>
                  <a:pt x="13323051" y="4149057"/>
                  <a:pt x="13199493" y="4155635"/>
                  <a:pt x="13065877" y="4182495"/>
                </a:cubicBezTo>
                <a:cubicBezTo>
                  <a:pt x="12922844" y="4200402"/>
                  <a:pt x="12780448" y="4236458"/>
                  <a:pt x="12620174" y="4254365"/>
                </a:cubicBezTo>
                <a:cubicBezTo>
                  <a:pt x="12138712" y="4325992"/>
                  <a:pt x="11443976" y="4307843"/>
                  <a:pt x="10855877" y="4289936"/>
                </a:cubicBezTo>
                <a:cubicBezTo>
                  <a:pt x="10677723" y="4289936"/>
                  <a:pt x="10570447" y="4289936"/>
                  <a:pt x="10428052" y="4289936"/>
                </a:cubicBezTo>
                <a:cubicBezTo>
                  <a:pt x="10285657" y="4289936"/>
                  <a:pt x="10161141" y="4236216"/>
                  <a:pt x="10000866" y="4218309"/>
                </a:cubicBezTo>
                <a:cubicBezTo>
                  <a:pt x="9929349" y="4218309"/>
                  <a:pt x="9608162" y="4182253"/>
                  <a:pt x="9751195" y="4218309"/>
                </a:cubicBezTo>
                <a:cubicBezTo>
                  <a:pt x="9661799" y="4200160"/>
                  <a:pt x="9715437" y="4254123"/>
                  <a:pt x="9751195" y="4218309"/>
                </a:cubicBezTo>
                <a:cubicBezTo>
                  <a:pt x="9786954" y="4218309"/>
                  <a:pt x="9817604" y="4222907"/>
                  <a:pt x="9853363" y="4229682"/>
                </a:cubicBezTo>
                <a:lnTo>
                  <a:pt x="9973409" y="4252429"/>
                </a:lnTo>
                <a:lnTo>
                  <a:pt x="9947229" y="4254365"/>
                </a:lnTo>
                <a:cubicBezTo>
                  <a:pt x="9947229" y="4236458"/>
                  <a:pt x="9893591" y="4254365"/>
                  <a:pt x="9875712" y="4254365"/>
                </a:cubicBezTo>
                <a:cubicBezTo>
                  <a:pt x="9875712" y="4218551"/>
                  <a:pt x="9822712" y="4236458"/>
                  <a:pt x="9822712" y="4236458"/>
                </a:cubicBezTo>
                <a:cubicBezTo>
                  <a:pt x="9769075" y="4200644"/>
                  <a:pt x="9733316" y="4254365"/>
                  <a:pt x="9822712" y="4236458"/>
                </a:cubicBezTo>
                <a:cubicBezTo>
                  <a:pt x="9822712" y="4254365"/>
                  <a:pt x="9857832" y="4236458"/>
                  <a:pt x="9875712" y="4254365"/>
                </a:cubicBezTo>
                <a:cubicBezTo>
                  <a:pt x="9875712" y="4290178"/>
                  <a:pt x="9929349" y="4254365"/>
                  <a:pt x="9947229" y="4254365"/>
                </a:cubicBezTo>
                <a:cubicBezTo>
                  <a:pt x="9947229" y="4290178"/>
                  <a:pt x="9982987" y="4254123"/>
                  <a:pt x="10000866" y="4289936"/>
                </a:cubicBezTo>
                <a:cubicBezTo>
                  <a:pt x="10179020" y="4307843"/>
                  <a:pt x="10392932" y="4343898"/>
                  <a:pt x="10535328" y="4361805"/>
                </a:cubicBezTo>
                <a:cubicBezTo>
                  <a:pt x="10998272" y="4415526"/>
                  <a:pt x="11515493" y="4379712"/>
                  <a:pt x="11924799" y="4415526"/>
                </a:cubicBezTo>
                <a:cubicBezTo>
                  <a:pt x="12032075" y="4415526"/>
                  <a:pt x="12138712" y="4433432"/>
                  <a:pt x="12228108" y="4415526"/>
                </a:cubicBezTo>
                <a:cubicBezTo>
                  <a:pt x="12245987" y="4415526"/>
                  <a:pt x="12263866" y="4379712"/>
                  <a:pt x="12299625" y="4379712"/>
                </a:cubicBezTo>
                <a:cubicBezTo>
                  <a:pt x="12316865" y="4379712"/>
                  <a:pt x="12477778" y="4433190"/>
                  <a:pt x="12477778" y="4433190"/>
                </a:cubicBezTo>
                <a:cubicBezTo>
                  <a:pt x="12477778" y="4451097"/>
                  <a:pt x="12245987" y="4451097"/>
                  <a:pt x="12245987" y="4451097"/>
                </a:cubicBezTo>
                <a:cubicBezTo>
                  <a:pt x="12120832" y="4460051"/>
                  <a:pt x="11912028" y="4464648"/>
                  <a:pt x="11695562" y="4464648"/>
                </a:cubicBezTo>
                <a:cubicBezTo>
                  <a:pt x="11479734" y="4464648"/>
                  <a:pt x="11256882" y="4460051"/>
                  <a:pt x="11105547" y="4451097"/>
                </a:cubicBezTo>
                <a:cubicBezTo>
                  <a:pt x="10606844" y="4433190"/>
                  <a:pt x="10214140" y="4433190"/>
                  <a:pt x="9769075" y="4343656"/>
                </a:cubicBezTo>
                <a:cubicBezTo>
                  <a:pt x="9608800" y="4325750"/>
                  <a:pt x="9430646" y="4290178"/>
                  <a:pt x="9269733" y="4236458"/>
                </a:cubicBezTo>
                <a:cubicBezTo>
                  <a:pt x="8967063" y="4146924"/>
                  <a:pt x="8628635" y="4021334"/>
                  <a:pt x="8396844" y="3913894"/>
                </a:cubicBezTo>
                <a:cubicBezTo>
                  <a:pt x="8254449" y="3859931"/>
                  <a:pt x="8414723" y="3967372"/>
                  <a:pt x="8467722" y="3967372"/>
                </a:cubicBezTo>
                <a:cubicBezTo>
                  <a:pt x="8788910" y="4128533"/>
                  <a:pt x="9109459" y="4218309"/>
                  <a:pt x="9501525" y="4343656"/>
                </a:cubicBezTo>
                <a:cubicBezTo>
                  <a:pt x="9626041" y="4379470"/>
                  <a:pt x="9394888" y="4343656"/>
                  <a:pt x="9305492" y="4325750"/>
                </a:cubicBezTo>
                <a:cubicBezTo>
                  <a:pt x="8753151" y="4200402"/>
                  <a:pt x="8307448" y="3985279"/>
                  <a:pt x="7933261" y="3716435"/>
                </a:cubicBezTo>
                <a:cubicBezTo>
                  <a:pt x="7594833" y="3519460"/>
                  <a:pt x="7256404" y="3250859"/>
                  <a:pt x="6917976" y="3053642"/>
                </a:cubicBezTo>
                <a:cubicBezTo>
                  <a:pt x="6792822" y="2982015"/>
                  <a:pt x="6686186" y="2892481"/>
                  <a:pt x="6561030" y="2820854"/>
                </a:cubicBezTo>
                <a:cubicBezTo>
                  <a:pt x="6490152" y="2802947"/>
                  <a:pt x="6418635" y="2802947"/>
                  <a:pt x="6347119" y="2785040"/>
                </a:cubicBezTo>
                <a:cubicBezTo>
                  <a:pt x="6240481" y="2749227"/>
                  <a:pt x="6151723" y="2677599"/>
                  <a:pt x="6044448" y="2641786"/>
                </a:cubicBezTo>
                <a:cubicBezTo>
                  <a:pt x="5777536" y="2498532"/>
                  <a:pt x="5456348" y="2390849"/>
                  <a:pt x="5135799" y="2319222"/>
                </a:cubicBezTo>
                <a:cubicBezTo>
                  <a:pt x="5117920" y="2319222"/>
                  <a:pt x="5117920" y="2319222"/>
                  <a:pt x="5100041" y="2319222"/>
                </a:cubicBezTo>
                <a:cubicBezTo>
                  <a:pt x="5100041" y="2283408"/>
                  <a:pt x="5082162" y="2283408"/>
                  <a:pt x="5064282" y="2283408"/>
                </a:cubicBezTo>
                <a:cubicBezTo>
                  <a:pt x="5028524" y="2265501"/>
                  <a:pt x="4992765" y="2319222"/>
                  <a:pt x="5064282" y="2283408"/>
                </a:cubicBezTo>
                <a:cubicBezTo>
                  <a:pt x="5064282" y="2283408"/>
                  <a:pt x="5064282" y="2283408"/>
                  <a:pt x="5064282" y="2319222"/>
                </a:cubicBezTo>
                <a:cubicBezTo>
                  <a:pt x="5010645" y="2319222"/>
                  <a:pt x="4993404" y="2283408"/>
                  <a:pt x="4975525" y="2283408"/>
                </a:cubicBezTo>
                <a:cubicBezTo>
                  <a:pt x="5011283" y="2283408"/>
                  <a:pt x="4975525" y="2247595"/>
                  <a:pt x="4975525" y="2283408"/>
                </a:cubicBezTo>
                <a:cubicBezTo>
                  <a:pt x="4868250" y="2283408"/>
                  <a:pt x="5010645" y="2247595"/>
                  <a:pt x="4904008" y="2265501"/>
                </a:cubicBezTo>
                <a:cubicBezTo>
                  <a:pt x="4832491" y="2265501"/>
                  <a:pt x="4957645" y="2247595"/>
                  <a:pt x="4851009" y="2247595"/>
                </a:cubicBezTo>
                <a:cubicBezTo>
                  <a:pt x="4833129" y="2229688"/>
                  <a:pt x="4797371" y="2247595"/>
                  <a:pt x="4797371" y="2247595"/>
                </a:cubicBezTo>
                <a:cubicBezTo>
                  <a:pt x="4565579" y="2247595"/>
                  <a:pt x="4315909" y="2158061"/>
                  <a:pt x="4066877" y="2140154"/>
                </a:cubicBezTo>
                <a:cubicBezTo>
                  <a:pt x="3888723" y="2122247"/>
                  <a:pt x="3709931" y="2140154"/>
                  <a:pt x="3531777" y="2122247"/>
                </a:cubicBezTo>
                <a:cubicBezTo>
                  <a:pt x="3211228" y="2122247"/>
                  <a:pt x="2907920" y="2050620"/>
                  <a:pt x="2587370" y="2104340"/>
                </a:cubicBezTo>
                <a:cubicBezTo>
                  <a:pt x="1892634" y="2140154"/>
                  <a:pt x="1180019" y="2158303"/>
                  <a:pt x="644919" y="2355277"/>
                </a:cubicBezTo>
                <a:cubicBezTo>
                  <a:pt x="466766" y="2426905"/>
                  <a:pt x="342250" y="2480625"/>
                  <a:pt x="270733" y="2480625"/>
                </a:cubicBezTo>
                <a:cubicBezTo>
                  <a:pt x="217734" y="2480625"/>
                  <a:pt x="270733" y="2444569"/>
                  <a:pt x="234974" y="2426663"/>
                </a:cubicBezTo>
                <a:cubicBezTo>
                  <a:pt x="234974" y="2426663"/>
                  <a:pt x="199854" y="2444569"/>
                  <a:pt x="146216" y="2444569"/>
                </a:cubicBezTo>
                <a:cubicBezTo>
                  <a:pt x="128337" y="2444569"/>
                  <a:pt x="92579" y="2391091"/>
                  <a:pt x="38941" y="2373184"/>
                </a:cubicBezTo>
                <a:cubicBezTo>
                  <a:pt x="-85575" y="2373184"/>
                  <a:pt x="128337" y="2319222"/>
                  <a:pt x="128337" y="2319222"/>
                </a:cubicBezTo>
                <a:cubicBezTo>
                  <a:pt x="146216" y="2283408"/>
                  <a:pt x="21062" y="2283650"/>
                  <a:pt x="38941" y="2247595"/>
                </a:cubicBezTo>
                <a:cubicBezTo>
                  <a:pt x="38941" y="2265501"/>
                  <a:pt x="217734" y="2175968"/>
                  <a:pt x="199854" y="2175968"/>
                </a:cubicBezTo>
                <a:cubicBezTo>
                  <a:pt x="271371" y="2140154"/>
                  <a:pt x="110458" y="2212023"/>
                  <a:pt x="110458" y="2212023"/>
                </a:cubicBezTo>
                <a:cubicBezTo>
                  <a:pt x="110458" y="2212023"/>
                  <a:pt x="110458" y="2211781"/>
                  <a:pt x="128337" y="2158061"/>
                </a:cubicBezTo>
                <a:cubicBezTo>
                  <a:pt x="164096" y="2158061"/>
                  <a:pt x="164096" y="2158061"/>
                  <a:pt x="164096" y="2158061"/>
                </a:cubicBezTo>
                <a:cubicBezTo>
                  <a:pt x="164096" y="2158061"/>
                  <a:pt x="146216" y="2158061"/>
                  <a:pt x="128337" y="2140154"/>
                </a:cubicBezTo>
                <a:cubicBezTo>
                  <a:pt x="-14058" y="2122247"/>
                  <a:pt x="217095" y="2032713"/>
                  <a:pt x="217095" y="2014807"/>
                </a:cubicBezTo>
                <a:cubicBezTo>
                  <a:pt x="199854" y="1978993"/>
                  <a:pt x="110458" y="2014807"/>
                  <a:pt x="110458" y="1996900"/>
                </a:cubicBezTo>
                <a:cubicBezTo>
                  <a:pt x="110458" y="1925273"/>
                  <a:pt x="199854" y="1942937"/>
                  <a:pt x="234974" y="1907124"/>
                </a:cubicBezTo>
                <a:cubicBezTo>
                  <a:pt x="234974" y="1907124"/>
                  <a:pt x="245031" y="1866970"/>
                  <a:pt x="250060" y="1862001"/>
                </a:cubicBezTo>
                <a:lnTo>
                  <a:pt x="251160" y="1862434"/>
                </a:lnTo>
                <a:lnTo>
                  <a:pt x="252853" y="1871552"/>
                </a:lnTo>
                <a:cubicBezTo>
                  <a:pt x="252853" y="1867075"/>
                  <a:pt x="252574" y="1864274"/>
                  <a:pt x="252085" y="1862798"/>
                </a:cubicBezTo>
                <a:lnTo>
                  <a:pt x="251160" y="1862434"/>
                </a:lnTo>
                <a:lnTo>
                  <a:pt x="247546" y="1842975"/>
                </a:lnTo>
                <a:cubicBezTo>
                  <a:pt x="238327" y="1824441"/>
                  <a:pt x="221565" y="1831020"/>
                  <a:pt x="234974" y="1817590"/>
                </a:cubicBezTo>
                <a:cubicBezTo>
                  <a:pt x="234974" y="1817590"/>
                  <a:pt x="235613" y="1817590"/>
                  <a:pt x="270733" y="1817590"/>
                </a:cubicBezTo>
                <a:cubicBezTo>
                  <a:pt x="306491" y="1781776"/>
                  <a:pt x="252853" y="1781776"/>
                  <a:pt x="252853" y="1763870"/>
                </a:cubicBezTo>
                <a:cubicBezTo>
                  <a:pt x="252853" y="1674336"/>
                  <a:pt x="324370" y="1709907"/>
                  <a:pt x="360129" y="1692000"/>
                </a:cubicBezTo>
                <a:cubicBezTo>
                  <a:pt x="360129" y="1692000"/>
                  <a:pt x="378008" y="1674336"/>
                  <a:pt x="413128" y="1674336"/>
                </a:cubicBezTo>
                <a:cubicBezTo>
                  <a:pt x="502524" y="1620373"/>
                  <a:pt x="360129" y="1674336"/>
                  <a:pt x="342250" y="1674336"/>
                </a:cubicBezTo>
                <a:cubicBezTo>
                  <a:pt x="324370" y="1674336"/>
                  <a:pt x="234974" y="1674336"/>
                  <a:pt x="252853" y="1602709"/>
                </a:cubicBezTo>
                <a:cubicBezTo>
                  <a:pt x="270733" y="1584802"/>
                  <a:pt x="360129" y="1620857"/>
                  <a:pt x="413128" y="1584802"/>
                </a:cubicBezTo>
                <a:cubicBezTo>
                  <a:pt x="413128" y="1566895"/>
                  <a:pt x="324370" y="1584802"/>
                  <a:pt x="324370" y="1584802"/>
                </a:cubicBezTo>
                <a:cubicBezTo>
                  <a:pt x="324370" y="1584802"/>
                  <a:pt x="324370" y="1566895"/>
                  <a:pt x="324370" y="1553586"/>
                </a:cubicBezTo>
                <a:lnTo>
                  <a:pt x="324370" y="1548746"/>
                </a:lnTo>
                <a:cubicBezTo>
                  <a:pt x="342250" y="1441305"/>
                  <a:pt x="502524" y="1369920"/>
                  <a:pt x="680678" y="1334107"/>
                </a:cubicBezTo>
                <a:cubicBezTo>
                  <a:pt x="1019745" y="1208759"/>
                  <a:pt x="1554206" y="1136890"/>
                  <a:pt x="1946272" y="1118983"/>
                </a:cubicBezTo>
                <a:cubicBezTo>
                  <a:pt x="2721465" y="1051712"/>
                  <a:pt x="3576475" y="1054858"/>
                  <a:pt x="4316548" y="1143908"/>
                </a:cubicBezTo>
                <a:lnTo>
                  <a:pt x="4606447" y="1186013"/>
                </a:lnTo>
                <a:lnTo>
                  <a:pt x="5011283" y="1262238"/>
                </a:lnTo>
                <a:cubicBezTo>
                  <a:pt x="4904008" y="1237555"/>
                  <a:pt x="4792263" y="1215535"/>
                  <a:pt x="4676047" y="1195934"/>
                </a:cubicBezTo>
                <a:lnTo>
                  <a:pt x="4606447" y="1186013"/>
                </a:lnTo>
                <a:lnTo>
                  <a:pt x="4122430" y="1094301"/>
                </a:lnTo>
                <a:cubicBezTo>
                  <a:pt x="3821676" y="1047356"/>
                  <a:pt x="3514536" y="1011543"/>
                  <a:pt x="3193349" y="993636"/>
                </a:cubicBezTo>
                <a:cubicBezTo>
                  <a:pt x="3015195" y="993636"/>
                  <a:pt x="2801283" y="993636"/>
                  <a:pt x="2605250" y="993636"/>
                </a:cubicBezTo>
                <a:cubicBezTo>
                  <a:pt x="2569491" y="993636"/>
                  <a:pt x="2284701" y="1011543"/>
                  <a:pt x="2409216" y="993636"/>
                </a:cubicBezTo>
                <a:cubicBezTo>
                  <a:pt x="2587370" y="957822"/>
                  <a:pt x="2819162" y="957822"/>
                  <a:pt x="3015195" y="957822"/>
                </a:cubicBezTo>
                <a:cubicBezTo>
                  <a:pt x="3086712" y="957822"/>
                  <a:pt x="3264865" y="957580"/>
                  <a:pt x="3139711" y="939673"/>
                </a:cubicBezTo>
                <a:cubicBezTo>
                  <a:pt x="2961557" y="921767"/>
                  <a:pt x="2712525" y="939915"/>
                  <a:pt x="2480734" y="957822"/>
                </a:cubicBezTo>
                <a:cubicBezTo>
                  <a:pt x="2248942" y="957822"/>
                  <a:pt x="2035030" y="993636"/>
                  <a:pt x="1821118" y="993636"/>
                </a:cubicBezTo>
                <a:cubicBezTo>
                  <a:pt x="1393293" y="1029449"/>
                  <a:pt x="1090623" y="1118983"/>
                  <a:pt x="770074" y="1208759"/>
                </a:cubicBezTo>
                <a:cubicBezTo>
                  <a:pt x="716436" y="1208759"/>
                  <a:pt x="431007" y="1316200"/>
                  <a:pt x="591920" y="1226424"/>
                </a:cubicBezTo>
                <a:cubicBezTo>
                  <a:pt x="662799" y="1208517"/>
                  <a:pt x="716436" y="1172704"/>
                  <a:pt x="805832" y="1154797"/>
                </a:cubicBezTo>
                <a:cubicBezTo>
                  <a:pt x="823073" y="1154797"/>
                  <a:pt x="948228" y="1118983"/>
                  <a:pt x="1108502" y="1101077"/>
                </a:cubicBezTo>
                <a:cubicBezTo>
                  <a:pt x="1340294" y="1029449"/>
                  <a:pt x="1607844" y="993636"/>
                  <a:pt x="1785998" y="993636"/>
                </a:cubicBezTo>
                <a:cubicBezTo>
                  <a:pt x="2338338" y="939915"/>
                  <a:pt x="2943678" y="903860"/>
                  <a:pt x="3443019" y="903860"/>
                </a:cubicBezTo>
                <a:cubicBezTo>
                  <a:pt x="3478139" y="903860"/>
                  <a:pt x="3549656" y="903860"/>
                  <a:pt x="3601378" y="903860"/>
                </a:cubicBezTo>
                <a:lnTo>
                  <a:pt x="3639052" y="903860"/>
                </a:lnTo>
                <a:cubicBezTo>
                  <a:pt x="3513898" y="850140"/>
                  <a:pt x="3264865" y="850382"/>
                  <a:pt x="3175469" y="850382"/>
                </a:cubicBezTo>
                <a:cubicBezTo>
                  <a:pt x="3086712" y="850382"/>
                  <a:pt x="2854920" y="850382"/>
                  <a:pt x="3015195" y="832475"/>
                </a:cubicBezTo>
                <a:cubicBezTo>
                  <a:pt x="3282745" y="832475"/>
                  <a:pt x="3585415" y="850140"/>
                  <a:pt x="3817206" y="885953"/>
                </a:cubicBezTo>
                <a:cubicBezTo>
                  <a:pt x="4643562" y="917290"/>
                  <a:pt x="5442540" y="1113331"/>
                  <a:pt x="6130725" y="1389940"/>
                </a:cubicBezTo>
                <a:lnTo>
                  <a:pt x="6312658" y="1467813"/>
                </a:lnTo>
                <a:lnTo>
                  <a:pt x="6315506" y="1467813"/>
                </a:lnTo>
                <a:lnTo>
                  <a:pt x="6031477" y="1342882"/>
                </a:lnTo>
                <a:cubicBezTo>
                  <a:pt x="5631470" y="1178194"/>
                  <a:pt x="5193747" y="1033684"/>
                  <a:pt x="4725854" y="939673"/>
                </a:cubicBezTo>
                <a:cubicBezTo>
                  <a:pt x="4619217" y="921767"/>
                  <a:pt x="4298030" y="885953"/>
                  <a:pt x="4511942" y="903860"/>
                </a:cubicBezTo>
                <a:cubicBezTo>
                  <a:pt x="4654337" y="921767"/>
                  <a:pt x="4601338" y="885953"/>
                  <a:pt x="4529821" y="885953"/>
                </a:cubicBezTo>
                <a:cubicBezTo>
                  <a:pt x="4440425" y="850140"/>
                  <a:pt x="4387426" y="832475"/>
                  <a:pt x="4316548" y="832475"/>
                </a:cubicBezTo>
                <a:cubicBezTo>
                  <a:pt x="4316548" y="832475"/>
                  <a:pt x="4209272" y="796177"/>
                  <a:pt x="4191393" y="814084"/>
                </a:cubicBezTo>
                <a:cubicBezTo>
                  <a:pt x="4191393" y="796177"/>
                  <a:pt x="4280789" y="796419"/>
                  <a:pt x="4298668" y="796419"/>
                </a:cubicBezTo>
                <a:cubicBezTo>
                  <a:pt x="4441064" y="814326"/>
                  <a:pt x="4637097" y="832233"/>
                  <a:pt x="4797371" y="885953"/>
                </a:cubicBezTo>
                <a:cubicBezTo>
                  <a:pt x="5296074" y="939673"/>
                  <a:pt x="5741778" y="1118983"/>
                  <a:pt x="6133206" y="1262238"/>
                </a:cubicBezTo>
                <a:cubicBezTo>
                  <a:pt x="6133206" y="1280144"/>
                  <a:pt x="6186845" y="1244331"/>
                  <a:pt x="6133206" y="1262238"/>
                </a:cubicBezTo>
                <a:cubicBezTo>
                  <a:pt x="6044448" y="1208517"/>
                  <a:pt x="5937812" y="1154797"/>
                  <a:pt x="5848415" y="1118983"/>
                </a:cubicBezTo>
                <a:cubicBezTo>
                  <a:pt x="5420590" y="957822"/>
                  <a:pt x="4904008" y="850140"/>
                  <a:pt x="4458943" y="742699"/>
                </a:cubicBezTo>
                <a:cubicBezTo>
                  <a:pt x="4654976" y="778512"/>
                  <a:pt x="4851009" y="796661"/>
                  <a:pt x="5011283" y="832475"/>
                </a:cubicBezTo>
                <a:cubicBezTo>
                  <a:pt x="5011283" y="832475"/>
                  <a:pt x="5278194" y="904102"/>
                  <a:pt x="5171558" y="850382"/>
                </a:cubicBezTo>
                <a:cubicBezTo>
                  <a:pt x="5100041" y="832475"/>
                  <a:pt x="5117920" y="831991"/>
                  <a:pt x="5011283" y="814084"/>
                </a:cubicBezTo>
                <a:cubicBezTo>
                  <a:pt x="4939766" y="814084"/>
                  <a:pt x="4850370" y="796419"/>
                  <a:pt x="4779492" y="778512"/>
                </a:cubicBezTo>
                <a:cubicBezTo>
                  <a:pt x="4601338" y="706885"/>
                  <a:pt x="4904008" y="724792"/>
                  <a:pt x="4939766" y="724792"/>
                </a:cubicBezTo>
                <a:cubicBezTo>
                  <a:pt x="4904008" y="724792"/>
                  <a:pt x="4672855" y="670830"/>
                  <a:pt x="4654976" y="670830"/>
                </a:cubicBezTo>
                <a:cubicBezTo>
                  <a:pt x="5064921" y="706643"/>
                  <a:pt x="5367592" y="814326"/>
                  <a:pt x="5706020" y="903860"/>
                </a:cubicBezTo>
                <a:cubicBezTo>
                  <a:pt x="5706020" y="939673"/>
                  <a:pt x="5759657" y="903860"/>
                  <a:pt x="5706020" y="903860"/>
                </a:cubicBezTo>
                <a:cubicBezTo>
                  <a:pt x="5403349" y="796419"/>
                  <a:pt x="5171558" y="724792"/>
                  <a:pt x="4833129" y="653165"/>
                </a:cubicBezTo>
                <a:cubicBezTo>
                  <a:pt x="4619217" y="617109"/>
                  <a:pt x="4601338" y="617593"/>
                  <a:pt x="4351668" y="563873"/>
                </a:cubicBezTo>
                <a:cubicBezTo>
                  <a:pt x="4333788" y="563873"/>
                  <a:pt x="3870844" y="492004"/>
                  <a:pt x="3870844" y="492004"/>
                </a:cubicBezTo>
                <a:cubicBezTo>
                  <a:pt x="3870844" y="474097"/>
                  <a:pt x="3923843" y="474097"/>
                  <a:pt x="3923843" y="474097"/>
                </a:cubicBezTo>
                <a:cubicBezTo>
                  <a:pt x="3977481" y="456190"/>
                  <a:pt x="4048998" y="474097"/>
                  <a:pt x="4119876" y="474097"/>
                </a:cubicBezTo>
                <a:cubicBezTo>
                  <a:pt x="4351668" y="492004"/>
                  <a:pt x="4565579" y="509669"/>
                  <a:pt x="4797371" y="545482"/>
                </a:cubicBezTo>
                <a:cubicBezTo>
                  <a:pt x="4833129" y="545482"/>
                  <a:pt x="4939766" y="581780"/>
                  <a:pt x="4957645" y="563873"/>
                </a:cubicBezTo>
                <a:cubicBezTo>
                  <a:pt x="4957645" y="545966"/>
                  <a:pt x="4797371" y="509669"/>
                  <a:pt x="4779492" y="509669"/>
                </a:cubicBezTo>
                <a:cubicBezTo>
                  <a:pt x="4601338" y="455948"/>
                  <a:pt x="4939766" y="491762"/>
                  <a:pt x="4993404" y="509669"/>
                </a:cubicBezTo>
                <a:cubicBezTo>
                  <a:pt x="5082162" y="545724"/>
                  <a:pt x="5313954" y="581296"/>
                  <a:pt x="5207316" y="545482"/>
                </a:cubicBezTo>
                <a:cubicBezTo>
                  <a:pt x="5029163" y="473855"/>
                  <a:pt x="4886128" y="473855"/>
                  <a:pt x="4725854" y="402228"/>
                </a:cubicBezTo>
                <a:cubicBezTo>
                  <a:pt x="4601338" y="384321"/>
                  <a:pt x="4743734" y="384321"/>
                  <a:pt x="4797371" y="384321"/>
                </a:cubicBezTo>
                <a:cubicBezTo>
                  <a:pt x="4975525" y="402228"/>
                  <a:pt x="5011283" y="402470"/>
                  <a:pt x="5171558" y="438284"/>
                </a:cubicBezTo>
                <a:cubicBezTo>
                  <a:pt x="5225195" y="456190"/>
                  <a:pt x="5438471" y="509911"/>
                  <a:pt x="5313954" y="474097"/>
                </a:cubicBezTo>
                <a:cubicBezTo>
                  <a:pt x="5278194" y="456190"/>
                  <a:pt x="5189437" y="438042"/>
                  <a:pt x="5135799" y="402228"/>
                </a:cubicBezTo>
                <a:cubicBezTo>
                  <a:pt x="5029163" y="384321"/>
                  <a:pt x="4939766" y="348749"/>
                  <a:pt x="4868250" y="330843"/>
                </a:cubicBezTo>
                <a:cubicBezTo>
                  <a:pt x="4779492" y="295029"/>
                  <a:pt x="4636458" y="294787"/>
                  <a:pt x="4547701" y="276880"/>
                </a:cubicBezTo>
                <a:cubicBezTo>
                  <a:pt x="4423185" y="241067"/>
                  <a:pt x="4654976" y="258974"/>
                  <a:pt x="4654976" y="223160"/>
                </a:cubicBezTo>
                <a:cubicBezTo>
                  <a:pt x="4672855" y="223160"/>
                  <a:pt x="4601338" y="223160"/>
                  <a:pt x="4601338" y="223160"/>
                </a:cubicBezTo>
                <a:cubicBezTo>
                  <a:pt x="4672217" y="187347"/>
                  <a:pt x="4690096" y="223160"/>
                  <a:pt x="4797371" y="223160"/>
                </a:cubicBezTo>
                <a:cubicBezTo>
                  <a:pt x="4833129" y="258974"/>
                  <a:pt x="4868250" y="223160"/>
                  <a:pt x="4797371" y="223160"/>
                </a:cubicBezTo>
                <a:cubicBezTo>
                  <a:pt x="4779492" y="187347"/>
                  <a:pt x="4654337" y="187589"/>
                  <a:pt x="4761612" y="187589"/>
                </a:cubicBezTo>
                <a:cubicBezTo>
                  <a:pt x="4850370" y="187589"/>
                  <a:pt x="5028524" y="258974"/>
                  <a:pt x="5100041" y="241067"/>
                </a:cubicBezTo>
                <a:cubicBezTo>
                  <a:pt x="5117920" y="258974"/>
                  <a:pt x="5171558" y="276880"/>
                  <a:pt x="5207316" y="276880"/>
                </a:cubicBezTo>
                <a:cubicBezTo>
                  <a:pt x="5207316" y="294787"/>
                  <a:pt x="5278194" y="258974"/>
                  <a:pt x="5207316" y="276880"/>
                </a:cubicBezTo>
                <a:cubicBezTo>
                  <a:pt x="5189437" y="258974"/>
                  <a:pt x="5135799" y="241067"/>
                  <a:pt x="5100041" y="241067"/>
                </a:cubicBezTo>
                <a:cubicBezTo>
                  <a:pt x="4975525" y="187347"/>
                  <a:pt x="4833129" y="169440"/>
                  <a:pt x="4672855" y="151291"/>
                </a:cubicBezTo>
                <a:cubicBezTo>
                  <a:pt x="5100041" y="151291"/>
                  <a:pt x="5403349" y="241067"/>
                  <a:pt x="5741778" y="348749"/>
                </a:cubicBezTo>
                <a:cubicBezTo>
                  <a:pt x="5991450" y="438284"/>
                  <a:pt x="6258360" y="545482"/>
                  <a:pt x="6490152" y="653165"/>
                </a:cubicBezTo>
                <a:cubicBezTo>
                  <a:pt x="6882218" y="814326"/>
                  <a:pt x="7149767" y="1011543"/>
                  <a:pt x="7488196" y="1208759"/>
                </a:cubicBezTo>
                <a:cubicBezTo>
                  <a:pt x="7523954" y="1244573"/>
                  <a:pt x="7772986" y="1405492"/>
                  <a:pt x="7808745" y="1405492"/>
                </a:cubicBezTo>
                <a:cubicBezTo>
                  <a:pt x="7826624" y="1405492"/>
                  <a:pt x="7808745" y="1387585"/>
                  <a:pt x="7790866" y="1387585"/>
                </a:cubicBezTo>
                <a:cubicBezTo>
                  <a:pt x="7719349" y="1333865"/>
                  <a:pt x="7576953" y="1226666"/>
                  <a:pt x="7523954" y="1208759"/>
                </a:cubicBezTo>
                <a:cubicBezTo>
                  <a:pt x="7184887" y="957822"/>
                  <a:pt x="6917976" y="796661"/>
                  <a:pt x="6543789" y="599445"/>
                </a:cubicBezTo>
                <a:cubicBezTo>
                  <a:pt x="6098085" y="366656"/>
                  <a:pt x="5634503" y="223402"/>
                  <a:pt x="5117920" y="61999"/>
                </a:cubicBezTo>
                <a:cubicBezTo>
                  <a:pt x="5082162" y="61999"/>
                  <a:pt x="5011283" y="43850"/>
                  <a:pt x="4993404" y="43850"/>
                </a:cubicBezTo>
                <a:cubicBezTo>
                  <a:pt x="4993404" y="43850"/>
                  <a:pt x="5100041" y="43850"/>
                  <a:pt x="5011283" y="25944"/>
                </a:cubicBezTo>
                <a:cubicBezTo>
                  <a:pt x="4993404" y="21467"/>
                  <a:pt x="4968860" y="15887"/>
                  <a:pt x="4941542" y="9754"/>
                </a:cubicBez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7"/>
          <p:cNvSpPr/>
          <p:nvPr/>
        </p:nvSpPr>
        <p:spPr>
          <a:xfrm>
            <a:off x="0" y="2229375"/>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455673">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a:off x="-1" y="3097049"/>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a:off x="4718550" y="5483292"/>
            <a:ext cx="6704360" cy="7875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72" name="Google Shape;172;p27"/>
          <p:cNvSpPr txBox="1"/>
          <p:nvPr/>
        </p:nvSpPr>
        <p:spPr>
          <a:xfrm>
            <a:off x="511874" y="4307900"/>
            <a:ext cx="2313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Our</a:t>
            </a:r>
            <a:endParaRPr b="1" sz="7200">
              <a:solidFill>
                <a:schemeClr val="lt1"/>
              </a:solidFill>
              <a:latin typeface="Arial"/>
              <a:ea typeface="Arial"/>
              <a:cs typeface="Arial"/>
              <a:sym typeface="Arial"/>
            </a:endParaRPr>
          </a:p>
        </p:txBody>
      </p:sp>
      <p:sp>
        <p:nvSpPr>
          <p:cNvPr id="173" name="Google Shape;173;p27"/>
          <p:cNvSpPr txBox="1"/>
          <p:nvPr/>
        </p:nvSpPr>
        <p:spPr>
          <a:xfrm>
            <a:off x="511878" y="558829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Creative Slide</a:t>
            </a:r>
            <a:endParaRPr sz="36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p:nvPr/>
        </p:nvSpPr>
        <p:spPr>
          <a:xfrm>
            <a:off x="1" y="0"/>
            <a:ext cx="12216269" cy="6858000"/>
          </a:xfrm>
          <a:custGeom>
            <a:pathLst>
              <a:path extrusionOk="0" h="6858000" w="12216269">
                <a:moveTo>
                  <a:pt x="7809194" y="0"/>
                </a:moveTo>
                <a:lnTo>
                  <a:pt x="12216269" y="0"/>
                </a:lnTo>
                <a:lnTo>
                  <a:pt x="4704046" y="6858000"/>
                </a:lnTo>
                <a:lnTo>
                  <a:pt x="0"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8"/>
          <p:cNvSpPr/>
          <p:nvPr/>
        </p:nvSpPr>
        <p:spPr>
          <a:xfrm flipH="1">
            <a:off x="4132219" y="0"/>
            <a:ext cx="8059781"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8"/>
          <p:cNvSpPr/>
          <p:nvPr/>
        </p:nvSpPr>
        <p:spPr>
          <a:xfrm>
            <a:off x="8181316" y="502265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81" name="Google Shape;181;p28"/>
          <p:cNvSpPr txBox="1"/>
          <p:nvPr/>
        </p:nvSpPr>
        <p:spPr>
          <a:xfrm>
            <a:off x="8181316" y="470161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82" name="Google Shape;182;p28"/>
          <p:cNvSpPr txBox="1"/>
          <p:nvPr/>
        </p:nvSpPr>
        <p:spPr>
          <a:xfrm>
            <a:off x="459625" y="924625"/>
            <a:ext cx="4652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83" name="Google Shape;183;p28"/>
          <p:cNvSpPr txBox="1"/>
          <p:nvPr/>
        </p:nvSpPr>
        <p:spPr>
          <a:xfrm>
            <a:off x="459626" y="2205015"/>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p:nvPr/>
        </p:nvSpPr>
        <p:spPr>
          <a:xfrm>
            <a:off x="1" y="0"/>
            <a:ext cx="12216269" cy="6858000"/>
          </a:xfrm>
          <a:custGeom>
            <a:pathLst>
              <a:path extrusionOk="0" h="6858000" w="12216269">
                <a:moveTo>
                  <a:pt x="0" y="0"/>
                </a:moveTo>
                <a:lnTo>
                  <a:pt x="4407075" y="0"/>
                </a:lnTo>
                <a:lnTo>
                  <a:pt x="12216269" y="6858000"/>
                </a:lnTo>
                <a:lnTo>
                  <a:pt x="7512224" y="6858000"/>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9"/>
          <p:cNvSpPr/>
          <p:nvPr/>
        </p:nvSpPr>
        <p:spPr>
          <a:xfrm>
            <a:off x="0" y="0"/>
            <a:ext cx="7589520"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9"/>
          <p:cNvSpPr/>
          <p:nvPr/>
        </p:nvSpPr>
        <p:spPr>
          <a:xfrm>
            <a:off x="1114310" y="4905088"/>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91" name="Google Shape;191;p29"/>
          <p:cNvSpPr txBox="1"/>
          <p:nvPr/>
        </p:nvSpPr>
        <p:spPr>
          <a:xfrm>
            <a:off x="1114310" y="4584049"/>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92" name="Google Shape;192;p29"/>
          <p:cNvSpPr txBox="1"/>
          <p:nvPr/>
        </p:nvSpPr>
        <p:spPr>
          <a:xfrm>
            <a:off x="7429500" y="807050"/>
            <a:ext cx="4191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93" name="Google Shape;193;p29"/>
          <p:cNvSpPr txBox="1"/>
          <p:nvPr/>
        </p:nvSpPr>
        <p:spPr>
          <a:xfrm>
            <a:off x="7970769" y="2087449"/>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p:nvPr/>
        </p:nvSpPr>
        <p:spPr>
          <a:xfrm>
            <a:off x="4992914" y="242889"/>
            <a:ext cx="6908687" cy="6372225"/>
          </a:xfrm>
          <a:custGeom>
            <a:pathLst>
              <a:path extrusionOk="0" h="6372225" w="6908687">
                <a:moveTo>
                  <a:pt x="0" y="0"/>
                </a:moveTo>
                <a:lnTo>
                  <a:pt x="6908687" y="0"/>
                </a:lnTo>
                <a:lnTo>
                  <a:pt x="6908687" y="6372225"/>
                </a:lnTo>
                <a:lnTo>
                  <a:pt x="0" y="6372225"/>
                </a:lnTo>
                <a:close/>
              </a:path>
            </a:pathLst>
          </a:custGeom>
          <a:solidFill>
            <a:schemeClr val="accent1"/>
          </a:solidFill>
          <a:ln cap="flat" cmpd="sng" w="12700">
            <a:solidFill>
              <a:srgbClr val="7E6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0"/>
          <p:cNvSpPr/>
          <p:nvPr/>
        </p:nvSpPr>
        <p:spPr>
          <a:xfrm>
            <a:off x="361950" y="497114"/>
            <a:ext cx="4233636" cy="5863772"/>
          </a:xfrm>
          <a:prstGeom prst="rect">
            <a:avLst/>
          </a:prstGeom>
          <a:solidFill>
            <a:srgbClr val="9BAA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00" name="Google Shape;200;p30"/>
          <p:cNvSpPr/>
          <p:nvPr/>
        </p:nvSpPr>
        <p:spPr>
          <a:xfrm>
            <a:off x="2413325" y="4566051"/>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01</a:t>
            </a:r>
            <a:endParaRPr b="1" sz="11500">
              <a:solidFill>
                <a:srgbClr val="3F3F3F"/>
              </a:solidFill>
              <a:latin typeface="Lato"/>
              <a:ea typeface="Lato"/>
              <a:cs typeface="Lato"/>
              <a:sym typeface="Lato"/>
            </a:endParaRPr>
          </a:p>
        </p:txBody>
      </p:sp>
      <p:sp>
        <p:nvSpPr>
          <p:cNvPr id="201" name="Google Shape;201;p30"/>
          <p:cNvSpPr/>
          <p:nvPr/>
        </p:nvSpPr>
        <p:spPr>
          <a:xfrm>
            <a:off x="850017" y="374659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202" name="Google Shape;202;p30"/>
          <p:cNvSpPr txBox="1"/>
          <p:nvPr/>
        </p:nvSpPr>
        <p:spPr>
          <a:xfrm>
            <a:off x="850017" y="342555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203" name="Google Shape;203;p30"/>
          <p:cNvSpPr txBox="1"/>
          <p:nvPr/>
        </p:nvSpPr>
        <p:spPr>
          <a:xfrm>
            <a:off x="577202" y="1101925"/>
            <a:ext cx="3534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04" name="Google Shape;204;p30"/>
          <p:cNvSpPr txBox="1"/>
          <p:nvPr/>
        </p:nvSpPr>
        <p:spPr>
          <a:xfrm>
            <a:off x="577192" y="238233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