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69" r:id="rId5"/>
    <p:sldId id="271" r:id="rId6"/>
    <p:sldId id="272" r:id="rId7"/>
    <p:sldId id="274" r:id="rId8"/>
    <p:sldId id="273" r:id="rId9"/>
    <p:sldId id="27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48" autoAdjust="0"/>
  </p:normalViewPr>
  <p:slideViewPr>
    <p:cSldViewPr>
      <p:cViewPr varScale="1">
        <p:scale>
          <a:sx n="109" d="100"/>
          <a:sy n="109" d="100"/>
        </p:scale>
        <p:origin x="167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138319-819B-4286-9386-5E71AD46A68A}" type="datetimeFigureOut">
              <a:rPr lang="en-US" smtClean="0"/>
              <a:t>10/14/2023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673A9F-B9E1-49EE-89E7-4B6D2AA577CA}" type="slidenum">
              <a:rPr lang="en-US" smtClean="0"/>
              <a:t>‹#›</a:t>
            </a:fld>
            <a:endParaRPr lang="en-US"/>
          </a:p>
        </p:txBody>
      </p:sp>
    </p:spTree>
    <p:extLst>
      <p:ext uri="{BB962C8B-B14F-4D97-AF65-F5344CB8AC3E}">
        <p14:creationId xmlns:p14="http://schemas.microsoft.com/office/powerpoint/2010/main" val="3861691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GV dẫn dắt vấn đề: </a:t>
            </a:r>
            <a:r>
              <a:rPr lang="en-US" sz="1200" i="1" kern="1200">
                <a:solidFill>
                  <a:schemeClr val="tx1"/>
                </a:solidFill>
                <a:effectLst/>
                <a:latin typeface="+mn-lt"/>
                <a:ea typeface="+mn-ea"/>
                <a:cs typeface="+mn-cs"/>
              </a:rPr>
              <a:t>Các em đã bao giờ có ý định đi tham quan, tìm hiểu địa phương mình chưa? Bài học ngày hôm nay sẽ chuẩn bị, hướng dẫn cho các em những kiến thức cần thiết nhất để các em có một chuyến tham quan thu được nhiều kiến thức bổ ích. Chúng ta cùng vào bài học ngày hôm nay – Bài 26: Thực hành tìm hiểu môi trường tự nhiên địa phương.</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673A9F-B9E1-49EE-89E7-4B6D2AA577CA}" type="slidenum">
              <a:rPr lang="en-US" smtClean="0"/>
              <a:t>2</a:t>
            </a:fld>
            <a:endParaRPr lang="en-US"/>
          </a:p>
        </p:txBody>
      </p:sp>
    </p:spTree>
    <p:extLst>
      <p:ext uri="{BB962C8B-B14F-4D97-AF65-F5344CB8AC3E}">
        <p14:creationId xmlns:p14="http://schemas.microsoft.com/office/powerpoint/2010/main" val="2421083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Clich</a:t>
            </a:r>
            <a:r>
              <a:rPr lang="en-US" baseline="0"/>
              <a:t> 3 lần vào số câu. Lần 1: ra câu hỏi. Lần 2: ra đáp án. Lần 3: câu hỏi biến mất để dành chỗ cho câu khác.</a:t>
            </a:r>
            <a:endParaRPr lang="en-US"/>
          </a:p>
        </p:txBody>
      </p:sp>
      <p:sp>
        <p:nvSpPr>
          <p:cNvPr id="4" name="Slide Number Placeholder 3"/>
          <p:cNvSpPr>
            <a:spLocks noGrp="1"/>
          </p:cNvSpPr>
          <p:nvPr>
            <p:ph type="sldNum" sz="quarter" idx="10"/>
          </p:nvPr>
        </p:nvSpPr>
        <p:spPr/>
        <p:txBody>
          <a:bodyPr/>
          <a:lstStyle/>
          <a:p>
            <a:fld id="{0B673A9F-B9E1-49EE-89E7-4B6D2AA577CA}" type="slidenum">
              <a:rPr lang="en-US" smtClean="0"/>
              <a:t>3</a:t>
            </a:fld>
            <a:endParaRPr lang="en-US"/>
          </a:p>
        </p:txBody>
      </p:sp>
    </p:spTree>
    <p:extLst>
      <p:ext uri="{BB962C8B-B14F-4D97-AF65-F5344CB8AC3E}">
        <p14:creationId xmlns:p14="http://schemas.microsoft.com/office/powerpoint/2010/main" val="182520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40CAA1A-7155-44C6-97A2-48993C9889EC}"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962470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0CAA1A-7155-44C6-97A2-48993C9889EC}"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599479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0CAA1A-7155-44C6-97A2-48993C9889EC}"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825987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0CAA1A-7155-44C6-97A2-48993C9889EC}"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787522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0CAA1A-7155-44C6-97A2-48993C9889EC}"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431050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0CAA1A-7155-44C6-97A2-48993C9889EC}" type="datetimeFigureOut">
              <a:rPr lang="en-US" smtClean="0"/>
              <a:t>10/14/2023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189243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0CAA1A-7155-44C6-97A2-48993C9889EC}" type="datetimeFigureOut">
              <a:rPr lang="en-US" smtClean="0"/>
              <a:t>10/14/2023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118687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0CAA1A-7155-44C6-97A2-48993C9889EC}" type="datetimeFigureOut">
              <a:rPr lang="en-US" smtClean="0"/>
              <a:t>10/14/2023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663990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0CAA1A-7155-44C6-97A2-48993C9889EC}" type="datetimeFigureOut">
              <a:rPr lang="en-US" smtClean="0"/>
              <a:t>10/14/2023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3035399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0CAA1A-7155-44C6-97A2-48993C9889EC}" type="datetimeFigureOut">
              <a:rPr lang="en-US" smtClean="0"/>
              <a:t>10/14/2023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1464093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0CAA1A-7155-44C6-97A2-48993C9889EC}" type="datetimeFigureOut">
              <a:rPr lang="en-US" smtClean="0"/>
              <a:t>10/14/2023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1443712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0CAA1A-7155-44C6-97A2-48993C9889EC}" type="datetimeFigureOut">
              <a:rPr lang="en-US" smtClean="0"/>
              <a:t>10/14/2023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96B7B-E6AC-49CE-9B38-363C4F60C17B}" type="slidenum">
              <a:rPr lang="en-US" smtClean="0"/>
              <a:t>‹#›</a:t>
            </a:fld>
            <a:endParaRPr lang="en-US"/>
          </a:p>
        </p:txBody>
      </p:sp>
    </p:spTree>
    <p:extLst>
      <p:ext uri="{BB962C8B-B14F-4D97-AF65-F5344CB8AC3E}">
        <p14:creationId xmlns:p14="http://schemas.microsoft.com/office/powerpoint/2010/main" val="1106574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U LIEU POWER POINT\HINH NEN PP\Hinh nen Powerpoint dep tinh 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2209800"/>
            <a:ext cx="8382000" cy="1502847"/>
          </a:xfrm>
          <a:prstGeom prst="rect">
            <a:avLst/>
          </a:prstGeom>
          <a:noFill/>
        </p:spPr>
        <p:txBody>
          <a:bodyPr wrap="square" rtlCol="0">
            <a:spAutoFit/>
          </a:bodyPr>
          <a:lstStyle/>
          <a:p>
            <a:pPr algn="ctr">
              <a:lnSpc>
                <a:spcPct val="150000"/>
              </a:lnSpc>
            </a:pPr>
            <a:r>
              <a:rPr lang="en-US" sz="3600" b="1">
                <a:effectLst>
                  <a:outerShdw blurRad="38100" dist="38100" dir="2700000" algn="tl">
                    <a:srgbClr val="000000">
                      <a:alpha val="43137"/>
                    </a:srgbClr>
                  </a:outerShdw>
                </a:effectLst>
              </a:rPr>
              <a:t>BÀI 26: THỰC HÀNH</a:t>
            </a:r>
          </a:p>
          <a:p>
            <a:pPr algn="ctr">
              <a:lnSpc>
                <a:spcPct val="150000"/>
              </a:lnSpc>
            </a:pPr>
            <a:r>
              <a:rPr lang="en-US" sz="2800" b="1">
                <a:effectLst>
                  <a:outerShdw blurRad="38100" dist="38100" dir="2700000" algn="tl">
                    <a:srgbClr val="000000">
                      <a:alpha val="43137"/>
                    </a:srgbClr>
                  </a:outerShdw>
                </a:effectLst>
              </a:rPr>
              <a:t>TÌM HIỂU MÔI TRƯỜNG TỰ NHIÊN ĐỊA PHƯƠNG</a:t>
            </a:r>
          </a:p>
        </p:txBody>
      </p:sp>
    </p:spTree>
    <p:extLst>
      <p:ext uri="{BB962C8B-B14F-4D97-AF65-F5344CB8AC3E}">
        <p14:creationId xmlns:p14="http://schemas.microsoft.com/office/powerpoint/2010/main" val="35745203"/>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TU LIEU POWER POINT\HINH NEN PP\Hinh nen dep dung soan giao 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86" y="-7258"/>
            <a:ext cx="9180286" cy="68652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66800" y="609600"/>
            <a:ext cx="6934200" cy="1200329"/>
          </a:xfrm>
          <a:prstGeom prst="rect">
            <a:avLst/>
          </a:prstGeom>
        </p:spPr>
        <p:txBody>
          <a:bodyPr wrap="square">
            <a:spAutoFit/>
          </a:bodyPr>
          <a:lstStyle/>
          <a:p>
            <a:pPr algn="ctr"/>
            <a:r>
              <a:rPr lang="en-US" sz="2400" b="1">
                <a:latin typeface="Times New Roman" pitchFamily="18" charset="0"/>
                <a:cs typeface="Times New Roman" pitchFamily="18" charset="0"/>
              </a:rPr>
              <a:t>Bằng sự quan sát thực tế và hiểu biết của bản thân, hãy cho biết đặc điểm môi trường tự nhiên ở địa phương em?</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841113492"/>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D:\TU LIEU POWER POINT\HINH NEN PP\bong bo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9155113" cy="6858000"/>
          </a:xfrm>
          <a:prstGeom prst="rect">
            <a:avLst/>
          </a:prstGeom>
          <a:noFill/>
          <a:extLst>
            <a:ext uri="{909E8E84-426E-40DD-AFC4-6F175D3DCCD1}">
              <a14:hiddenFill xmlns:a14="http://schemas.microsoft.com/office/drawing/2010/main">
                <a:solidFill>
                  <a:srgbClr val="FFFFFF"/>
                </a:solidFill>
              </a14:hiddenFill>
            </a:ext>
          </a:extLst>
        </p:spPr>
      </p:pic>
      <p:sp>
        <p:nvSpPr>
          <p:cNvPr id="87" name="Rectangle 86"/>
          <p:cNvSpPr/>
          <p:nvPr/>
        </p:nvSpPr>
        <p:spPr>
          <a:xfrm>
            <a:off x="6040754" y="4053840"/>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8" name="Rectangle 87"/>
          <p:cNvSpPr/>
          <p:nvPr/>
        </p:nvSpPr>
        <p:spPr>
          <a:xfrm>
            <a:off x="5400674"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9" name="Rectangle 88"/>
          <p:cNvSpPr/>
          <p:nvPr/>
        </p:nvSpPr>
        <p:spPr>
          <a:xfrm>
            <a:off x="4763526"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0" name="Rectangle 89"/>
          <p:cNvSpPr/>
          <p:nvPr/>
        </p:nvSpPr>
        <p:spPr>
          <a:xfrm>
            <a:off x="4123446" y="405362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31" name="TextBox 130"/>
          <p:cNvSpPr txBox="1"/>
          <p:nvPr/>
        </p:nvSpPr>
        <p:spPr>
          <a:xfrm>
            <a:off x="4196028" y="4077853"/>
            <a:ext cx="522558" cy="584775"/>
          </a:xfrm>
          <a:prstGeom prst="rect">
            <a:avLst/>
          </a:prstGeom>
          <a:noFill/>
        </p:spPr>
        <p:txBody>
          <a:bodyPr wrap="square" rtlCol="0">
            <a:spAutoFit/>
          </a:bodyPr>
          <a:lstStyle/>
          <a:p>
            <a:pPr algn="ctr"/>
            <a:r>
              <a:rPr lang="en-US" sz="3200" b="1"/>
              <a:t>D</a:t>
            </a:r>
          </a:p>
        </p:txBody>
      </p:sp>
      <p:sp>
        <p:nvSpPr>
          <p:cNvPr id="132" name="TextBox 131"/>
          <p:cNvSpPr txBox="1"/>
          <p:nvPr/>
        </p:nvSpPr>
        <p:spPr>
          <a:xfrm>
            <a:off x="4833321" y="4076930"/>
            <a:ext cx="522558" cy="584775"/>
          </a:xfrm>
          <a:prstGeom prst="rect">
            <a:avLst/>
          </a:prstGeom>
          <a:noFill/>
        </p:spPr>
        <p:txBody>
          <a:bodyPr wrap="square" rtlCol="0">
            <a:spAutoFit/>
          </a:bodyPr>
          <a:lstStyle/>
          <a:p>
            <a:pPr algn="ctr"/>
            <a:r>
              <a:rPr lang="en-US" sz="3200" b="1"/>
              <a:t>Ự</a:t>
            </a:r>
          </a:p>
        </p:txBody>
      </p:sp>
      <p:sp>
        <p:nvSpPr>
          <p:cNvPr id="133" name="TextBox 132"/>
          <p:cNvSpPr txBox="1"/>
          <p:nvPr/>
        </p:nvSpPr>
        <p:spPr>
          <a:xfrm>
            <a:off x="5480386" y="4076611"/>
            <a:ext cx="522558" cy="584775"/>
          </a:xfrm>
          <a:prstGeom prst="rect">
            <a:avLst/>
          </a:prstGeom>
          <a:noFill/>
        </p:spPr>
        <p:txBody>
          <a:bodyPr wrap="square" rtlCol="0">
            <a:spAutoFit/>
          </a:bodyPr>
          <a:lstStyle/>
          <a:p>
            <a:pPr algn="ctr"/>
            <a:r>
              <a:rPr lang="en-US" sz="3200" b="1"/>
              <a:t>N</a:t>
            </a:r>
          </a:p>
        </p:txBody>
      </p:sp>
      <p:sp>
        <p:nvSpPr>
          <p:cNvPr id="134" name="TextBox 133"/>
          <p:cNvSpPr txBox="1"/>
          <p:nvPr/>
        </p:nvSpPr>
        <p:spPr>
          <a:xfrm>
            <a:off x="6110941" y="4088288"/>
            <a:ext cx="522558" cy="584775"/>
          </a:xfrm>
          <a:prstGeom prst="rect">
            <a:avLst/>
          </a:prstGeom>
          <a:noFill/>
        </p:spPr>
        <p:txBody>
          <a:bodyPr wrap="square" rtlCol="0">
            <a:spAutoFit/>
          </a:bodyPr>
          <a:lstStyle/>
          <a:p>
            <a:pPr algn="ctr"/>
            <a:r>
              <a:rPr lang="en-US" sz="3200" b="1"/>
              <a:t>G</a:t>
            </a:r>
          </a:p>
        </p:txBody>
      </p:sp>
      <p:sp>
        <p:nvSpPr>
          <p:cNvPr id="168" name="Rectangle 167"/>
          <p:cNvSpPr/>
          <p:nvPr/>
        </p:nvSpPr>
        <p:spPr>
          <a:xfrm>
            <a:off x="3484856" y="4054758"/>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53" name="Rounded Rectangle 152"/>
          <p:cNvSpPr/>
          <p:nvPr/>
        </p:nvSpPr>
        <p:spPr>
          <a:xfrm>
            <a:off x="334296" y="5486400"/>
            <a:ext cx="8458200" cy="1219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000"/>
          </a:p>
        </p:txBody>
      </p:sp>
      <p:sp>
        <p:nvSpPr>
          <p:cNvPr id="93" name="Rectangle 92"/>
          <p:cNvSpPr/>
          <p:nvPr/>
        </p:nvSpPr>
        <p:spPr>
          <a:xfrm>
            <a:off x="960120" y="4693920"/>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a:t>7</a:t>
            </a:r>
          </a:p>
        </p:txBody>
      </p:sp>
      <p:sp>
        <p:nvSpPr>
          <p:cNvPr id="81" name="Rectangle 80"/>
          <p:cNvSpPr/>
          <p:nvPr/>
        </p:nvSpPr>
        <p:spPr>
          <a:xfrm>
            <a:off x="960120" y="4053840"/>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a:t>6</a:t>
            </a:r>
          </a:p>
        </p:txBody>
      </p:sp>
      <p:sp>
        <p:nvSpPr>
          <p:cNvPr id="82" name="Rectangle 81"/>
          <p:cNvSpPr/>
          <p:nvPr/>
        </p:nvSpPr>
        <p:spPr>
          <a:xfrm>
            <a:off x="960120" y="3433442"/>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a:t>5</a:t>
            </a:r>
          </a:p>
        </p:txBody>
      </p:sp>
      <p:sp>
        <p:nvSpPr>
          <p:cNvPr id="83" name="Rectangle 82"/>
          <p:cNvSpPr/>
          <p:nvPr/>
        </p:nvSpPr>
        <p:spPr>
          <a:xfrm>
            <a:off x="960120" y="2793362"/>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a:t>4</a:t>
            </a:r>
          </a:p>
        </p:txBody>
      </p:sp>
      <p:sp>
        <p:nvSpPr>
          <p:cNvPr id="80" name="Rectangle 79"/>
          <p:cNvSpPr/>
          <p:nvPr/>
        </p:nvSpPr>
        <p:spPr>
          <a:xfrm>
            <a:off x="960120" y="2169828"/>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a:t>3</a:t>
            </a:r>
          </a:p>
        </p:txBody>
      </p:sp>
      <p:sp>
        <p:nvSpPr>
          <p:cNvPr id="79" name="Rectangle 78"/>
          <p:cNvSpPr/>
          <p:nvPr/>
        </p:nvSpPr>
        <p:spPr>
          <a:xfrm>
            <a:off x="960120" y="1533515"/>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a:t>2</a:t>
            </a:r>
          </a:p>
        </p:txBody>
      </p:sp>
      <p:sp>
        <p:nvSpPr>
          <p:cNvPr id="107" name="Rectangle 106"/>
          <p:cNvSpPr/>
          <p:nvPr/>
        </p:nvSpPr>
        <p:spPr>
          <a:xfrm>
            <a:off x="6683450" y="85141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6" name="Rectangle 55"/>
          <p:cNvSpPr/>
          <p:nvPr/>
        </p:nvSpPr>
        <p:spPr>
          <a:xfrm>
            <a:off x="6044808" y="85248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7" name="Rectangle 56"/>
          <p:cNvSpPr/>
          <p:nvPr/>
        </p:nvSpPr>
        <p:spPr>
          <a:xfrm>
            <a:off x="5407660" y="85248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4" name="Rectangle 23"/>
          <p:cNvSpPr/>
          <p:nvPr/>
        </p:nvSpPr>
        <p:spPr>
          <a:xfrm>
            <a:off x="4767580"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3" name="Rectangle 22"/>
          <p:cNvSpPr/>
          <p:nvPr/>
        </p:nvSpPr>
        <p:spPr>
          <a:xfrm>
            <a:off x="4130432"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 name="Rectangle 4"/>
          <p:cNvSpPr/>
          <p:nvPr/>
        </p:nvSpPr>
        <p:spPr>
          <a:xfrm>
            <a:off x="3490352" y="852266"/>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6" name="Rectangle 25"/>
          <p:cNvSpPr/>
          <p:nvPr/>
        </p:nvSpPr>
        <p:spPr>
          <a:xfrm>
            <a:off x="2852812"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 name="Rectangle 1"/>
          <p:cNvSpPr/>
          <p:nvPr/>
        </p:nvSpPr>
        <p:spPr>
          <a:xfrm>
            <a:off x="2950203" y="72127"/>
            <a:ext cx="3336170" cy="707886"/>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nl-NL"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Ô CHỮ BÍ MẬT</a:t>
            </a:r>
            <a:endPar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5" name="Rectangle 24"/>
          <p:cNvSpPr/>
          <p:nvPr/>
        </p:nvSpPr>
        <p:spPr>
          <a:xfrm>
            <a:off x="2215664"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8" name="Rectangle 57"/>
          <p:cNvSpPr/>
          <p:nvPr/>
        </p:nvSpPr>
        <p:spPr>
          <a:xfrm>
            <a:off x="960120" y="908707"/>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a:t>1</a:t>
            </a:r>
          </a:p>
        </p:txBody>
      </p:sp>
      <p:sp>
        <p:nvSpPr>
          <p:cNvPr id="61" name="Rectangle 60"/>
          <p:cNvSpPr/>
          <p:nvPr/>
        </p:nvSpPr>
        <p:spPr>
          <a:xfrm>
            <a:off x="4130432" y="14922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2" name="Rectangle 61"/>
          <p:cNvSpPr/>
          <p:nvPr/>
        </p:nvSpPr>
        <p:spPr>
          <a:xfrm>
            <a:off x="3490352" y="1492346"/>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3" name="Rectangle 62"/>
          <p:cNvSpPr/>
          <p:nvPr/>
        </p:nvSpPr>
        <p:spPr>
          <a:xfrm>
            <a:off x="2852812" y="14922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4" name="Rectangle 63"/>
          <p:cNvSpPr/>
          <p:nvPr/>
        </p:nvSpPr>
        <p:spPr>
          <a:xfrm>
            <a:off x="2215664" y="14922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6" name="Rectangle 65"/>
          <p:cNvSpPr/>
          <p:nvPr/>
        </p:nvSpPr>
        <p:spPr>
          <a:xfrm>
            <a:off x="5404728" y="213296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7" name="Rectangle 66"/>
          <p:cNvSpPr/>
          <p:nvPr/>
        </p:nvSpPr>
        <p:spPr>
          <a:xfrm>
            <a:off x="4764648"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8" name="Rectangle 67"/>
          <p:cNvSpPr/>
          <p:nvPr/>
        </p:nvSpPr>
        <p:spPr>
          <a:xfrm>
            <a:off x="4127500"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9" name="Rectangle 68"/>
          <p:cNvSpPr/>
          <p:nvPr/>
        </p:nvSpPr>
        <p:spPr>
          <a:xfrm>
            <a:off x="3487420" y="2132745"/>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0" name="Rectangle 69"/>
          <p:cNvSpPr/>
          <p:nvPr/>
        </p:nvSpPr>
        <p:spPr>
          <a:xfrm>
            <a:off x="2849880"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1" name="Rectangle 70"/>
          <p:cNvSpPr/>
          <p:nvPr/>
        </p:nvSpPr>
        <p:spPr>
          <a:xfrm>
            <a:off x="2212732"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2" name="Rectangle 71"/>
          <p:cNvSpPr/>
          <p:nvPr/>
        </p:nvSpPr>
        <p:spPr>
          <a:xfrm>
            <a:off x="6038944" y="277336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3" name="Rectangle 72"/>
          <p:cNvSpPr/>
          <p:nvPr/>
        </p:nvSpPr>
        <p:spPr>
          <a:xfrm>
            <a:off x="5401796" y="277336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4" name="Rectangle 73"/>
          <p:cNvSpPr/>
          <p:nvPr/>
        </p:nvSpPr>
        <p:spPr>
          <a:xfrm>
            <a:off x="4761716"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5" name="Rectangle 74"/>
          <p:cNvSpPr/>
          <p:nvPr/>
        </p:nvSpPr>
        <p:spPr>
          <a:xfrm>
            <a:off x="4124568"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6" name="Rectangle 75"/>
          <p:cNvSpPr/>
          <p:nvPr/>
        </p:nvSpPr>
        <p:spPr>
          <a:xfrm>
            <a:off x="3484488" y="27731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7" name="Rectangle 76"/>
          <p:cNvSpPr/>
          <p:nvPr/>
        </p:nvSpPr>
        <p:spPr>
          <a:xfrm>
            <a:off x="2846948"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8" name="Rectangle 77"/>
          <p:cNvSpPr/>
          <p:nvPr/>
        </p:nvSpPr>
        <p:spPr>
          <a:xfrm>
            <a:off x="2209800"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4" name="Rectangle 83"/>
          <p:cNvSpPr/>
          <p:nvPr/>
        </p:nvSpPr>
        <p:spPr>
          <a:xfrm>
            <a:off x="2855744" y="341344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5" name="Rectangle 84"/>
          <p:cNvSpPr/>
          <p:nvPr/>
        </p:nvSpPr>
        <p:spPr>
          <a:xfrm>
            <a:off x="2218596" y="341344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1" name="Rectangle 90"/>
          <p:cNvSpPr/>
          <p:nvPr/>
        </p:nvSpPr>
        <p:spPr>
          <a:xfrm>
            <a:off x="2846948"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2" name="Rectangle 91"/>
          <p:cNvSpPr/>
          <p:nvPr/>
        </p:nvSpPr>
        <p:spPr>
          <a:xfrm>
            <a:off x="2209800"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4" name="Rectangle 93"/>
          <p:cNvSpPr/>
          <p:nvPr/>
        </p:nvSpPr>
        <p:spPr>
          <a:xfrm>
            <a:off x="5404728" y="4693920"/>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5" name="Rectangle 94"/>
          <p:cNvSpPr/>
          <p:nvPr/>
        </p:nvSpPr>
        <p:spPr>
          <a:xfrm>
            <a:off x="4764648"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6" name="Rectangle 95"/>
          <p:cNvSpPr/>
          <p:nvPr/>
        </p:nvSpPr>
        <p:spPr>
          <a:xfrm>
            <a:off x="4127500"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7" name="Rectangle 96"/>
          <p:cNvSpPr/>
          <p:nvPr/>
        </p:nvSpPr>
        <p:spPr>
          <a:xfrm>
            <a:off x="3487420" y="469370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8" name="Rectangle 97"/>
          <p:cNvSpPr/>
          <p:nvPr/>
        </p:nvSpPr>
        <p:spPr>
          <a:xfrm>
            <a:off x="2849880"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9" name="Rectangle 98"/>
          <p:cNvSpPr/>
          <p:nvPr/>
        </p:nvSpPr>
        <p:spPr>
          <a:xfrm>
            <a:off x="2212732"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00" name="TextBox 99"/>
          <p:cNvSpPr txBox="1"/>
          <p:nvPr/>
        </p:nvSpPr>
        <p:spPr>
          <a:xfrm>
            <a:off x="2277792" y="873264"/>
            <a:ext cx="522558" cy="584775"/>
          </a:xfrm>
          <a:prstGeom prst="rect">
            <a:avLst/>
          </a:prstGeom>
          <a:noFill/>
        </p:spPr>
        <p:txBody>
          <a:bodyPr wrap="square" rtlCol="0">
            <a:spAutoFit/>
          </a:bodyPr>
          <a:lstStyle/>
          <a:p>
            <a:pPr algn="ctr"/>
            <a:r>
              <a:rPr lang="en-US" sz="3200" b="1">
                <a:solidFill>
                  <a:srgbClr val="C00000"/>
                </a:solidFill>
              </a:rPr>
              <a:t>T</a:t>
            </a:r>
          </a:p>
        </p:txBody>
      </p:sp>
      <p:sp>
        <p:nvSpPr>
          <p:cNvPr id="101" name="TextBox 100"/>
          <p:cNvSpPr txBox="1"/>
          <p:nvPr/>
        </p:nvSpPr>
        <p:spPr>
          <a:xfrm>
            <a:off x="6106501" y="876566"/>
            <a:ext cx="522558" cy="584775"/>
          </a:xfrm>
          <a:prstGeom prst="rect">
            <a:avLst/>
          </a:prstGeom>
          <a:noFill/>
        </p:spPr>
        <p:txBody>
          <a:bodyPr wrap="square" rtlCol="0">
            <a:spAutoFit/>
          </a:bodyPr>
          <a:lstStyle/>
          <a:p>
            <a:pPr algn="ctr"/>
            <a:r>
              <a:rPr lang="en-US" sz="3200" b="1"/>
              <a:t>A</a:t>
            </a:r>
          </a:p>
        </p:txBody>
      </p:sp>
      <p:sp>
        <p:nvSpPr>
          <p:cNvPr id="102" name="TextBox 101"/>
          <p:cNvSpPr txBox="1"/>
          <p:nvPr/>
        </p:nvSpPr>
        <p:spPr>
          <a:xfrm>
            <a:off x="5470082" y="876567"/>
            <a:ext cx="522558" cy="584775"/>
          </a:xfrm>
          <a:prstGeom prst="rect">
            <a:avLst/>
          </a:prstGeom>
          <a:noFill/>
        </p:spPr>
        <p:txBody>
          <a:bodyPr wrap="square" rtlCol="0">
            <a:spAutoFit/>
          </a:bodyPr>
          <a:lstStyle/>
          <a:p>
            <a:pPr algn="ctr"/>
            <a:r>
              <a:rPr lang="en-US" sz="3200" b="1"/>
              <a:t>T</a:t>
            </a:r>
          </a:p>
        </p:txBody>
      </p:sp>
      <p:sp>
        <p:nvSpPr>
          <p:cNvPr id="103" name="TextBox 102"/>
          <p:cNvSpPr txBox="1"/>
          <p:nvPr/>
        </p:nvSpPr>
        <p:spPr>
          <a:xfrm>
            <a:off x="2915234" y="880135"/>
            <a:ext cx="522558" cy="584775"/>
          </a:xfrm>
          <a:prstGeom prst="rect">
            <a:avLst/>
          </a:prstGeom>
          <a:noFill/>
        </p:spPr>
        <p:txBody>
          <a:bodyPr wrap="square" rtlCol="0">
            <a:spAutoFit/>
          </a:bodyPr>
          <a:lstStyle/>
          <a:p>
            <a:pPr algn="ctr"/>
            <a:r>
              <a:rPr lang="en-US" sz="3200" b="1"/>
              <a:t>H</a:t>
            </a:r>
          </a:p>
        </p:txBody>
      </p:sp>
      <p:sp>
        <p:nvSpPr>
          <p:cNvPr id="104" name="TextBox 103"/>
          <p:cNvSpPr txBox="1"/>
          <p:nvPr/>
        </p:nvSpPr>
        <p:spPr>
          <a:xfrm>
            <a:off x="3543249" y="873264"/>
            <a:ext cx="522558" cy="584775"/>
          </a:xfrm>
          <a:prstGeom prst="rect">
            <a:avLst/>
          </a:prstGeom>
          <a:noFill/>
        </p:spPr>
        <p:txBody>
          <a:bodyPr wrap="square" rtlCol="0">
            <a:spAutoFit/>
          </a:bodyPr>
          <a:lstStyle/>
          <a:p>
            <a:pPr algn="ctr"/>
            <a:r>
              <a:rPr lang="en-US" sz="3200" b="1"/>
              <a:t>I</a:t>
            </a:r>
          </a:p>
        </p:txBody>
      </p:sp>
      <p:sp>
        <p:nvSpPr>
          <p:cNvPr id="105" name="TextBox 104"/>
          <p:cNvSpPr txBox="1"/>
          <p:nvPr/>
        </p:nvSpPr>
        <p:spPr>
          <a:xfrm>
            <a:off x="4192125" y="886390"/>
            <a:ext cx="522558" cy="584775"/>
          </a:xfrm>
          <a:prstGeom prst="rect">
            <a:avLst/>
          </a:prstGeom>
          <a:noFill/>
        </p:spPr>
        <p:txBody>
          <a:bodyPr wrap="square" rtlCol="0">
            <a:spAutoFit/>
          </a:bodyPr>
          <a:lstStyle/>
          <a:p>
            <a:pPr algn="ctr"/>
            <a:r>
              <a:rPr lang="en-US" sz="3200" b="1"/>
              <a:t>Ê</a:t>
            </a:r>
          </a:p>
        </p:txBody>
      </p:sp>
      <p:sp>
        <p:nvSpPr>
          <p:cNvPr id="106" name="TextBox 105"/>
          <p:cNvSpPr txBox="1"/>
          <p:nvPr/>
        </p:nvSpPr>
        <p:spPr>
          <a:xfrm>
            <a:off x="4849934" y="873115"/>
            <a:ext cx="522558" cy="584775"/>
          </a:xfrm>
          <a:prstGeom prst="rect">
            <a:avLst/>
          </a:prstGeom>
          <a:noFill/>
        </p:spPr>
        <p:txBody>
          <a:bodyPr wrap="square" rtlCol="0">
            <a:spAutoFit/>
          </a:bodyPr>
          <a:lstStyle/>
          <a:p>
            <a:pPr algn="ctr"/>
            <a:r>
              <a:rPr lang="en-US" sz="3200" b="1"/>
              <a:t>N</a:t>
            </a:r>
          </a:p>
        </p:txBody>
      </p:sp>
      <p:sp>
        <p:nvSpPr>
          <p:cNvPr id="108" name="TextBox 107"/>
          <p:cNvSpPr txBox="1"/>
          <p:nvPr/>
        </p:nvSpPr>
        <p:spPr>
          <a:xfrm>
            <a:off x="6745143" y="875495"/>
            <a:ext cx="522558" cy="584775"/>
          </a:xfrm>
          <a:prstGeom prst="rect">
            <a:avLst/>
          </a:prstGeom>
          <a:noFill/>
        </p:spPr>
        <p:txBody>
          <a:bodyPr wrap="square" rtlCol="0">
            <a:spAutoFit/>
          </a:bodyPr>
          <a:lstStyle/>
          <a:p>
            <a:pPr algn="ctr"/>
            <a:r>
              <a:rPr lang="en-US" sz="3200" b="1"/>
              <a:t>I</a:t>
            </a:r>
          </a:p>
        </p:txBody>
      </p:sp>
      <p:sp>
        <p:nvSpPr>
          <p:cNvPr id="109" name="TextBox 108"/>
          <p:cNvSpPr txBox="1"/>
          <p:nvPr/>
        </p:nvSpPr>
        <p:spPr>
          <a:xfrm>
            <a:off x="2268561" y="1520215"/>
            <a:ext cx="522558" cy="584775"/>
          </a:xfrm>
          <a:prstGeom prst="rect">
            <a:avLst/>
          </a:prstGeom>
          <a:noFill/>
        </p:spPr>
        <p:txBody>
          <a:bodyPr wrap="square" rtlCol="0">
            <a:spAutoFit/>
          </a:bodyPr>
          <a:lstStyle/>
          <a:p>
            <a:pPr algn="ctr"/>
            <a:r>
              <a:rPr lang="en-US" sz="3200" b="1">
                <a:solidFill>
                  <a:srgbClr val="C00000"/>
                </a:solidFill>
              </a:rPr>
              <a:t>R</a:t>
            </a:r>
          </a:p>
        </p:txBody>
      </p:sp>
      <p:sp>
        <p:nvSpPr>
          <p:cNvPr id="110" name="TextBox 109"/>
          <p:cNvSpPr txBox="1"/>
          <p:nvPr/>
        </p:nvSpPr>
        <p:spPr>
          <a:xfrm>
            <a:off x="2915234" y="1514033"/>
            <a:ext cx="522558" cy="584775"/>
          </a:xfrm>
          <a:prstGeom prst="rect">
            <a:avLst/>
          </a:prstGeom>
          <a:noFill/>
        </p:spPr>
        <p:txBody>
          <a:bodyPr wrap="square" rtlCol="0">
            <a:spAutoFit/>
          </a:bodyPr>
          <a:lstStyle/>
          <a:p>
            <a:pPr algn="ctr"/>
            <a:r>
              <a:rPr lang="en-US" sz="3200" b="1"/>
              <a:t>Ừ</a:t>
            </a:r>
          </a:p>
        </p:txBody>
      </p:sp>
      <p:sp>
        <p:nvSpPr>
          <p:cNvPr id="111" name="TextBox 110"/>
          <p:cNvSpPr txBox="1"/>
          <p:nvPr/>
        </p:nvSpPr>
        <p:spPr>
          <a:xfrm>
            <a:off x="3552045" y="1521653"/>
            <a:ext cx="522558" cy="584775"/>
          </a:xfrm>
          <a:prstGeom prst="rect">
            <a:avLst/>
          </a:prstGeom>
          <a:noFill/>
        </p:spPr>
        <p:txBody>
          <a:bodyPr wrap="square" rtlCol="0">
            <a:spAutoFit/>
          </a:bodyPr>
          <a:lstStyle/>
          <a:p>
            <a:pPr algn="ctr"/>
            <a:r>
              <a:rPr lang="en-US" sz="3200" b="1"/>
              <a:t>N</a:t>
            </a:r>
          </a:p>
        </p:txBody>
      </p:sp>
      <p:sp>
        <p:nvSpPr>
          <p:cNvPr id="113" name="TextBox 112"/>
          <p:cNvSpPr txBox="1"/>
          <p:nvPr/>
        </p:nvSpPr>
        <p:spPr>
          <a:xfrm>
            <a:off x="4183329" y="1521652"/>
            <a:ext cx="522558" cy="584775"/>
          </a:xfrm>
          <a:prstGeom prst="rect">
            <a:avLst/>
          </a:prstGeom>
          <a:noFill/>
        </p:spPr>
        <p:txBody>
          <a:bodyPr wrap="square" rtlCol="0">
            <a:spAutoFit/>
          </a:bodyPr>
          <a:lstStyle/>
          <a:p>
            <a:pPr algn="ctr"/>
            <a:r>
              <a:rPr lang="en-US" sz="3200" b="1"/>
              <a:t>G</a:t>
            </a:r>
          </a:p>
        </p:txBody>
      </p:sp>
      <p:sp>
        <p:nvSpPr>
          <p:cNvPr id="114" name="TextBox 113"/>
          <p:cNvSpPr txBox="1"/>
          <p:nvPr/>
        </p:nvSpPr>
        <p:spPr>
          <a:xfrm>
            <a:off x="2306516" y="2132962"/>
            <a:ext cx="522558" cy="584775"/>
          </a:xfrm>
          <a:prstGeom prst="rect">
            <a:avLst/>
          </a:prstGeom>
          <a:noFill/>
        </p:spPr>
        <p:txBody>
          <a:bodyPr wrap="square" rtlCol="0">
            <a:spAutoFit/>
          </a:bodyPr>
          <a:lstStyle/>
          <a:p>
            <a:pPr algn="ctr"/>
            <a:r>
              <a:rPr lang="en-US" sz="3200" b="1"/>
              <a:t>S</a:t>
            </a:r>
          </a:p>
        </p:txBody>
      </p:sp>
      <p:sp>
        <p:nvSpPr>
          <p:cNvPr id="115" name="TextBox 114"/>
          <p:cNvSpPr txBox="1"/>
          <p:nvPr/>
        </p:nvSpPr>
        <p:spPr>
          <a:xfrm>
            <a:off x="2915234" y="2160614"/>
            <a:ext cx="522558" cy="584775"/>
          </a:xfrm>
          <a:prstGeom prst="rect">
            <a:avLst/>
          </a:prstGeom>
          <a:noFill/>
        </p:spPr>
        <p:txBody>
          <a:bodyPr wrap="square" rtlCol="0">
            <a:spAutoFit/>
          </a:bodyPr>
          <a:lstStyle/>
          <a:p>
            <a:pPr algn="ctr"/>
            <a:r>
              <a:rPr lang="en-US" sz="3200" b="1"/>
              <a:t>Ô</a:t>
            </a:r>
          </a:p>
        </p:txBody>
      </p:sp>
      <p:sp>
        <p:nvSpPr>
          <p:cNvPr id="116" name="TextBox 115"/>
          <p:cNvSpPr txBox="1"/>
          <p:nvPr/>
        </p:nvSpPr>
        <p:spPr>
          <a:xfrm>
            <a:off x="3552774" y="2160295"/>
            <a:ext cx="522558" cy="584775"/>
          </a:xfrm>
          <a:prstGeom prst="rect">
            <a:avLst/>
          </a:prstGeom>
          <a:noFill/>
        </p:spPr>
        <p:txBody>
          <a:bodyPr wrap="square" rtlCol="0">
            <a:spAutoFit/>
          </a:bodyPr>
          <a:lstStyle/>
          <a:p>
            <a:pPr algn="ctr"/>
            <a:r>
              <a:rPr lang="en-US" sz="3200" b="1"/>
              <a:t>N</a:t>
            </a:r>
          </a:p>
        </p:txBody>
      </p:sp>
      <p:sp>
        <p:nvSpPr>
          <p:cNvPr id="117" name="TextBox 116"/>
          <p:cNvSpPr txBox="1"/>
          <p:nvPr/>
        </p:nvSpPr>
        <p:spPr>
          <a:xfrm>
            <a:off x="4183329" y="2171972"/>
            <a:ext cx="522558" cy="584775"/>
          </a:xfrm>
          <a:prstGeom prst="rect">
            <a:avLst/>
          </a:prstGeom>
          <a:noFill/>
        </p:spPr>
        <p:txBody>
          <a:bodyPr wrap="square" rtlCol="0">
            <a:spAutoFit/>
          </a:bodyPr>
          <a:lstStyle/>
          <a:p>
            <a:pPr algn="ctr"/>
            <a:r>
              <a:rPr lang="en-US" sz="3200" b="1"/>
              <a:t>G</a:t>
            </a:r>
          </a:p>
        </p:txBody>
      </p:sp>
      <p:sp>
        <p:nvSpPr>
          <p:cNvPr id="118" name="TextBox 117"/>
          <p:cNvSpPr txBox="1"/>
          <p:nvPr/>
        </p:nvSpPr>
        <p:spPr>
          <a:xfrm>
            <a:off x="4820477" y="2159411"/>
            <a:ext cx="522558" cy="584775"/>
          </a:xfrm>
          <a:prstGeom prst="rect">
            <a:avLst/>
          </a:prstGeom>
          <a:noFill/>
        </p:spPr>
        <p:txBody>
          <a:bodyPr wrap="square" rtlCol="0">
            <a:spAutoFit/>
          </a:bodyPr>
          <a:lstStyle/>
          <a:p>
            <a:pPr algn="ctr"/>
            <a:r>
              <a:rPr lang="en-US" sz="3200" b="1"/>
              <a:t>H</a:t>
            </a:r>
          </a:p>
        </p:txBody>
      </p:sp>
      <p:sp>
        <p:nvSpPr>
          <p:cNvPr id="119" name="TextBox 118"/>
          <p:cNvSpPr txBox="1"/>
          <p:nvPr/>
        </p:nvSpPr>
        <p:spPr>
          <a:xfrm>
            <a:off x="5480191" y="2159410"/>
            <a:ext cx="522558" cy="584775"/>
          </a:xfrm>
          <a:prstGeom prst="rect">
            <a:avLst/>
          </a:prstGeom>
          <a:noFill/>
        </p:spPr>
        <p:txBody>
          <a:bodyPr wrap="square" rtlCol="0">
            <a:spAutoFit/>
          </a:bodyPr>
          <a:lstStyle/>
          <a:p>
            <a:pPr algn="ctr"/>
            <a:r>
              <a:rPr lang="en-US" sz="3200" b="1">
                <a:solidFill>
                  <a:srgbClr val="C00000"/>
                </a:solidFill>
              </a:rPr>
              <a:t>Ồ</a:t>
            </a:r>
          </a:p>
        </p:txBody>
      </p:sp>
      <p:sp>
        <p:nvSpPr>
          <p:cNvPr id="120" name="TextBox 119"/>
          <p:cNvSpPr txBox="1"/>
          <p:nvPr/>
        </p:nvSpPr>
        <p:spPr>
          <a:xfrm>
            <a:off x="2274080" y="2779812"/>
            <a:ext cx="522558" cy="584775"/>
          </a:xfrm>
          <a:prstGeom prst="rect">
            <a:avLst/>
          </a:prstGeom>
          <a:noFill/>
        </p:spPr>
        <p:txBody>
          <a:bodyPr wrap="square" rtlCol="0">
            <a:spAutoFit/>
          </a:bodyPr>
          <a:lstStyle/>
          <a:p>
            <a:pPr algn="ctr"/>
            <a:r>
              <a:rPr lang="en-US" sz="3200" b="1"/>
              <a:t>Đ</a:t>
            </a:r>
          </a:p>
        </p:txBody>
      </p:sp>
      <p:sp>
        <p:nvSpPr>
          <p:cNvPr id="121" name="TextBox 120"/>
          <p:cNvSpPr txBox="1"/>
          <p:nvPr/>
        </p:nvSpPr>
        <p:spPr>
          <a:xfrm>
            <a:off x="2911373" y="2807464"/>
            <a:ext cx="522558" cy="584775"/>
          </a:xfrm>
          <a:prstGeom prst="rect">
            <a:avLst/>
          </a:prstGeom>
          <a:noFill/>
        </p:spPr>
        <p:txBody>
          <a:bodyPr wrap="square" rtlCol="0">
            <a:spAutoFit/>
          </a:bodyPr>
          <a:lstStyle/>
          <a:p>
            <a:pPr algn="ctr"/>
            <a:r>
              <a:rPr lang="en-US" sz="3200" b="1"/>
              <a:t>Ộ</a:t>
            </a:r>
          </a:p>
        </p:txBody>
      </p:sp>
      <p:sp>
        <p:nvSpPr>
          <p:cNvPr id="122" name="TextBox 121"/>
          <p:cNvSpPr txBox="1"/>
          <p:nvPr/>
        </p:nvSpPr>
        <p:spPr>
          <a:xfrm>
            <a:off x="3558438" y="2807145"/>
            <a:ext cx="522558" cy="584775"/>
          </a:xfrm>
          <a:prstGeom prst="rect">
            <a:avLst/>
          </a:prstGeom>
          <a:noFill/>
        </p:spPr>
        <p:txBody>
          <a:bodyPr wrap="square" rtlCol="0">
            <a:spAutoFit/>
          </a:bodyPr>
          <a:lstStyle/>
          <a:p>
            <a:pPr algn="ctr"/>
            <a:r>
              <a:rPr lang="en-US" sz="3200" b="1">
                <a:solidFill>
                  <a:srgbClr val="C00000"/>
                </a:solidFill>
              </a:rPr>
              <a:t>N</a:t>
            </a:r>
          </a:p>
        </p:txBody>
      </p:sp>
      <p:sp>
        <p:nvSpPr>
          <p:cNvPr id="123" name="TextBox 122"/>
          <p:cNvSpPr txBox="1"/>
          <p:nvPr/>
        </p:nvSpPr>
        <p:spPr>
          <a:xfrm>
            <a:off x="4188993" y="2818822"/>
            <a:ext cx="522558" cy="584775"/>
          </a:xfrm>
          <a:prstGeom prst="rect">
            <a:avLst/>
          </a:prstGeom>
          <a:noFill/>
        </p:spPr>
        <p:txBody>
          <a:bodyPr wrap="square" rtlCol="0">
            <a:spAutoFit/>
          </a:bodyPr>
          <a:lstStyle/>
          <a:p>
            <a:pPr algn="ctr"/>
            <a:r>
              <a:rPr lang="en-US" sz="3200" b="1">
                <a:solidFill>
                  <a:srgbClr val="C00000"/>
                </a:solidFill>
              </a:rPr>
              <a:t>G</a:t>
            </a:r>
          </a:p>
        </p:txBody>
      </p:sp>
      <p:sp>
        <p:nvSpPr>
          <p:cNvPr id="124" name="TextBox 123"/>
          <p:cNvSpPr txBox="1"/>
          <p:nvPr/>
        </p:nvSpPr>
        <p:spPr>
          <a:xfrm>
            <a:off x="4826141" y="2806261"/>
            <a:ext cx="522558" cy="584775"/>
          </a:xfrm>
          <a:prstGeom prst="rect">
            <a:avLst/>
          </a:prstGeom>
          <a:noFill/>
        </p:spPr>
        <p:txBody>
          <a:bodyPr wrap="square" rtlCol="0">
            <a:spAutoFit/>
          </a:bodyPr>
          <a:lstStyle/>
          <a:p>
            <a:pPr algn="ctr"/>
            <a:r>
              <a:rPr lang="en-US" sz="3200" b="1"/>
              <a:t>V</a:t>
            </a:r>
          </a:p>
        </p:txBody>
      </p:sp>
      <p:sp>
        <p:nvSpPr>
          <p:cNvPr id="125" name="TextBox 124"/>
          <p:cNvSpPr txBox="1"/>
          <p:nvPr/>
        </p:nvSpPr>
        <p:spPr>
          <a:xfrm>
            <a:off x="5485855" y="2806260"/>
            <a:ext cx="522558" cy="584775"/>
          </a:xfrm>
          <a:prstGeom prst="rect">
            <a:avLst/>
          </a:prstGeom>
          <a:noFill/>
        </p:spPr>
        <p:txBody>
          <a:bodyPr wrap="square" rtlCol="0">
            <a:spAutoFit/>
          </a:bodyPr>
          <a:lstStyle/>
          <a:p>
            <a:pPr algn="ctr"/>
            <a:r>
              <a:rPr lang="en-US" sz="3200" b="1"/>
              <a:t>Ậ</a:t>
            </a:r>
          </a:p>
        </p:txBody>
      </p:sp>
      <p:sp>
        <p:nvSpPr>
          <p:cNvPr id="126" name="TextBox 125"/>
          <p:cNvSpPr txBox="1"/>
          <p:nvPr/>
        </p:nvSpPr>
        <p:spPr>
          <a:xfrm>
            <a:off x="6100296" y="2798861"/>
            <a:ext cx="522558" cy="584775"/>
          </a:xfrm>
          <a:prstGeom prst="rect">
            <a:avLst/>
          </a:prstGeom>
          <a:noFill/>
        </p:spPr>
        <p:txBody>
          <a:bodyPr wrap="square" rtlCol="0">
            <a:spAutoFit/>
          </a:bodyPr>
          <a:lstStyle/>
          <a:p>
            <a:pPr algn="ctr"/>
            <a:r>
              <a:rPr lang="en-US" sz="3200" b="1"/>
              <a:t>T</a:t>
            </a:r>
          </a:p>
        </p:txBody>
      </p:sp>
      <p:sp>
        <p:nvSpPr>
          <p:cNvPr id="127" name="TextBox 126"/>
          <p:cNvSpPr txBox="1"/>
          <p:nvPr/>
        </p:nvSpPr>
        <p:spPr>
          <a:xfrm>
            <a:off x="2296258" y="3448527"/>
            <a:ext cx="522558" cy="584775"/>
          </a:xfrm>
          <a:prstGeom prst="rect">
            <a:avLst/>
          </a:prstGeom>
          <a:noFill/>
        </p:spPr>
        <p:txBody>
          <a:bodyPr wrap="square" rtlCol="0">
            <a:spAutoFit/>
          </a:bodyPr>
          <a:lstStyle/>
          <a:p>
            <a:pPr algn="ctr"/>
            <a:r>
              <a:rPr lang="en-US" sz="3200" b="1">
                <a:solidFill>
                  <a:srgbClr val="C00000"/>
                </a:solidFill>
              </a:rPr>
              <a:t>C</a:t>
            </a:r>
          </a:p>
        </p:txBody>
      </p:sp>
      <p:sp>
        <p:nvSpPr>
          <p:cNvPr id="128" name="TextBox 127"/>
          <p:cNvSpPr txBox="1"/>
          <p:nvPr/>
        </p:nvSpPr>
        <p:spPr>
          <a:xfrm>
            <a:off x="2904976" y="3447604"/>
            <a:ext cx="522558" cy="584775"/>
          </a:xfrm>
          <a:prstGeom prst="rect">
            <a:avLst/>
          </a:prstGeom>
          <a:noFill/>
        </p:spPr>
        <p:txBody>
          <a:bodyPr wrap="square" rtlCol="0">
            <a:spAutoFit/>
          </a:bodyPr>
          <a:lstStyle/>
          <a:p>
            <a:pPr algn="ctr"/>
            <a:r>
              <a:rPr lang="en-US" sz="3200" b="1"/>
              <a:t>Á</a:t>
            </a:r>
          </a:p>
        </p:txBody>
      </p:sp>
      <p:sp>
        <p:nvSpPr>
          <p:cNvPr id="129" name="TextBox 128"/>
          <p:cNvSpPr txBox="1"/>
          <p:nvPr/>
        </p:nvSpPr>
        <p:spPr>
          <a:xfrm>
            <a:off x="2274080" y="4079438"/>
            <a:ext cx="522558" cy="584775"/>
          </a:xfrm>
          <a:prstGeom prst="rect">
            <a:avLst/>
          </a:prstGeom>
          <a:noFill/>
        </p:spPr>
        <p:txBody>
          <a:bodyPr wrap="square" rtlCol="0">
            <a:spAutoFit/>
          </a:bodyPr>
          <a:lstStyle/>
          <a:p>
            <a:pPr algn="ctr"/>
            <a:r>
              <a:rPr lang="en-US" sz="3200" b="1"/>
              <a:t>X</a:t>
            </a:r>
          </a:p>
        </p:txBody>
      </p:sp>
      <p:sp>
        <p:nvSpPr>
          <p:cNvPr id="130" name="TextBox 129"/>
          <p:cNvSpPr txBox="1"/>
          <p:nvPr/>
        </p:nvSpPr>
        <p:spPr>
          <a:xfrm>
            <a:off x="2911373" y="4088040"/>
            <a:ext cx="522558" cy="584775"/>
          </a:xfrm>
          <a:prstGeom prst="rect">
            <a:avLst/>
          </a:prstGeom>
          <a:noFill/>
        </p:spPr>
        <p:txBody>
          <a:bodyPr wrap="square" rtlCol="0">
            <a:spAutoFit/>
          </a:bodyPr>
          <a:lstStyle/>
          <a:p>
            <a:pPr algn="ctr"/>
            <a:r>
              <a:rPr lang="en-US" sz="3200" b="1">
                <a:solidFill>
                  <a:srgbClr val="C00000"/>
                </a:solidFill>
              </a:rPr>
              <a:t>Â</a:t>
            </a:r>
          </a:p>
        </p:txBody>
      </p:sp>
      <p:sp>
        <p:nvSpPr>
          <p:cNvPr id="135" name="TextBox 134"/>
          <p:cNvSpPr txBox="1"/>
          <p:nvPr/>
        </p:nvSpPr>
        <p:spPr>
          <a:xfrm>
            <a:off x="2274280" y="4722814"/>
            <a:ext cx="522558" cy="584775"/>
          </a:xfrm>
          <a:prstGeom prst="rect">
            <a:avLst/>
          </a:prstGeom>
          <a:noFill/>
        </p:spPr>
        <p:txBody>
          <a:bodyPr wrap="square" rtlCol="0">
            <a:spAutoFit/>
          </a:bodyPr>
          <a:lstStyle/>
          <a:p>
            <a:pPr algn="ctr"/>
            <a:r>
              <a:rPr lang="en-US" sz="3200" b="1"/>
              <a:t>N</a:t>
            </a:r>
          </a:p>
        </p:txBody>
      </p:sp>
      <p:sp>
        <p:nvSpPr>
          <p:cNvPr id="136" name="TextBox 135"/>
          <p:cNvSpPr txBox="1"/>
          <p:nvPr/>
        </p:nvSpPr>
        <p:spPr>
          <a:xfrm>
            <a:off x="2902048" y="4721891"/>
            <a:ext cx="522558" cy="584775"/>
          </a:xfrm>
          <a:prstGeom prst="rect">
            <a:avLst/>
          </a:prstGeom>
          <a:noFill/>
        </p:spPr>
        <p:txBody>
          <a:bodyPr wrap="square" rtlCol="0">
            <a:spAutoFit/>
          </a:bodyPr>
          <a:lstStyle/>
          <a:p>
            <a:pPr algn="ctr"/>
            <a:r>
              <a:rPr lang="en-US" sz="3200" b="1"/>
              <a:t>H</a:t>
            </a:r>
          </a:p>
        </p:txBody>
      </p:sp>
      <p:sp>
        <p:nvSpPr>
          <p:cNvPr id="137" name="TextBox 136"/>
          <p:cNvSpPr txBox="1"/>
          <p:nvPr/>
        </p:nvSpPr>
        <p:spPr>
          <a:xfrm>
            <a:off x="3549113" y="4721572"/>
            <a:ext cx="522558" cy="584775"/>
          </a:xfrm>
          <a:prstGeom prst="rect">
            <a:avLst/>
          </a:prstGeom>
          <a:noFill/>
        </p:spPr>
        <p:txBody>
          <a:bodyPr wrap="square" rtlCol="0">
            <a:spAutoFit/>
          </a:bodyPr>
          <a:lstStyle/>
          <a:p>
            <a:pPr algn="ctr"/>
            <a:r>
              <a:rPr lang="en-US" sz="3200" b="1"/>
              <a:t>À</a:t>
            </a:r>
          </a:p>
        </p:txBody>
      </p:sp>
      <p:sp>
        <p:nvSpPr>
          <p:cNvPr id="138" name="TextBox 137"/>
          <p:cNvSpPr txBox="1"/>
          <p:nvPr/>
        </p:nvSpPr>
        <p:spPr>
          <a:xfrm>
            <a:off x="4179668" y="4733249"/>
            <a:ext cx="522558" cy="584775"/>
          </a:xfrm>
          <a:prstGeom prst="rect">
            <a:avLst/>
          </a:prstGeom>
          <a:noFill/>
        </p:spPr>
        <p:txBody>
          <a:bodyPr wrap="square" rtlCol="0">
            <a:spAutoFit/>
          </a:bodyPr>
          <a:lstStyle/>
          <a:p>
            <a:pPr algn="ctr"/>
            <a:r>
              <a:rPr lang="en-US" sz="3200" b="1"/>
              <a:t>M</a:t>
            </a:r>
          </a:p>
        </p:txBody>
      </p:sp>
      <p:sp>
        <p:nvSpPr>
          <p:cNvPr id="143" name="TextBox 142"/>
          <p:cNvSpPr txBox="1"/>
          <p:nvPr/>
        </p:nvSpPr>
        <p:spPr>
          <a:xfrm>
            <a:off x="4830880" y="4724646"/>
            <a:ext cx="522558" cy="584775"/>
          </a:xfrm>
          <a:prstGeom prst="rect">
            <a:avLst/>
          </a:prstGeom>
          <a:noFill/>
        </p:spPr>
        <p:txBody>
          <a:bodyPr wrap="square" rtlCol="0">
            <a:spAutoFit/>
          </a:bodyPr>
          <a:lstStyle/>
          <a:p>
            <a:pPr algn="ctr"/>
            <a:r>
              <a:rPr lang="en-US" sz="3200" b="1"/>
              <a:t>Á</a:t>
            </a:r>
          </a:p>
        </p:txBody>
      </p:sp>
      <p:sp>
        <p:nvSpPr>
          <p:cNvPr id="144" name="TextBox 143"/>
          <p:cNvSpPr txBox="1"/>
          <p:nvPr/>
        </p:nvSpPr>
        <p:spPr>
          <a:xfrm>
            <a:off x="5458648" y="4733248"/>
            <a:ext cx="522558" cy="584775"/>
          </a:xfrm>
          <a:prstGeom prst="rect">
            <a:avLst/>
          </a:prstGeom>
          <a:noFill/>
        </p:spPr>
        <p:txBody>
          <a:bodyPr wrap="square" rtlCol="0">
            <a:spAutoFit/>
          </a:bodyPr>
          <a:lstStyle/>
          <a:p>
            <a:pPr algn="ctr"/>
            <a:r>
              <a:rPr lang="en-US" sz="3200" b="1">
                <a:solidFill>
                  <a:srgbClr val="C00000"/>
                </a:solidFill>
              </a:rPr>
              <a:t>Y</a:t>
            </a:r>
          </a:p>
        </p:txBody>
      </p:sp>
      <p:sp>
        <p:nvSpPr>
          <p:cNvPr id="147" name="Rectangle 146"/>
          <p:cNvSpPr/>
          <p:nvPr/>
        </p:nvSpPr>
        <p:spPr>
          <a:xfrm>
            <a:off x="605477" y="5851029"/>
            <a:ext cx="7915837" cy="523220"/>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7: Hệ thống xử lí nước thải được đặt ở đâu? </a:t>
            </a:r>
            <a:endParaRPr lang="en-US" sz="2800" b="1">
              <a:solidFill>
                <a:prstClr val="black"/>
              </a:solidFill>
              <a:latin typeface="Times New Roman" pitchFamily="18" charset="0"/>
              <a:cs typeface="Times New Roman" pitchFamily="18" charset="0"/>
            </a:endParaRPr>
          </a:p>
        </p:txBody>
      </p:sp>
      <p:sp>
        <p:nvSpPr>
          <p:cNvPr id="148" name="Rectangle 147"/>
          <p:cNvSpPr/>
          <p:nvPr/>
        </p:nvSpPr>
        <p:spPr>
          <a:xfrm>
            <a:off x="520842" y="5638799"/>
            <a:ext cx="8089758" cy="954107"/>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6: Gạch, cát, đá là nguyên liệu của hoạt động này? </a:t>
            </a:r>
            <a:endParaRPr lang="en-US" sz="2800" b="1">
              <a:solidFill>
                <a:prstClr val="black"/>
              </a:solidFill>
              <a:latin typeface="Times New Roman" pitchFamily="18" charset="0"/>
              <a:cs typeface="Times New Roman" pitchFamily="18" charset="0"/>
            </a:endParaRPr>
          </a:p>
        </p:txBody>
      </p:sp>
      <p:sp>
        <p:nvSpPr>
          <p:cNvPr id="149" name="Rectangle 148"/>
          <p:cNvSpPr/>
          <p:nvPr/>
        </p:nvSpPr>
        <p:spPr>
          <a:xfrm>
            <a:off x="534988" y="5638800"/>
            <a:ext cx="8075612" cy="954107"/>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5: Đây là nguồn thức ăn bị con người khai thác và đánh bắt nhiều nhất</a:t>
            </a:r>
            <a:endParaRPr lang="en-US" sz="2800" b="1">
              <a:solidFill>
                <a:prstClr val="black"/>
              </a:solidFill>
              <a:latin typeface="Times New Roman" pitchFamily="18" charset="0"/>
              <a:cs typeface="Times New Roman" pitchFamily="18" charset="0"/>
            </a:endParaRPr>
          </a:p>
        </p:txBody>
      </p:sp>
      <p:sp>
        <p:nvSpPr>
          <p:cNvPr id="150" name="Rectangle 149"/>
          <p:cNvSpPr/>
          <p:nvPr/>
        </p:nvSpPr>
        <p:spPr>
          <a:xfrm>
            <a:off x="460530" y="5635586"/>
            <a:ext cx="8072561" cy="954107"/>
          </a:xfrm>
          <a:prstGeom prst="rect">
            <a:avLst/>
          </a:prstGeom>
        </p:spPr>
        <p:txBody>
          <a:bodyPr wrap="square">
            <a:spAutoFit/>
          </a:bodyPr>
          <a:lstStyle/>
          <a:p>
            <a:pPr algn="ctr"/>
            <a:r>
              <a:rPr lang="nl-NL" sz="2800" b="1">
                <a:latin typeface="Times New Roman" pitchFamily="18" charset="0"/>
                <a:cs typeface="Times New Roman" pitchFamily="18" charset="0"/>
              </a:rPr>
              <a:t>Câu 3: Nơi cung cấp nước ngọt chủ yếu cho con người</a:t>
            </a:r>
            <a:endParaRPr lang="en-US" sz="2800" b="1">
              <a:solidFill>
                <a:prstClr val="black"/>
              </a:solidFill>
              <a:latin typeface="Times New Roman" pitchFamily="18" charset="0"/>
              <a:cs typeface="Times New Roman" pitchFamily="18" charset="0"/>
            </a:endParaRPr>
          </a:p>
        </p:txBody>
      </p:sp>
      <p:sp>
        <p:nvSpPr>
          <p:cNvPr id="151" name="Rectangle 150"/>
          <p:cNvSpPr/>
          <p:nvPr/>
        </p:nvSpPr>
        <p:spPr>
          <a:xfrm>
            <a:off x="792290" y="5840670"/>
            <a:ext cx="7904163" cy="523220"/>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2: Đây được gọi là lá phổi xanh của trái đất?</a:t>
            </a:r>
            <a:endParaRPr lang="en-US" sz="2800" b="1">
              <a:solidFill>
                <a:prstClr val="black"/>
              </a:solidFill>
              <a:latin typeface="Times New Roman" pitchFamily="18" charset="0"/>
              <a:cs typeface="Times New Roman" pitchFamily="18" charset="0"/>
            </a:endParaRPr>
          </a:p>
        </p:txBody>
      </p:sp>
      <p:sp>
        <p:nvSpPr>
          <p:cNvPr id="152" name="Rectangle 151"/>
          <p:cNvSpPr/>
          <p:nvPr/>
        </p:nvSpPr>
        <p:spPr>
          <a:xfrm>
            <a:off x="792290" y="5834390"/>
            <a:ext cx="7555477"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nl-NL" sz="2800" b="1">
                <a:solidFill>
                  <a:prstClr val="black"/>
                </a:solidFill>
                <a:latin typeface="Times New Roman" pitchFamily="18" charset="0"/>
                <a:cs typeface="Times New Roman" pitchFamily="18" charset="0"/>
              </a:rPr>
              <a:t>Câu 1: Lũ lụt, hạn hán được gọi chung là gì? </a:t>
            </a:r>
            <a:endParaRPr lang="en-US" sz="2800" b="1">
              <a:solidFill>
                <a:prstClr val="black"/>
              </a:solidFill>
              <a:latin typeface="Times New Roman" pitchFamily="18" charset="0"/>
              <a:cs typeface="Times New Roman" pitchFamily="18" charset="0"/>
            </a:endParaRPr>
          </a:p>
        </p:txBody>
      </p:sp>
      <p:sp>
        <p:nvSpPr>
          <p:cNvPr id="154" name="Rectangle 153"/>
          <p:cNvSpPr/>
          <p:nvPr/>
        </p:nvSpPr>
        <p:spPr>
          <a:xfrm>
            <a:off x="460530" y="5851029"/>
            <a:ext cx="8072561" cy="523220"/>
          </a:xfrm>
          <a:prstGeom prst="rect">
            <a:avLst/>
          </a:prstGeom>
        </p:spPr>
        <p:txBody>
          <a:bodyPr wrap="square">
            <a:spAutoFit/>
          </a:bodyPr>
          <a:lstStyle/>
          <a:p>
            <a:pPr algn="ctr"/>
            <a:r>
              <a:rPr lang="nl-NL" sz="2800" b="1">
                <a:solidFill>
                  <a:prstClr val="black"/>
                </a:solidFill>
                <a:latin typeface="Times New Roman" pitchFamily="18" charset="0"/>
                <a:cs typeface="Times New Roman" pitchFamily="18" charset="0"/>
              </a:rPr>
              <a:t>Câu 4: Gấu, hươu, nai được gọi chung là gì?</a:t>
            </a:r>
            <a:endParaRPr lang="en-US" sz="2000"/>
          </a:p>
        </p:txBody>
      </p:sp>
      <p:sp>
        <p:nvSpPr>
          <p:cNvPr id="156" name="TextBox 155"/>
          <p:cNvSpPr txBox="1"/>
          <p:nvPr/>
        </p:nvSpPr>
        <p:spPr>
          <a:xfrm>
            <a:off x="7136465" y="392668"/>
            <a:ext cx="1553496" cy="461665"/>
          </a:xfrm>
          <a:prstGeom prst="rect">
            <a:avLst/>
          </a:prstGeom>
          <a:noFill/>
        </p:spPr>
        <p:txBody>
          <a:bodyPr wrap="square" rtlCol="0">
            <a:spAutoFit/>
          </a:bodyPr>
          <a:lstStyle/>
          <a:p>
            <a:pPr algn="ctr"/>
            <a:r>
              <a:rPr lang="en-US" sz="2400" b="1"/>
              <a:t>Số chữ cái</a:t>
            </a:r>
          </a:p>
        </p:txBody>
      </p:sp>
      <p:sp>
        <p:nvSpPr>
          <p:cNvPr id="169" name="TextBox 168"/>
          <p:cNvSpPr txBox="1"/>
          <p:nvPr/>
        </p:nvSpPr>
        <p:spPr>
          <a:xfrm>
            <a:off x="3561295" y="4072959"/>
            <a:ext cx="522558" cy="584775"/>
          </a:xfrm>
          <a:prstGeom prst="rect">
            <a:avLst/>
          </a:prstGeom>
          <a:noFill/>
        </p:spPr>
        <p:txBody>
          <a:bodyPr wrap="square" rtlCol="0">
            <a:spAutoFit/>
          </a:bodyPr>
          <a:lstStyle/>
          <a:p>
            <a:pPr algn="ctr"/>
            <a:r>
              <a:rPr lang="en-US" sz="3200" b="1"/>
              <a:t>Y</a:t>
            </a:r>
          </a:p>
        </p:txBody>
      </p:sp>
      <p:sp>
        <p:nvSpPr>
          <p:cNvPr id="170" name="TextBox 169"/>
          <p:cNvSpPr txBox="1"/>
          <p:nvPr/>
        </p:nvSpPr>
        <p:spPr>
          <a:xfrm>
            <a:off x="533400" y="360402"/>
            <a:ext cx="1553496" cy="461665"/>
          </a:xfrm>
          <a:prstGeom prst="rect">
            <a:avLst/>
          </a:prstGeom>
          <a:noFill/>
        </p:spPr>
        <p:txBody>
          <a:bodyPr wrap="square" rtlCol="0">
            <a:spAutoFit/>
          </a:bodyPr>
          <a:lstStyle/>
          <a:p>
            <a:pPr algn="ctr"/>
            <a:r>
              <a:rPr lang="en-US" sz="2400" b="1"/>
              <a:t>Câu</a:t>
            </a:r>
          </a:p>
        </p:txBody>
      </p:sp>
      <p:sp>
        <p:nvSpPr>
          <p:cNvPr id="171" name="Rectangle 170"/>
          <p:cNvSpPr/>
          <p:nvPr/>
        </p:nvSpPr>
        <p:spPr>
          <a:xfrm>
            <a:off x="7619016" y="4658328"/>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a:t>6</a:t>
            </a:r>
          </a:p>
        </p:txBody>
      </p:sp>
      <p:sp>
        <p:nvSpPr>
          <p:cNvPr id="172" name="Rectangle 171"/>
          <p:cNvSpPr/>
          <p:nvPr/>
        </p:nvSpPr>
        <p:spPr>
          <a:xfrm>
            <a:off x="7619016" y="4018248"/>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a:t>7</a:t>
            </a:r>
          </a:p>
        </p:txBody>
      </p:sp>
      <p:sp>
        <p:nvSpPr>
          <p:cNvPr id="173" name="Rectangle 172"/>
          <p:cNvSpPr/>
          <p:nvPr/>
        </p:nvSpPr>
        <p:spPr>
          <a:xfrm>
            <a:off x="7619016" y="3397850"/>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a:t>2</a:t>
            </a:r>
          </a:p>
        </p:txBody>
      </p:sp>
      <p:sp>
        <p:nvSpPr>
          <p:cNvPr id="174" name="Rectangle 173"/>
          <p:cNvSpPr/>
          <p:nvPr/>
        </p:nvSpPr>
        <p:spPr>
          <a:xfrm>
            <a:off x="7619016" y="2757770"/>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a:t>7</a:t>
            </a:r>
          </a:p>
        </p:txBody>
      </p:sp>
      <p:sp>
        <p:nvSpPr>
          <p:cNvPr id="175" name="Rectangle 174"/>
          <p:cNvSpPr/>
          <p:nvPr/>
        </p:nvSpPr>
        <p:spPr>
          <a:xfrm>
            <a:off x="7619016" y="2134236"/>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a:t>6</a:t>
            </a:r>
          </a:p>
        </p:txBody>
      </p:sp>
      <p:sp>
        <p:nvSpPr>
          <p:cNvPr id="176" name="Rectangle 175"/>
          <p:cNvSpPr/>
          <p:nvPr/>
        </p:nvSpPr>
        <p:spPr>
          <a:xfrm>
            <a:off x="7619016" y="1497923"/>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a:t>4</a:t>
            </a:r>
          </a:p>
        </p:txBody>
      </p:sp>
      <p:sp>
        <p:nvSpPr>
          <p:cNvPr id="177" name="Rectangle 176"/>
          <p:cNvSpPr/>
          <p:nvPr/>
        </p:nvSpPr>
        <p:spPr>
          <a:xfrm>
            <a:off x="7619016" y="873115"/>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a:t>8</a:t>
            </a:r>
          </a:p>
        </p:txBody>
      </p:sp>
    </p:spTree>
    <p:extLst>
      <p:ext uri="{BB962C8B-B14F-4D97-AF65-F5344CB8AC3E}">
        <p14:creationId xmlns:p14="http://schemas.microsoft.com/office/powerpoint/2010/main" val="3756212875"/>
      </p:ext>
    </p:extLst>
  </p:cSld>
  <p:clrMapOvr>
    <a:masterClrMapping/>
  </p:clrMapOvr>
  <p:transition spd="slow">
    <p:wipe dir="r"/>
  </p:transition>
  <p:timing>
    <p:tnLst>
      <p:par>
        <p:cTn id="1" dur="indefinite" restart="never" nodeType="tmRoot">
          <p:childTnLst>
            <p:seq concurrent="1" nextAc="seek">
              <p:cTn id="2" restart="whenNotActive" fill="hold" evtFilter="cancelBubble" nodeType="interactiveSeq">
                <p:stCondLst>
                  <p:cond evt="onClick" delay="0">
                    <p:tgtEl>
                      <p:spTgt spid="58"/>
                    </p:tgtEl>
                  </p:cond>
                </p:stCondLst>
                <p:endSync evt="end" delay="0">
                  <p:rtn val="all"/>
                </p:endSync>
                <p:childTnLst>
                  <p:par>
                    <p:cTn id="3" fill="hold">
                      <p:stCondLst>
                        <p:cond delay="0"/>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wipe(up)">
                                      <p:cBhvr>
                                        <p:cTn id="7" dur="5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 calcmode="lin" valueType="num">
                                      <p:cBhvr>
                                        <p:cTn id="12" dur="500" fill="hold"/>
                                        <p:tgtEl>
                                          <p:spTgt spid="100"/>
                                        </p:tgtEl>
                                        <p:attrNameLst>
                                          <p:attrName>ppt_w</p:attrName>
                                        </p:attrNameLst>
                                      </p:cBhvr>
                                      <p:tavLst>
                                        <p:tav tm="0">
                                          <p:val>
                                            <p:fltVal val="0"/>
                                          </p:val>
                                        </p:tav>
                                        <p:tav tm="100000">
                                          <p:val>
                                            <p:strVal val="#ppt_w"/>
                                          </p:val>
                                        </p:tav>
                                      </p:tavLst>
                                    </p:anim>
                                    <p:anim calcmode="lin" valueType="num">
                                      <p:cBhvr>
                                        <p:cTn id="13" dur="500" fill="hold"/>
                                        <p:tgtEl>
                                          <p:spTgt spid="100"/>
                                        </p:tgtEl>
                                        <p:attrNameLst>
                                          <p:attrName>ppt_h</p:attrName>
                                        </p:attrNameLst>
                                      </p:cBhvr>
                                      <p:tavLst>
                                        <p:tav tm="0">
                                          <p:val>
                                            <p:fltVal val="0"/>
                                          </p:val>
                                        </p:tav>
                                        <p:tav tm="100000">
                                          <p:val>
                                            <p:strVal val="#ppt_h"/>
                                          </p:val>
                                        </p:tav>
                                      </p:tavLst>
                                    </p:anim>
                                    <p:animEffect transition="in" filter="fade">
                                      <p:cBhvr>
                                        <p:cTn id="14" dur="500"/>
                                        <p:tgtEl>
                                          <p:spTgt spid="10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3"/>
                                        </p:tgtEl>
                                        <p:attrNameLst>
                                          <p:attrName>style.visibility</p:attrName>
                                        </p:attrNameLst>
                                      </p:cBhvr>
                                      <p:to>
                                        <p:strVal val="visible"/>
                                      </p:to>
                                    </p:set>
                                    <p:anim calcmode="lin" valueType="num">
                                      <p:cBhvr>
                                        <p:cTn id="17" dur="500" fill="hold"/>
                                        <p:tgtEl>
                                          <p:spTgt spid="103"/>
                                        </p:tgtEl>
                                        <p:attrNameLst>
                                          <p:attrName>ppt_w</p:attrName>
                                        </p:attrNameLst>
                                      </p:cBhvr>
                                      <p:tavLst>
                                        <p:tav tm="0">
                                          <p:val>
                                            <p:fltVal val="0"/>
                                          </p:val>
                                        </p:tav>
                                        <p:tav tm="100000">
                                          <p:val>
                                            <p:strVal val="#ppt_w"/>
                                          </p:val>
                                        </p:tav>
                                      </p:tavLst>
                                    </p:anim>
                                    <p:anim calcmode="lin" valueType="num">
                                      <p:cBhvr>
                                        <p:cTn id="18" dur="500" fill="hold"/>
                                        <p:tgtEl>
                                          <p:spTgt spid="103"/>
                                        </p:tgtEl>
                                        <p:attrNameLst>
                                          <p:attrName>ppt_h</p:attrName>
                                        </p:attrNameLst>
                                      </p:cBhvr>
                                      <p:tavLst>
                                        <p:tav tm="0">
                                          <p:val>
                                            <p:fltVal val="0"/>
                                          </p:val>
                                        </p:tav>
                                        <p:tav tm="100000">
                                          <p:val>
                                            <p:strVal val="#ppt_h"/>
                                          </p:val>
                                        </p:tav>
                                      </p:tavLst>
                                    </p:anim>
                                    <p:animEffect transition="in" filter="fade">
                                      <p:cBhvr>
                                        <p:cTn id="19" dur="500"/>
                                        <p:tgtEl>
                                          <p:spTgt spid="10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4"/>
                                        </p:tgtEl>
                                        <p:attrNameLst>
                                          <p:attrName>style.visibility</p:attrName>
                                        </p:attrNameLst>
                                      </p:cBhvr>
                                      <p:to>
                                        <p:strVal val="visible"/>
                                      </p:to>
                                    </p:set>
                                    <p:anim calcmode="lin" valueType="num">
                                      <p:cBhvr>
                                        <p:cTn id="22" dur="500" fill="hold"/>
                                        <p:tgtEl>
                                          <p:spTgt spid="104"/>
                                        </p:tgtEl>
                                        <p:attrNameLst>
                                          <p:attrName>ppt_w</p:attrName>
                                        </p:attrNameLst>
                                      </p:cBhvr>
                                      <p:tavLst>
                                        <p:tav tm="0">
                                          <p:val>
                                            <p:fltVal val="0"/>
                                          </p:val>
                                        </p:tav>
                                        <p:tav tm="100000">
                                          <p:val>
                                            <p:strVal val="#ppt_w"/>
                                          </p:val>
                                        </p:tav>
                                      </p:tavLst>
                                    </p:anim>
                                    <p:anim calcmode="lin" valueType="num">
                                      <p:cBhvr>
                                        <p:cTn id="23" dur="500" fill="hold"/>
                                        <p:tgtEl>
                                          <p:spTgt spid="104"/>
                                        </p:tgtEl>
                                        <p:attrNameLst>
                                          <p:attrName>ppt_h</p:attrName>
                                        </p:attrNameLst>
                                      </p:cBhvr>
                                      <p:tavLst>
                                        <p:tav tm="0">
                                          <p:val>
                                            <p:fltVal val="0"/>
                                          </p:val>
                                        </p:tav>
                                        <p:tav tm="100000">
                                          <p:val>
                                            <p:strVal val="#ppt_h"/>
                                          </p:val>
                                        </p:tav>
                                      </p:tavLst>
                                    </p:anim>
                                    <p:animEffect transition="in" filter="fade">
                                      <p:cBhvr>
                                        <p:cTn id="24" dur="500"/>
                                        <p:tgtEl>
                                          <p:spTgt spid="10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5"/>
                                        </p:tgtEl>
                                        <p:attrNameLst>
                                          <p:attrName>style.visibility</p:attrName>
                                        </p:attrNameLst>
                                      </p:cBhvr>
                                      <p:to>
                                        <p:strVal val="visible"/>
                                      </p:to>
                                    </p:set>
                                    <p:anim calcmode="lin" valueType="num">
                                      <p:cBhvr>
                                        <p:cTn id="27" dur="500" fill="hold"/>
                                        <p:tgtEl>
                                          <p:spTgt spid="105"/>
                                        </p:tgtEl>
                                        <p:attrNameLst>
                                          <p:attrName>ppt_w</p:attrName>
                                        </p:attrNameLst>
                                      </p:cBhvr>
                                      <p:tavLst>
                                        <p:tav tm="0">
                                          <p:val>
                                            <p:fltVal val="0"/>
                                          </p:val>
                                        </p:tav>
                                        <p:tav tm="100000">
                                          <p:val>
                                            <p:strVal val="#ppt_w"/>
                                          </p:val>
                                        </p:tav>
                                      </p:tavLst>
                                    </p:anim>
                                    <p:anim calcmode="lin" valueType="num">
                                      <p:cBhvr>
                                        <p:cTn id="28" dur="500" fill="hold"/>
                                        <p:tgtEl>
                                          <p:spTgt spid="105"/>
                                        </p:tgtEl>
                                        <p:attrNameLst>
                                          <p:attrName>ppt_h</p:attrName>
                                        </p:attrNameLst>
                                      </p:cBhvr>
                                      <p:tavLst>
                                        <p:tav tm="0">
                                          <p:val>
                                            <p:fltVal val="0"/>
                                          </p:val>
                                        </p:tav>
                                        <p:tav tm="100000">
                                          <p:val>
                                            <p:strVal val="#ppt_h"/>
                                          </p:val>
                                        </p:tav>
                                      </p:tavLst>
                                    </p:anim>
                                    <p:animEffect transition="in" filter="fade">
                                      <p:cBhvr>
                                        <p:cTn id="29" dur="500"/>
                                        <p:tgtEl>
                                          <p:spTgt spid="10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6"/>
                                        </p:tgtEl>
                                        <p:attrNameLst>
                                          <p:attrName>style.visibility</p:attrName>
                                        </p:attrNameLst>
                                      </p:cBhvr>
                                      <p:to>
                                        <p:strVal val="visible"/>
                                      </p:to>
                                    </p:set>
                                    <p:anim calcmode="lin" valueType="num">
                                      <p:cBhvr>
                                        <p:cTn id="32" dur="500" fill="hold"/>
                                        <p:tgtEl>
                                          <p:spTgt spid="106"/>
                                        </p:tgtEl>
                                        <p:attrNameLst>
                                          <p:attrName>ppt_w</p:attrName>
                                        </p:attrNameLst>
                                      </p:cBhvr>
                                      <p:tavLst>
                                        <p:tav tm="0">
                                          <p:val>
                                            <p:fltVal val="0"/>
                                          </p:val>
                                        </p:tav>
                                        <p:tav tm="100000">
                                          <p:val>
                                            <p:strVal val="#ppt_w"/>
                                          </p:val>
                                        </p:tav>
                                      </p:tavLst>
                                    </p:anim>
                                    <p:anim calcmode="lin" valueType="num">
                                      <p:cBhvr>
                                        <p:cTn id="33" dur="500" fill="hold"/>
                                        <p:tgtEl>
                                          <p:spTgt spid="106"/>
                                        </p:tgtEl>
                                        <p:attrNameLst>
                                          <p:attrName>ppt_h</p:attrName>
                                        </p:attrNameLst>
                                      </p:cBhvr>
                                      <p:tavLst>
                                        <p:tav tm="0">
                                          <p:val>
                                            <p:fltVal val="0"/>
                                          </p:val>
                                        </p:tav>
                                        <p:tav tm="100000">
                                          <p:val>
                                            <p:strVal val="#ppt_h"/>
                                          </p:val>
                                        </p:tav>
                                      </p:tavLst>
                                    </p:anim>
                                    <p:animEffect transition="in" filter="fade">
                                      <p:cBhvr>
                                        <p:cTn id="34" dur="500"/>
                                        <p:tgtEl>
                                          <p:spTgt spid="10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1"/>
                                        </p:tgtEl>
                                        <p:attrNameLst>
                                          <p:attrName>style.visibility</p:attrName>
                                        </p:attrNameLst>
                                      </p:cBhvr>
                                      <p:to>
                                        <p:strVal val="visible"/>
                                      </p:to>
                                    </p:set>
                                    <p:anim calcmode="lin" valueType="num">
                                      <p:cBhvr>
                                        <p:cTn id="42" dur="500" fill="hold"/>
                                        <p:tgtEl>
                                          <p:spTgt spid="101"/>
                                        </p:tgtEl>
                                        <p:attrNameLst>
                                          <p:attrName>ppt_w</p:attrName>
                                        </p:attrNameLst>
                                      </p:cBhvr>
                                      <p:tavLst>
                                        <p:tav tm="0">
                                          <p:val>
                                            <p:fltVal val="0"/>
                                          </p:val>
                                        </p:tav>
                                        <p:tav tm="100000">
                                          <p:val>
                                            <p:strVal val="#ppt_w"/>
                                          </p:val>
                                        </p:tav>
                                      </p:tavLst>
                                    </p:anim>
                                    <p:anim calcmode="lin" valueType="num">
                                      <p:cBhvr>
                                        <p:cTn id="43" dur="500" fill="hold"/>
                                        <p:tgtEl>
                                          <p:spTgt spid="101"/>
                                        </p:tgtEl>
                                        <p:attrNameLst>
                                          <p:attrName>ppt_h</p:attrName>
                                        </p:attrNameLst>
                                      </p:cBhvr>
                                      <p:tavLst>
                                        <p:tav tm="0">
                                          <p:val>
                                            <p:fltVal val="0"/>
                                          </p:val>
                                        </p:tav>
                                        <p:tav tm="100000">
                                          <p:val>
                                            <p:strVal val="#ppt_h"/>
                                          </p:val>
                                        </p:tav>
                                      </p:tavLst>
                                    </p:anim>
                                    <p:animEffect transition="in" filter="fade">
                                      <p:cBhvr>
                                        <p:cTn id="44" dur="500"/>
                                        <p:tgtEl>
                                          <p:spTgt spid="10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08"/>
                                        </p:tgtEl>
                                        <p:attrNameLst>
                                          <p:attrName>style.visibility</p:attrName>
                                        </p:attrNameLst>
                                      </p:cBhvr>
                                      <p:to>
                                        <p:strVal val="visible"/>
                                      </p:to>
                                    </p:set>
                                    <p:anim calcmode="lin" valueType="num">
                                      <p:cBhvr>
                                        <p:cTn id="47" dur="500" fill="hold"/>
                                        <p:tgtEl>
                                          <p:spTgt spid="108"/>
                                        </p:tgtEl>
                                        <p:attrNameLst>
                                          <p:attrName>ppt_w</p:attrName>
                                        </p:attrNameLst>
                                      </p:cBhvr>
                                      <p:tavLst>
                                        <p:tav tm="0">
                                          <p:val>
                                            <p:fltVal val="0"/>
                                          </p:val>
                                        </p:tav>
                                        <p:tav tm="100000">
                                          <p:val>
                                            <p:strVal val="#ppt_w"/>
                                          </p:val>
                                        </p:tav>
                                      </p:tavLst>
                                    </p:anim>
                                    <p:anim calcmode="lin" valueType="num">
                                      <p:cBhvr>
                                        <p:cTn id="48" dur="500" fill="hold"/>
                                        <p:tgtEl>
                                          <p:spTgt spid="108"/>
                                        </p:tgtEl>
                                        <p:attrNameLst>
                                          <p:attrName>ppt_h</p:attrName>
                                        </p:attrNameLst>
                                      </p:cBhvr>
                                      <p:tavLst>
                                        <p:tav tm="0">
                                          <p:val>
                                            <p:fltVal val="0"/>
                                          </p:val>
                                        </p:tav>
                                        <p:tav tm="100000">
                                          <p:val>
                                            <p:strVal val="#ppt_h"/>
                                          </p:val>
                                        </p:tav>
                                      </p:tavLst>
                                    </p:anim>
                                    <p:animEffect transition="in" filter="fade">
                                      <p:cBhvr>
                                        <p:cTn id="49" dur="500"/>
                                        <p:tgtEl>
                                          <p:spTgt spid="108"/>
                                        </p:tgtEl>
                                      </p:cBhvr>
                                    </p:animEffect>
                                  </p:childTnLst>
                                </p:cTn>
                              </p:par>
                            </p:childTnLst>
                          </p:cTn>
                        </p:par>
                      </p:childTnLst>
                    </p:cTn>
                  </p:par>
                  <p:par>
                    <p:cTn id="50" fill="hold">
                      <p:stCondLst>
                        <p:cond delay="indefinite"/>
                      </p:stCondLst>
                      <p:childTnLst>
                        <p:par>
                          <p:cTn id="51" fill="hold">
                            <p:stCondLst>
                              <p:cond delay="0"/>
                            </p:stCondLst>
                            <p:childTnLst>
                              <p:par>
                                <p:cTn id="52" presetID="20" presetClass="exit" presetSubtype="0" fill="hold" grpId="1" nodeType="clickEffect">
                                  <p:stCondLst>
                                    <p:cond delay="0"/>
                                  </p:stCondLst>
                                  <p:childTnLst>
                                    <p:animEffect transition="out" filter="wedge">
                                      <p:cBhvr>
                                        <p:cTn id="53" dur="250"/>
                                        <p:tgtEl>
                                          <p:spTgt spid="152"/>
                                        </p:tgtEl>
                                      </p:cBhvr>
                                    </p:animEffect>
                                    <p:set>
                                      <p:cBhvr>
                                        <p:cTn id="54" dur="1" fill="hold">
                                          <p:stCondLst>
                                            <p:cond delay="249"/>
                                          </p:stCondLst>
                                        </p:cTn>
                                        <p:tgtEl>
                                          <p:spTgt spid="152"/>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55" restart="whenNotActive" fill="hold" evtFilter="cancelBubble" nodeType="interactiveSeq">
                <p:stCondLst>
                  <p:cond evt="onClick" delay="0">
                    <p:tgtEl>
                      <p:spTgt spid="79"/>
                    </p:tgtEl>
                  </p:cond>
                </p:stCondLst>
                <p:endSync evt="end" delay="0">
                  <p:rtn val="all"/>
                </p:endSync>
                <p:childTnLst>
                  <p:par>
                    <p:cTn id="56" fill="hold">
                      <p:stCondLst>
                        <p:cond delay="0"/>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151"/>
                                        </p:tgtEl>
                                        <p:attrNameLst>
                                          <p:attrName>style.visibility</p:attrName>
                                        </p:attrNameLst>
                                      </p:cBhvr>
                                      <p:to>
                                        <p:strVal val="visible"/>
                                      </p:to>
                                    </p:set>
                                    <p:animEffect transition="in" filter="wipe(up)">
                                      <p:cBhvr>
                                        <p:cTn id="60" dur="500"/>
                                        <p:tgtEl>
                                          <p:spTgt spid="151"/>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09"/>
                                        </p:tgtEl>
                                        <p:attrNameLst>
                                          <p:attrName>style.visibility</p:attrName>
                                        </p:attrNameLst>
                                      </p:cBhvr>
                                      <p:to>
                                        <p:strVal val="visible"/>
                                      </p:to>
                                    </p:set>
                                    <p:anim calcmode="lin" valueType="num">
                                      <p:cBhvr>
                                        <p:cTn id="65" dur="500" fill="hold"/>
                                        <p:tgtEl>
                                          <p:spTgt spid="109"/>
                                        </p:tgtEl>
                                        <p:attrNameLst>
                                          <p:attrName>ppt_w</p:attrName>
                                        </p:attrNameLst>
                                      </p:cBhvr>
                                      <p:tavLst>
                                        <p:tav tm="0">
                                          <p:val>
                                            <p:fltVal val="0"/>
                                          </p:val>
                                        </p:tav>
                                        <p:tav tm="100000">
                                          <p:val>
                                            <p:strVal val="#ppt_w"/>
                                          </p:val>
                                        </p:tav>
                                      </p:tavLst>
                                    </p:anim>
                                    <p:anim calcmode="lin" valueType="num">
                                      <p:cBhvr>
                                        <p:cTn id="66" dur="500" fill="hold"/>
                                        <p:tgtEl>
                                          <p:spTgt spid="109"/>
                                        </p:tgtEl>
                                        <p:attrNameLst>
                                          <p:attrName>ppt_h</p:attrName>
                                        </p:attrNameLst>
                                      </p:cBhvr>
                                      <p:tavLst>
                                        <p:tav tm="0">
                                          <p:val>
                                            <p:fltVal val="0"/>
                                          </p:val>
                                        </p:tav>
                                        <p:tav tm="100000">
                                          <p:val>
                                            <p:strVal val="#ppt_h"/>
                                          </p:val>
                                        </p:tav>
                                      </p:tavLst>
                                    </p:anim>
                                    <p:animEffect transition="in" filter="fade">
                                      <p:cBhvr>
                                        <p:cTn id="67" dur="500"/>
                                        <p:tgtEl>
                                          <p:spTgt spid="109"/>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10"/>
                                        </p:tgtEl>
                                        <p:attrNameLst>
                                          <p:attrName>style.visibility</p:attrName>
                                        </p:attrNameLst>
                                      </p:cBhvr>
                                      <p:to>
                                        <p:strVal val="visible"/>
                                      </p:to>
                                    </p:set>
                                    <p:anim calcmode="lin" valueType="num">
                                      <p:cBhvr>
                                        <p:cTn id="70" dur="500" fill="hold"/>
                                        <p:tgtEl>
                                          <p:spTgt spid="110"/>
                                        </p:tgtEl>
                                        <p:attrNameLst>
                                          <p:attrName>ppt_w</p:attrName>
                                        </p:attrNameLst>
                                      </p:cBhvr>
                                      <p:tavLst>
                                        <p:tav tm="0">
                                          <p:val>
                                            <p:fltVal val="0"/>
                                          </p:val>
                                        </p:tav>
                                        <p:tav tm="100000">
                                          <p:val>
                                            <p:strVal val="#ppt_w"/>
                                          </p:val>
                                        </p:tav>
                                      </p:tavLst>
                                    </p:anim>
                                    <p:anim calcmode="lin" valueType="num">
                                      <p:cBhvr>
                                        <p:cTn id="71" dur="500" fill="hold"/>
                                        <p:tgtEl>
                                          <p:spTgt spid="110"/>
                                        </p:tgtEl>
                                        <p:attrNameLst>
                                          <p:attrName>ppt_h</p:attrName>
                                        </p:attrNameLst>
                                      </p:cBhvr>
                                      <p:tavLst>
                                        <p:tav tm="0">
                                          <p:val>
                                            <p:fltVal val="0"/>
                                          </p:val>
                                        </p:tav>
                                        <p:tav tm="100000">
                                          <p:val>
                                            <p:strVal val="#ppt_h"/>
                                          </p:val>
                                        </p:tav>
                                      </p:tavLst>
                                    </p:anim>
                                    <p:animEffect transition="in" filter="fade">
                                      <p:cBhvr>
                                        <p:cTn id="72" dur="500"/>
                                        <p:tgtEl>
                                          <p:spTgt spid="110"/>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p:cTn id="75" dur="500" fill="hold"/>
                                        <p:tgtEl>
                                          <p:spTgt spid="111"/>
                                        </p:tgtEl>
                                        <p:attrNameLst>
                                          <p:attrName>ppt_w</p:attrName>
                                        </p:attrNameLst>
                                      </p:cBhvr>
                                      <p:tavLst>
                                        <p:tav tm="0">
                                          <p:val>
                                            <p:fltVal val="0"/>
                                          </p:val>
                                        </p:tav>
                                        <p:tav tm="100000">
                                          <p:val>
                                            <p:strVal val="#ppt_w"/>
                                          </p:val>
                                        </p:tav>
                                      </p:tavLst>
                                    </p:anim>
                                    <p:anim calcmode="lin" valueType="num">
                                      <p:cBhvr>
                                        <p:cTn id="76" dur="500" fill="hold"/>
                                        <p:tgtEl>
                                          <p:spTgt spid="111"/>
                                        </p:tgtEl>
                                        <p:attrNameLst>
                                          <p:attrName>ppt_h</p:attrName>
                                        </p:attrNameLst>
                                      </p:cBhvr>
                                      <p:tavLst>
                                        <p:tav tm="0">
                                          <p:val>
                                            <p:fltVal val="0"/>
                                          </p:val>
                                        </p:tav>
                                        <p:tav tm="100000">
                                          <p:val>
                                            <p:strVal val="#ppt_h"/>
                                          </p:val>
                                        </p:tav>
                                      </p:tavLst>
                                    </p:anim>
                                    <p:animEffect transition="in" filter="fade">
                                      <p:cBhvr>
                                        <p:cTn id="77" dur="500"/>
                                        <p:tgtEl>
                                          <p:spTgt spid="111"/>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childTnLst>
                          </p:cTn>
                        </p:par>
                      </p:childTnLst>
                    </p:cTn>
                  </p:par>
                  <p:par>
                    <p:cTn id="83" fill="hold">
                      <p:stCondLst>
                        <p:cond delay="indefinite"/>
                      </p:stCondLst>
                      <p:childTnLst>
                        <p:par>
                          <p:cTn id="84" fill="hold">
                            <p:stCondLst>
                              <p:cond delay="0"/>
                            </p:stCondLst>
                            <p:childTnLst>
                              <p:par>
                                <p:cTn id="85" presetID="20" presetClass="exit" presetSubtype="0" fill="hold" grpId="1" nodeType="clickEffect">
                                  <p:stCondLst>
                                    <p:cond delay="0"/>
                                  </p:stCondLst>
                                  <p:childTnLst>
                                    <p:animEffect transition="out" filter="wedge">
                                      <p:cBhvr>
                                        <p:cTn id="86" dur="250"/>
                                        <p:tgtEl>
                                          <p:spTgt spid="151"/>
                                        </p:tgtEl>
                                      </p:cBhvr>
                                    </p:animEffect>
                                    <p:set>
                                      <p:cBhvr>
                                        <p:cTn id="87" dur="1" fill="hold">
                                          <p:stCondLst>
                                            <p:cond delay="249"/>
                                          </p:stCondLst>
                                        </p:cTn>
                                        <p:tgtEl>
                                          <p:spTgt spid="151"/>
                                        </p:tgtEl>
                                        <p:attrNameLst>
                                          <p:attrName>style.visibility</p:attrName>
                                        </p:attrNameLst>
                                      </p:cBhvr>
                                      <p:to>
                                        <p:strVal val="hidden"/>
                                      </p:to>
                                    </p:set>
                                  </p:childTnLst>
                                </p:cTn>
                              </p:par>
                            </p:childTnLst>
                          </p:cTn>
                        </p:par>
                      </p:childTnLst>
                    </p:cTn>
                  </p:par>
                </p:childTnLst>
              </p:cTn>
              <p:nextCondLst>
                <p:cond evt="onClick" delay="0">
                  <p:tgtEl>
                    <p:spTgt spid="79"/>
                  </p:tgtEl>
                </p:cond>
              </p:nextCondLst>
            </p:seq>
            <p:seq concurrent="1" nextAc="seek">
              <p:cTn id="88" restart="whenNotActive" fill="hold" evtFilter="cancelBubble" nodeType="interactiveSeq">
                <p:stCondLst>
                  <p:cond evt="onClick" delay="0">
                    <p:tgtEl>
                      <p:spTgt spid="80"/>
                    </p:tgtEl>
                  </p:cond>
                </p:stCondLst>
                <p:endSync evt="end" delay="0">
                  <p:rtn val="all"/>
                </p:endSync>
                <p:childTnLst>
                  <p:par>
                    <p:cTn id="89" fill="hold">
                      <p:stCondLst>
                        <p:cond delay="0"/>
                      </p:stCondLst>
                      <p:childTnLst>
                        <p:par>
                          <p:cTn id="90" fill="hold">
                            <p:stCondLst>
                              <p:cond delay="0"/>
                            </p:stCondLst>
                            <p:childTnLst>
                              <p:par>
                                <p:cTn id="91" presetID="22" presetClass="entr" presetSubtype="1" fill="hold" grpId="0" nodeType="clickEffect">
                                  <p:stCondLst>
                                    <p:cond delay="0"/>
                                  </p:stCondLst>
                                  <p:childTnLst>
                                    <p:set>
                                      <p:cBhvr>
                                        <p:cTn id="92" dur="1" fill="hold">
                                          <p:stCondLst>
                                            <p:cond delay="0"/>
                                          </p:stCondLst>
                                        </p:cTn>
                                        <p:tgtEl>
                                          <p:spTgt spid="150"/>
                                        </p:tgtEl>
                                        <p:attrNameLst>
                                          <p:attrName>style.visibility</p:attrName>
                                        </p:attrNameLst>
                                      </p:cBhvr>
                                      <p:to>
                                        <p:strVal val="visible"/>
                                      </p:to>
                                    </p:set>
                                    <p:animEffect transition="in" filter="wipe(up)">
                                      <p:cBhvr>
                                        <p:cTn id="93" dur="500"/>
                                        <p:tgtEl>
                                          <p:spTgt spid="150"/>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114"/>
                                        </p:tgtEl>
                                        <p:attrNameLst>
                                          <p:attrName>style.visibility</p:attrName>
                                        </p:attrNameLst>
                                      </p:cBhvr>
                                      <p:to>
                                        <p:strVal val="visible"/>
                                      </p:to>
                                    </p:set>
                                    <p:anim calcmode="lin" valueType="num">
                                      <p:cBhvr>
                                        <p:cTn id="98" dur="500" fill="hold"/>
                                        <p:tgtEl>
                                          <p:spTgt spid="114"/>
                                        </p:tgtEl>
                                        <p:attrNameLst>
                                          <p:attrName>ppt_w</p:attrName>
                                        </p:attrNameLst>
                                      </p:cBhvr>
                                      <p:tavLst>
                                        <p:tav tm="0">
                                          <p:val>
                                            <p:fltVal val="0"/>
                                          </p:val>
                                        </p:tav>
                                        <p:tav tm="100000">
                                          <p:val>
                                            <p:strVal val="#ppt_w"/>
                                          </p:val>
                                        </p:tav>
                                      </p:tavLst>
                                    </p:anim>
                                    <p:anim calcmode="lin" valueType="num">
                                      <p:cBhvr>
                                        <p:cTn id="99" dur="500" fill="hold"/>
                                        <p:tgtEl>
                                          <p:spTgt spid="114"/>
                                        </p:tgtEl>
                                        <p:attrNameLst>
                                          <p:attrName>ppt_h</p:attrName>
                                        </p:attrNameLst>
                                      </p:cBhvr>
                                      <p:tavLst>
                                        <p:tav tm="0">
                                          <p:val>
                                            <p:fltVal val="0"/>
                                          </p:val>
                                        </p:tav>
                                        <p:tav tm="100000">
                                          <p:val>
                                            <p:strVal val="#ppt_h"/>
                                          </p:val>
                                        </p:tav>
                                      </p:tavLst>
                                    </p:anim>
                                    <p:animEffect transition="in" filter="fade">
                                      <p:cBhvr>
                                        <p:cTn id="100" dur="500"/>
                                        <p:tgtEl>
                                          <p:spTgt spid="114"/>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15"/>
                                        </p:tgtEl>
                                        <p:attrNameLst>
                                          <p:attrName>style.visibility</p:attrName>
                                        </p:attrNameLst>
                                      </p:cBhvr>
                                      <p:to>
                                        <p:strVal val="visible"/>
                                      </p:to>
                                    </p:set>
                                    <p:anim calcmode="lin" valueType="num">
                                      <p:cBhvr>
                                        <p:cTn id="103" dur="500" fill="hold"/>
                                        <p:tgtEl>
                                          <p:spTgt spid="115"/>
                                        </p:tgtEl>
                                        <p:attrNameLst>
                                          <p:attrName>ppt_w</p:attrName>
                                        </p:attrNameLst>
                                      </p:cBhvr>
                                      <p:tavLst>
                                        <p:tav tm="0">
                                          <p:val>
                                            <p:fltVal val="0"/>
                                          </p:val>
                                        </p:tav>
                                        <p:tav tm="100000">
                                          <p:val>
                                            <p:strVal val="#ppt_w"/>
                                          </p:val>
                                        </p:tav>
                                      </p:tavLst>
                                    </p:anim>
                                    <p:anim calcmode="lin" valueType="num">
                                      <p:cBhvr>
                                        <p:cTn id="104" dur="500" fill="hold"/>
                                        <p:tgtEl>
                                          <p:spTgt spid="115"/>
                                        </p:tgtEl>
                                        <p:attrNameLst>
                                          <p:attrName>ppt_h</p:attrName>
                                        </p:attrNameLst>
                                      </p:cBhvr>
                                      <p:tavLst>
                                        <p:tav tm="0">
                                          <p:val>
                                            <p:fltVal val="0"/>
                                          </p:val>
                                        </p:tav>
                                        <p:tav tm="100000">
                                          <p:val>
                                            <p:strVal val="#ppt_h"/>
                                          </p:val>
                                        </p:tav>
                                      </p:tavLst>
                                    </p:anim>
                                    <p:animEffect transition="in" filter="fade">
                                      <p:cBhvr>
                                        <p:cTn id="105" dur="500"/>
                                        <p:tgtEl>
                                          <p:spTgt spid="115"/>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116"/>
                                        </p:tgtEl>
                                        <p:attrNameLst>
                                          <p:attrName>style.visibility</p:attrName>
                                        </p:attrNameLst>
                                      </p:cBhvr>
                                      <p:to>
                                        <p:strVal val="visible"/>
                                      </p:to>
                                    </p:set>
                                    <p:anim calcmode="lin" valueType="num">
                                      <p:cBhvr>
                                        <p:cTn id="108" dur="500" fill="hold"/>
                                        <p:tgtEl>
                                          <p:spTgt spid="116"/>
                                        </p:tgtEl>
                                        <p:attrNameLst>
                                          <p:attrName>ppt_w</p:attrName>
                                        </p:attrNameLst>
                                      </p:cBhvr>
                                      <p:tavLst>
                                        <p:tav tm="0">
                                          <p:val>
                                            <p:fltVal val="0"/>
                                          </p:val>
                                        </p:tav>
                                        <p:tav tm="100000">
                                          <p:val>
                                            <p:strVal val="#ppt_w"/>
                                          </p:val>
                                        </p:tav>
                                      </p:tavLst>
                                    </p:anim>
                                    <p:anim calcmode="lin" valueType="num">
                                      <p:cBhvr>
                                        <p:cTn id="109" dur="500" fill="hold"/>
                                        <p:tgtEl>
                                          <p:spTgt spid="116"/>
                                        </p:tgtEl>
                                        <p:attrNameLst>
                                          <p:attrName>ppt_h</p:attrName>
                                        </p:attrNameLst>
                                      </p:cBhvr>
                                      <p:tavLst>
                                        <p:tav tm="0">
                                          <p:val>
                                            <p:fltVal val="0"/>
                                          </p:val>
                                        </p:tav>
                                        <p:tav tm="100000">
                                          <p:val>
                                            <p:strVal val="#ppt_h"/>
                                          </p:val>
                                        </p:tav>
                                      </p:tavLst>
                                    </p:anim>
                                    <p:animEffect transition="in" filter="fade">
                                      <p:cBhvr>
                                        <p:cTn id="110" dur="500"/>
                                        <p:tgtEl>
                                          <p:spTgt spid="116"/>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117"/>
                                        </p:tgtEl>
                                        <p:attrNameLst>
                                          <p:attrName>style.visibility</p:attrName>
                                        </p:attrNameLst>
                                      </p:cBhvr>
                                      <p:to>
                                        <p:strVal val="visible"/>
                                      </p:to>
                                    </p:set>
                                    <p:anim calcmode="lin" valueType="num">
                                      <p:cBhvr>
                                        <p:cTn id="113" dur="500" fill="hold"/>
                                        <p:tgtEl>
                                          <p:spTgt spid="117"/>
                                        </p:tgtEl>
                                        <p:attrNameLst>
                                          <p:attrName>ppt_w</p:attrName>
                                        </p:attrNameLst>
                                      </p:cBhvr>
                                      <p:tavLst>
                                        <p:tav tm="0">
                                          <p:val>
                                            <p:fltVal val="0"/>
                                          </p:val>
                                        </p:tav>
                                        <p:tav tm="100000">
                                          <p:val>
                                            <p:strVal val="#ppt_w"/>
                                          </p:val>
                                        </p:tav>
                                      </p:tavLst>
                                    </p:anim>
                                    <p:anim calcmode="lin" valueType="num">
                                      <p:cBhvr>
                                        <p:cTn id="114" dur="500" fill="hold"/>
                                        <p:tgtEl>
                                          <p:spTgt spid="117"/>
                                        </p:tgtEl>
                                        <p:attrNameLst>
                                          <p:attrName>ppt_h</p:attrName>
                                        </p:attrNameLst>
                                      </p:cBhvr>
                                      <p:tavLst>
                                        <p:tav tm="0">
                                          <p:val>
                                            <p:fltVal val="0"/>
                                          </p:val>
                                        </p:tav>
                                        <p:tav tm="100000">
                                          <p:val>
                                            <p:strVal val="#ppt_h"/>
                                          </p:val>
                                        </p:tav>
                                      </p:tavLst>
                                    </p:anim>
                                    <p:animEffect transition="in" filter="fade">
                                      <p:cBhvr>
                                        <p:cTn id="115" dur="500"/>
                                        <p:tgtEl>
                                          <p:spTgt spid="117"/>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118"/>
                                        </p:tgtEl>
                                        <p:attrNameLst>
                                          <p:attrName>style.visibility</p:attrName>
                                        </p:attrNameLst>
                                      </p:cBhvr>
                                      <p:to>
                                        <p:strVal val="visible"/>
                                      </p:to>
                                    </p:set>
                                    <p:anim calcmode="lin" valueType="num">
                                      <p:cBhvr>
                                        <p:cTn id="118" dur="500" fill="hold"/>
                                        <p:tgtEl>
                                          <p:spTgt spid="118"/>
                                        </p:tgtEl>
                                        <p:attrNameLst>
                                          <p:attrName>ppt_w</p:attrName>
                                        </p:attrNameLst>
                                      </p:cBhvr>
                                      <p:tavLst>
                                        <p:tav tm="0">
                                          <p:val>
                                            <p:fltVal val="0"/>
                                          </p:val>
                                        </p:tav>
                                        <p:tav tm="100000">
                                          <p:val>
                                            <p:strVal val="#ppt_w"/>
                                          </p:val>
                                        </p:tav>
                                      </p:tavLst>
                                    </p:anim>
                                    <p:anim calcmode="lin" valueType="num">
                                      <p:cBhvr>
                                        <p:cTn id="119" dur="500" fill="hold"/>
                                        <p:tgtEl>
                                          <p:spTgt spid="118"/>
                                        </p:tgtEl>
                                        <p:attrNameLst>
                                          <p:attrName>ppt_h</p:attrName>
                                        </p:attrNameLst>
                                      </p:cBhvr>
                                      <p:tavLst>
                                        <p:tav tm="0">
                                          <p:val>
                                            <p:fltVal val="0"/>
                                          </p:val>
                                        </p:tav>
                                        <p:tav tm="100000">
                                          <p:val>
                                            <p:strVal val="#ppt_h"/>
                                          </p:val>
                                        </p:tav>
                                      </p:tavLst>
                                    </p:anim>
                                    <p:animEffect transition="in" filter="fade">
                                      <p:cBhvr>
                                        <p:cTn id="120" dur="500"/>
                                        <p:tgtEl>
                                          <p:spTgt spid="118"/>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119"/>
                                        </p:tgtEl>
                                        <p:attrNameLst>
                                          <p:attrName>style.visibility</p:attrName>
                                        </p:attrNameLst>
                                      </p:cBhvr>
                                      <p:to>
                                        <p:strVal val="visible"/>
                                      </p:to>
                                    </p:set>
                                    <p:anim calcmode="lin" valueType="num">
                                      <p:cBhvr>
                                        <p:cTn id="123" dur="500" fill="hold"/>
                                        <p:tgtEl>
                                          <p:spTgt spid="119"/>
                                        </p:tgtEl>
                                        <p:attrNameLst>
                                          <p:attrName>ppt_w</p:attrName>
                                        </p:attrNameLst>
                                      </p:cBhvr>
                                      <p:tavLst>
                                        <p:tav tm="0">
                                          <p:val>
                                            <p:fltVal val="0"/>
                                          </p:val>
                                        </p:tav>
                                        <p:tav tm="100000">
                                          <p:val>
                                            <p:strVal val="#ppt_w"/>
                                          </p:val>
                                        </p:tav>
                                      </p:tavLst>
                                    </p:anim>
                                    <p:anim calcmode="lin" valueType="num">
                                      <p:cBhvr>
                                        <p:cTn id="124" dur="500" fill="hold"/>
                                        <p:tgtEl>
                                          <p:spTgt spid="119"/>
                                        </p:tgtEl>
                                        <p:attrNameLst>
                                          <p:attrName>ppt_h</p:attrName>
                                        </p:attrNameLst>
                                      </p:cBhvr>
                                      <p:tavLst>
                                        <p:tav tm="0">
                                          <p:val>
                                            <p:fltVal val="0"/>
                                          </p:val>
                                        </p:tav>
                                        <p:tav tm="100000">
                                          <p:val>
                                            <p:strVal val="#ppt_h"/>
                                          </p:val>
                                        </p:tav>
                                      </p:tavLst>
                                    </p:anim>
                                    <p:animEffect transition="in" filter="fade">
                                      <p:cBhvr>
                                        <p:cTn id="125" dur="500"/>
                                        <p:tgtEl>
                                          <p:spTgt spid="119"/>
                                        </p:tgtEl>
                                      </p:cBhvr>
                                    </p:animEffect>
                                  </p:childTnLst>
                                </p:cTn>
                              </p:par>
                            </p:childTnLst>
                          </p:cTn>
                        </p:par>
                      </p:childTnLst>
                    </p:cTn>
                  </p:par>
                  <p:par>
                    <p:cTn id="126" fill="hold">
                      <p:stCondLst>
                        <p:cond delay="indefinite"/>
                      </p:stCondLst>
                      <p:childTnLst>
                        <p:par>
                          <p:cTn id="127" fill="hold">
                            <p:stCondLst>
                              <p:cond delay="0"/>
                            </p:stCondLst>
                            <p:childTnLst>
                              <p:par>
                                <p:cTn id="128" presetID="20" presetClass="exit" presetSubtype="0" fill="hold" grpId="1" nodeType="clickEffect">
                                  <p:stCondLst>
                                    <p:cond delay="0"/>
                                  </p:stCondLst>
                                  <p:childTnLst>
                                    <p:animEffect transition="out" filter="wedge">
                                      <p:cBhvr>
                                        <p:cTn id="129" dur="250"/>
                                        <p:tgtEl>
                                          <p:spTgt spid="150"/>
                                        </p:tgtEl>
                                      </p:cBhvr>
                                    </p:animEffect>
                                    <p:set>
                                      <p:cBhvr>
                                        <p:cTn id="130" dur="1" fill="hold">
                                          <p:stCondLst>
                                            <p:cond delay="249"/>
                                          </p:stCondLst>
                                        </p:cTn>
                                        <p:tgtEl>
                                          <p:spTgt spid="150"/>
                                        </p:tgtEl>
                                        <p:attrNameLst>
                                          <p:attrName>style.visibility</p:attrName>
                                        </p:attrNameLst>
                                      </p:cBhvr>
                                      <p:to>
                                        <p:strVal val="hidden"/>
                                      </p:to>
                                    </p:set>
                                  </p:childTnLst>
                                </p:cTn>
                              </p:par>
                            </p:childTnLst>
                          </p:cTn>
                        </p:par>
                      </p:childTnLst>
                    </p:cTn>
                  </p:par>
                </p:childTnLst>
              </p:cTn>
              <p:nextCondLst>
                <p:cond evt="onClick" delay="0">
                  <p:tgtEl>
                    <p:spTgt spid="80"/>
                  </p:tgtEl>
                </p:cond>
              </p:nextCondLst>
            </p:seq>
            <p:seq concurrent="1" nextAc="seek">
              <p:cTn id="131" restart="whenNotActive" fill="hold" evtFilter="cancelBubble" nodeType="interactiveSeq">
                <p:stCondLst>
                  <p:cond evt="onClick" delay="0">
                    <p:tgtEl>
                      <p:spTgt spid="83"/>
                    </p:tgtEl>
                  </p:cond>
                </p:stCondLst>
                <p:endSync evt="end" delay="0">
                  <p:rtn val="all"/>
                </p:endSync>
                <p:childTnLst>
                  <p:par>
                    <p:cTn id="132" fill="hold">
                      <p:stCondLst>
                        <p:cond delay="0"/>
                      </p:stCondLst>
                      <p:childTnLst>
                        <p:par>
                          <p:cTn id="133" fill="hold">
                            <p:stCondLst>
                              <p:cond delay="0"/>
                            </p:stCondLst>
                            <p:childTnLst>
                              <p:par>
                                <p:cTn id="134" presetID="22" presetClass="entr" presetSubtype="1" fill="hold" grpId="0" nodeType="clickEffect">
                                  <p:stCondLst>
                                    <p:cond delay="0"/>
                                  </p:stCondLst>
                                  <p:childTnLst>
                                    <p:set>
                                      <p:cBhvr>
                                        <p:cTn id="135" dur="1" fill="hold">
                                          <p:stCondLst>
                                            <p:cond delay="0"/>
                                          </p:stCondLst>
                                        </p:cTn>
                                        <p:tgtEl>
                                          <p:spTgt spid="154"/>
                                        </p:tgtEl>
                                        <p:attrNameLst>
                                          <p:attrName>style.visibility</p:attrName>
                                        </p:attrNameLst>
                                      </p:cBhvr>
                                      <p:to>
                                        <p:strVal val="visible"/>
                                      </p:to>
                                    </p:set>
                                    <p:animEffect transition="in" filter="wipe(up)">
                                      <p:cBhvr>
                                        <p:cTn id="136" dur="500"/>
                                        <p:tgtEl>
                                          <p:spTgt spid="154"/>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grpId="0" nodeType="clickEffect">
                                  <p:stCondLst>
                                    <p:cond delay="0"/>
                                  </p:stCondLst>
                                  <p:childTnLst>
                                    <p:set>
                                      <p:cBhvr>
                                        <p:cTn id="140" dur="1" fill="hold">
                                          <p:stCondLst>
                                            <p:cond delay="0"/>
                                          </p:stCondLst>
                                        </p:cTn>
                                        <p:tgtEl>
                                          <p:spTgt spid="120"/>
                                        </p:tgtEl>
                                        <p:attrNameLst>
                                          <p:attrName>style.visibility</p:attrName>
                                        </p:attrNameLst>
                                      </p:cBhvr>
                                      <p:to>
                                        <p:strVal val="visible"/>
                                      </p:to>
                                    </p:set>
                                    <p:anim calcmode="lin" valueType="num">
                                      <p:cBhvr>
                                        <p:cTn id="141" dur="500" fill="hold"/>
                                        <p:tgtEl>
                                          <p:spTgt spid="120"/>
                                        </p:tgtEl>
                                        <p:attrNameLst>
                                          <p:attrName>ppt_w</p:attrName>
                                        </p:attrNameLst>
                                      </p:cBhvr>
                                      <p:tavLst>
                                        <p:tav tm="0">
                                          <p:val>
                                            <p:fltVal val="0"/>
                                          </p:val>
                                        </p:tav>
                                        <p:tav tm="100000">
                                          <p:val>
                                            <p:strVal val="#ppt_w"/>
                                          </p:val>
                                        </p:tav>
                                      </p:tavLst>
                                    </p:anim>
                                    <p:anim calcmode="lin" valueType="num">
                                      <p:cBhvr>
                                        <p:cTn id="142" dur="500" fill="hold"/>
                                        <p:tgtEl>
                                          <p:spTgt spid="120"/>
                                        </p:tgtEl>
                                        <p:attrNameLst>
                                          <p:attrName>ppt_h</p:attrName>
                                        </p:attrNameLst>
                                      </p:cBhvr>
                                      <p:tavLst>
                                        <p:tav tm="0">
                                          <p:val>
                                            <p:fltVal val="0"/>
                                          </p:val>
                                        </p:tav>
                                        <p:tav tm="100000">
                                          <p:val>
                                            <p:strVal val="#ppt_h"/>
                                          </p:val>
                                        </p:tav>
                                      </p:tavLst>
                                    </p:anim>
                                    <p:animEffect transition="in" filter="fade">
                                      <p:cBhvr>
                                        <p:cTn id="143" dur="500"/>
                                        <p:tgtEl>
                                          <p:spTgt spid="120"/>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121"/>
                                        </p:tgtEl>
                                        <p:attrNameLst>
                                          <p:attrName>style.visibility</p:attrName>
                                        </p:attrNameLst>
                                      </p:cBhvr>
                                      <p:to>
                                        <p:strVal val="visible"/>
                                      </p:to>
                                    </p:set>
                                    <p:anim calcmode="lin" valueType="num">
                                      <p:cBhvr>
                                        <p:cTn id="146" dur="500" fill="hold"/>
                                        <p:tgtEl>
                                          <p:spTgt spid="121"/>
                                        </p:tgtEl>
                                        <p:attrNameLst>
                                          <p:attrName>ppt_w</p:attrName>
                                        </p:attrNameLst>
                                      </p:cBhvr>
                                      <p:tavLst>
                                        <p:tav tm="0">
                                          <p:val>
                                            <p:fltVal val="0"/>
                                          </p:val>
                                        </p:tav>
                                        <p:tav tm="100000">
                                          <p:val>
                                            <p:strVal val="#ppt_w"/>
                                          </p:val>
                                        </p:tav>
                                      </p:tavLst>
                                    </p:anim>
                                    <p:anim calcmode="lin" valueType="num">
                                      <p:cBhvr>
                                        <p:cTn id="147" dur="500" fill="hold"/>
                                        <p:tgtEl>
                                          <p:spTgt spid="121"/>
                                        </p:tgtEl>
                                        <p:attrNameLst>
                                          <p:attrName>ppt_h</p:attrName>
                                        </p:attrNameLst>
                                      </p:cBhvr>
                                      <p:tavLst>
                                        <p:tav tm="0">
                                          <p:val>
                                            <p:fltVal val="0"/>
                                          </p:val>
                                        </p:tav>
                                        <p:tav tm="100000">
                                          <p:val>
                                            <p:strVal val="#ppt_h"/>
                                          </p:val>
                                        </p:tav>
                                      </p:tavLst>
                                    </p:anim>
                                    <p:animEffect transition="in" filter="fade">
                                      <p:cBhvr>
                                        <p:cTn id="148" dur="500"/>
                                        <p:tgtEl>
                                          <p:spTgt spid="121"/>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122"/>
                                        </p:tgtEl>
                                        <p:attrNameLst>
                                          <p:attrName>style.visibility</p:attrName>
                                        </p:attrNameLst>
                                      </p:cBhvr>
                                      <p:to>
                                        <p:strVal val="visible"/>
                                      </p:to>
                                    </p:set>
                                    <p:anim calcmode="lin" valueType="num">
                                      <p:cBhvr>
                                        <p:cTn id="151" dur="500" fill="hold"/>
                                        <p:tgtEl>
                                          <p:spTgt spid="122"/>
                                        </p:tgtEl>
                                        <p:attrNameLst>
                                          <p:attrName>ppt_w</p:attrName>
                                        </p:attrNameLst>
                                      </p:cBhvr>
                                      <p:tavLst>
                                        <p:tav tm="0">
                                          <p:val>
                                            <p:fltVal val="0"/>
                                          </p:val>
                                        </p:tav>
                                        <p:tav tm="100000">
                                          <p:val>
                                            <p:strVal val="#ppt_w"/>
                                          </p:val>
                                        </p:tav>
                                      </p:tavLst>
                                    </p:anim>
                                    <p:anim calcmode="lin" valueType="num">
                                      <p:cBhvr>
                                        <p:cTn id="152" dur="500" fill="hold"/>
                                        <p:tgtEl>
                                          <p:spTgt spid="122"/>
                                        </p:tgtEl>
                                        <p:attrNameLst>
                                          <p:attrName>ppt_h</p:attrName>
                                        </p:attrNameLst>
                                      </p:cBhvr>
                                      <p:tavLst>
                                        <p:tav tm="0">
                                          <p:val>
                                            <p:fltVal val="0"/>
                                          </p:val>
                                        </p:tav>
                                        <p:tav tm="100000">
                                          <p:val>
                                            <p:strVal val="#ppt_h"/>
                                          </p:val>
                                        </p:tav>
                                      </p:tavLst>
                                    </p:anim>
                                    <p:animEffect transition="in" filter="fade">
                                      <p:cBhvr>
                                        <p:cTn id="153" dur="500"/>
                                        <p:tgtEl>
                                          <p:spTgt spid="122"/>
                                        </p:tgtEl>
                                      </p:cBhvr>
                                    </p:animEffect>
                                  </p:childTnLst>
                                </p:cTn>
                              </p:par>
                              <p:par>
                                <p:cTn id="154" presetID="53" presetClass="entr" presetSubtype="16" fill="hold" grpId="0" nodeType="withEffect">
                                  <p:stCondLst>
                                    <p:cond delay="0"/>
                                  </p:stCondLst>
                                  <p:childTnLst>
                                    <p:set>
                                      <p:cBhvr>
                                        <p:cTn id="155" dur="1" fill="hold">
                                          <p:stCondLst>
                                            <p:cond delay="0"/>
                                          </p:stCondLst>
                                        </p:cTn>
                                        <p:tgtEl>
                                          <p:spTgt spid="123"/>
                                        </p:tgtEl>
                                        <p:attrNameLst>
                                          <p:attrName>style.visibility</p:attrName>
                                        </p:attrNameLst>
                                      </p:cBhvr>
                                      <p:to>
                                        <p:strVal val="visible"/>
                                      </p:to>
                                    </p:set>
                                    <p:anim calcmode="lin" valueType="num">
                                      <p:cBhvr>
                                        <p:cTn id="156" dur="500" fill="hold"/>
                                        <p:tgtEl>
                                          <p:spTgt spid="123"/>
                                        </p:tgtEl>
                                        <p:attrNameLst>
                                          <p:attrName>ppt_w</p:attrName>
                                        </p:attrNameLst>
                                      </p:cBhvr>
                                      <p:tavLst>
                                        <p:tav tm="0">
                                          <p:val>
                                            <p:fltVal val="0"/>
                                          </p:val>
                                        </p:tav>
                                        <p:tav tm="100000">
                                          <p:val>
                                            <p:strVal val="#ppt_w"/>
                                          </p:val>
                                        </p:tav>
                                      </p:tavLst>
                                    </p:anim>
                                    <p:anim calcmode="lin" valueType="num">
                                      <p:cBhvr>
                                        <p:cTn id="157" dur="500" fill="hold"/>
                                        <p:tgtEl>
                                          <p:spTgt spid="123"/>
                                        </p:tgtEl>
                                        <p:attrNameLst>
                                          <p:attrName>ppt_h</p:attrName>
                                        </p:attrNameLst>
                                      </p:cBhvr>
                                      <p:tavLst>
                                        <p:tav tm="0">
                                          <p:val>
                                            <p:fltVal val="0"/>
                                          </p:val>
                                        </p:tav>
                                        <p:tav tm="100000">
                                          <p:val>
                                            <p:strVal val="#ppt_h"/>
                                          </p:val>
                                        </p:tav>
                                      </p:tavLst>
                                    </p:anim>
                                    <p:animEffect transition="in" filter="fade">
                                      <p:cBhvr>
                                        <p:cTn id="158" dur="500"/>
                                        <p:tgtEl>
                                          <p:spTgt spid="123"/>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124"/>
                                        </p:tgtEl>
                                        <p:attrNameLst>
                                          <p:attrName>style.visibility</p:attrName>
                                        </p:attrNameLst>
                                      </p:cBhvr>
                                      <p:to>
                                        <p:strVal val="visible"/>
                                      </p:to>
                                    </p:set>
                                    <p:anim calcmode="lin" valueType="num">
                                      <p:cBhvr>
                                        <p:cTn id="161" dur="500" fill="hold"/>
                                        <p:tgtEl>
                                          <p:spTgt spid="124"/>
                                        </p:tgtEl>
                                        <p:attrNameLst>
                                          <p:attrName>ppt_w</p:attrName>
                                        </p:attrNameLst>
                                      </p:cBhvr>
                                      <p:tavLst>
                                        <p:tav tm="0">
                                          <p:val>
                                            <p:fltVal val="0"/>
                                          </p:val>
                                        </p:tav>
                                        <p:tav tm="100000">
                                          <p:val>
                                            <p:strVal val="#ppt_w"/>
                                          </p:val>
                                        </p:tav>
                                      </p:tavLst>
                                    </p:anim>
                                    <p:anim calcmode="lin" valueType="num">
                                      <p:cBhvr>
                                        <p:cTn id="162" dur="500" fill="hold"/>
                                        <p:tgtEl>
                                          <p:spTgt spid="124"/>
                                        </p:tgtEl>
                                        <p:attrNameLst>
                                          <p:attrName>ppt_h</p:attrName>
                                        </p:attrNameLst>
                                      </p:cBhvr>
                                      <p:tavLst>
                                        <p:tav tm="0">
                                          <p:val>
                                            <p:fltVal val="0"/>
                                          </p:val>
                                        </p:tav>
                                        <p:tav tm="100000">
                                          <p:val>
                                            <p:strVal val="#ppt_h"/>
                                          </p:val>
                                        </p:tav>
                                      </p:tavLst>
                                    </p:anim>
                                    <p:animEffect transition="in" filter="fade">
                                      <p:cBhvr>
                                        <p:cTn id="163" dur="500"/>
                                        <p:tgtEl>
                                          <p:spTgt spid="124"/>
                                        </p:tgtEl>
                                      </p:cBhvr>
                                    </p:animEffect>
                                  </p:childTnLst>
                                </p:cTn>
                              </p:par>
                              <p:par>
                                <p:cTn id="164" presetID="53" presetClass="entr" presetSubtype="16" fill="hold" grpId="0" nodeType="withEffect">
                                  <p:stCondLst>
                                    <p:cond delay="0"/>
                                  </p:stCondLst>
                                  <p:childTnLst>
                                    <p:set>
                                      <p:cBhvr>
                                        <p:cTn id="165" dur="1" fill="hold">
                                          <p:stCondLst>
                                            <p:cond delay="0"/>
                                          </p:stCondLst>
                                        </p:cTn>
                                        <p:tgtEl>
                                          <p:spTgt spid="125"/>
                                        </p:tgtEl>
                                        <p:attrNameLst>
                                          <p:attrName>style.visibility</p:attrName>
                                        </p:attrNameLst>
                                      </p:cBhvr>
                                      <p:to>
                                        <p:strVal val="visible"/>
                                      </p:to>
                                    </p:set>
                                    <p:anim calcmode="lin" valueType="num">
                                      <p:cBhvr>
                                        <p:cTn id="166" dur="500" fill="hold"/>
                                        <p:tgtEl>
                                          <p:spTgt spid="125"/>
                                        </p:tgtEl>
                                        <p:attrNameLst>
                                          <p:attrName>ppt_w</p:attrName>
                                        </p:attrNameLst>
                                      </p:cBhvr>
                                      <p:tavLst>
                                        <p:tav tm="0">
                                          <p:val>
                                            <p:fltVal val="0"/>
                                          </p:val>
                                        </p:tav>
                                        <p:tav tm="100000">
                                          <p:val>
                                            <p:strVal val="#ppt_w"/>
                                          </p:val>
                                        </p:tav>
                                      </p:tavLst>
                                    </p:anim>
                                    <p:anim calcmode="lin" valueType="num">
                                      <p:cBhvr>
                                        <p:cTn id="167" dur="500" fill="hold"/>
                                        <p:tgtEl>
                                          <p:spTgt spid="125"/>
                                        </p:tgtEl>
                                        <p:attrNameLst>
                                          <p:attrName>ppt_h</p:attrName>
                                        </p:attrNameLst>
                                      </p:cBhvr>
                                      <p:tavLst>
                                        <p:tav tm="0">
                                          <p:val>
                                            <p:fltVal val="0"/>
                                          </p:val>
                                        </p:tav>
                                        <p:tav tm="100000">
                                          <p:val>
                                            <p:strVal val="#ppt_h"/>
                                          </p:val>
                                        </p:tav>
                                      </p:tavLst>
                                    </p:anim>
                                    <p:animEffect transition="in" filter="fade">
                                      <p:cBhvr>
                                        <p:cTn id="168" dur="500"/>
                                        <p:tgtEl>
                                          <p:spTgt spid="125"/>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126"/>
                                        </p:tgtEl>
                                        <p:attrNameLst>
                                          <p:attrName>style.visibility</p:attrName>
                                        </p:attrNameLst>
                                      </p:cBhvr>
                                      <p:to>
                                        <p:strVal val="visible"/>
                                      </p:to>
                                    </p:set>
                                    <p:anim calcmode="lin" valueType="num">
                                      <p:cBhvr>
                                        <p:cTn id="171" dur="500" fill="hold"/>
                                        <p:tgtEl>
                                          <p:spTgt spid="126"/>
                                        </p:tgtEl>
                                        <p:attrNameLst>
                                          <p:attrName>ppt_w</p:attrName>
                                        </p:attrNameLst>
                                      </p:cBhvr>
                                      <p:tavLst>
                                        <p:tav tm="0">
                                          <p:val>
                                            <p:fltVal val="0"/>
                                          </p:val>
                                        </p:tav>
                                        <p:tav tm="100000">
                                          <p:val>
                                            <p:strVal val="#ppt_w"/>
                                          </p:val>
                                        </p:tav>
                                      </p:tavLst>
                                    </p:anim>
                                    <p:anim calcmode="lin" valueType="num">
                                      <p:cBhvr>
                                        <p:cTn id="172" dur="500" fill="hold"/>
                                        <p:tgtEl>
                                          <p:spTgt spid="126"/>
                                        </p:tgtEl>
                                        <p:attrNameLst>
                                          <p:attrName>ppt_h</p:attrName>
                                        </p:attrNameLst>
                                      </p:cBhvr>
                                      <p:tavLst>
                                        <p:tav tm="0">
                                          <p:val>
                                            <p:fltVal val="0"/>
                                          </p:val>
                                        </p:tav>
                                        <p:tav tm="100000">
                                          <p:val>
                                            <p:strVal val="#ppt_h"/>
                                          </p:val>
                                        </p:tav>
                                      </p:tavLst>
                                    </p:anim>
                                    <p:animEffect transition="in" filter="fade">
                                      <p:cBhvr>
                                        <p:cTn id="173" dur="500"/>
                                        <p:tgtEl>
                                          <p:spTgt spid="126"/>
                                        </p:tgtEl>
                                      </p:cBhvr>
                                    </p:animEffect>
                                  </p:childTnLst>
                                </p:cTn>
                              </p:par>
                            </p:childTnLst>
                          </p:cTn>
                        </p:par>
                      </p:childTnLst>
                    </p:cTn>
                  </p:par>
                  <p:par>
                    <p:cTn id="174" fill="hold">
                      <p:stCondLst>
                        <p:cond delay="indefinite"/>
                      </p:stCondLst>
                      <p:childTnLst>
                        <p:par>
                          <p:cTn id="175" fill="hold">
                            <p:stCondLst>
                              <p:cond delay="0"/>
                            </p:stCondLst>
                            <p:childTnLst>
                              <p:par>
                                <p:cTn id="176" presetID="20" presetClass="exit" presetSubtype="0" fill="hold" grpId="1" nodeType="clickEffect">
                                  <p:stCondLst>
                                    <p:cond delay="0"/>
                                  </p:stCondLst>
                                  <p:childTnLst>
                                    <p:animEffect transition="out" filter="wedge">
                                      <p:cBhvr>
                                        <p:cTn id="177" dur="250"/>
                                        <p:tgtEl>
                                          <p:spTgt spid="154"/>
                                        </p:tgtEl>
                                      </p:cBhvr>
                                    </p:animEffect>
                                    <p:set>
                                      <p:cBhvr>
                                        <p:cTn id="178" dur="1" fill="hold">
                                          <p:stCondLst>
                                            <p:cond delay="249"/>
                                          </p:stCondLst>
                                        </p:cTn>
                                        <p:tgtEl>
                                          <p:spTgt spid="154"/>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179" restart="whenNotActive" fill="hold" evtFilter="cancelBubble" nodeType="interactiveSeq">
                <p:stCondLst>
                  <p:cond evt="onClick" delay="0">
                    <p:tgtEl>
                      <p:spTgt spid="82"/>
                    </p:tgtEl>
                  </p:cond>
                </p:stCondLst>
                <p:endSync evt="end" delay="0">
                  <p:rtn val="all"/>
                </p:endSync>
                <p:childTnLst>
                  <p:par>
                    <p:cTn id="180" fill="hold">
                      <p:stCondLst>
                        <p:cond delay="0"/>
                      </p:stCondLst>
                      <p:childTnLst>
                        <p:par>
                          <p:cTn id="181" fill="hold">
                            <p:stCondLst>
                              <p:cond delay="0"/>
                            </p:stCondLst>
                            <p:childTnLst>
                              <p:par>
                                <p:cTn id="182" presetID="22" presetClass="entr" presetSubtype="1" fill="hold" grpId="0" nodeType="clickEffect">
                                  <p:stCondLst>
                                    <p:cond delay="0"/>
                                  </p:stCondLst>
                                  <p:childTnLst>
                                    <p:set>
                                      <p:cBhvr>
                                        <p:cTn id="183" dur="1" fill="hold">
                                          <p:stCondLst>
                                            <p:cond delay="0"/>
                                          </p:stCondLst>
                                        </p:cTn>
                                        <p:tgtEl>
                                          <p:spTgt spid="149"/>
                                        </p:tgtEl>
                                        <p:attrNameLst>
                                          <p:attrName>style.visibility</p:attrName>
                                        </p:attrNameLst>
                                      </p:cBhvr>
                                      <p:to>
                                        <p:strVal val="visible"/>
                                      </p:to>
                                    </p:set>
                                    <p:animEffect transition="in" filter="wipe(up)">
                                      <p:cBhvr>
                                        <p:cTn id="184" dur="500"/>
                                        <p:tgtEl>
                                          <p:spTgt spid="149"/>
                                        </p:tgtEl>
                                      </p:cBhvr>
                                    </p:animEffect>
                                  </p:childTnLst>
                                </p:cTn>
                              </p:par>
                            </p:childTnLst>
                          </p:cTn>
                        </p:par>
                      </p:childTnLst>
                    </p:cTn>
                  </p:par>
                  <p:par>
                    <p:cTn id="185" fill="hold">
                      <p:stCondLst>
                        <p:cond delay="indefinite"/>
                      </p:stCondLst>
                      <p:childTnLst>
                        <p:par>
                          <p:cTn id="186" fill="hold">
                            <p:stCondLst>
                              <p:cond delay="0"/>
                            </p:stCondLst>
                            <p:childTnLst>
                              <p:par>
                                <p:cTn id="187" presetID="53" presetClass="entr" presetSubtype="16" fill="hold" grpId="0" nodeType="clickEffect">
                                  <p:stCondLst>
                                    <p:cond delay="0"/>
                                  </p:stCondLst>
                                  <p:childTnLst>
                                    <p:set>
                                      <p:cBhvr>
                                        <p:cTn id="188" dur="1" fill="hold">
                                          <p:stCondLst>
                                            <p:cond delay="0"/>
                                          </p:stCondLst>
                                        </p:cTn>
                                        <p:tgtEl>
                                          <p:spTgt spid="127"/>
                                        </p:tgtEl>
                                        <p:attrNameLst>
                                          <p:attrName>style.visibility</p:attrName>
                                        </p:attrNameLst>
                                      </p:cBhvr>
                                      <p:to>
                                        <p:strVal val="visible"/>
                                      </p:to>
                                    </p:set>
                                    <p:anim calcmode="lin" valueType="num">
                                      <p:cBhvr>
                                        <p:cTn id="189" dur="500" fill="hold"/>
                                        <p:tgtEl>
                                          <p:spTgt spid="127"/>
                                        </p:tgtEl>
                                        <p:attrNameLst>
                                          <p:attrName>ppt_w</p:attrName>
                                        </p:attrNameLst>
                                      </p:cBhvr>
                                      <p:tavLst>
                                        <p:tav tm="0">
                                          <p:val>
                                            <p:fltVal val="0"/>
                                          </p:val>
                                        </p:tav>
                                        <p:tav tm="100000">
                                          <p:val>
                                            <p:strVal val="#ppt_w"/>
                                          </p:val>
                                        </p:tav>
                                      </p:tavLst>
                                    </p:anim>
                                    <p:anim calcmode="lin" valueType="num">
                                      <p:cBhvr>
                                        <p:cTn id="190" dur="500" fill="hold"/>
                                        <p:tgtEl>
                                          <p:spTgt spid="127"/>
                                        </p:tgtEl>
                                        <p:attrNameLst>
                                          <p:attrName>ppt_h</p:attrName>
                                        </p:attrNameLst>
                                      </p:cBhvr>
                                      <p:tavLst>
                                        <p:tav tm="0">
                                          <p:val>
                                            <p:fltVal val="0"/>
                                          </p:val>
                                        </p:tav>
                                        <p:tav tm="100000">
                                          <p:val>
                                            <p:strVal val="#ppt_h"/>
                                          </p:val>
                                        </p:tav>
                                      </p:tavLst>
                                    </p:anim>
                                    <p:animEffect transition="in" filter="fade">
                                      <p:cBhvr>
                                        <p:cTn id="191" dur="500"/>
                                        <p:tgtEl>
                                          <p:spTgt spid="127"/>
                                        </p:tgtEl>
                                      </p:cBhvr>
                                    </p:animEffect>
                                  </p:childTnLst>
                                </p:cTn>
                              </p:par>
                              <p:par>
                                <p:cTn id="192" presetID="53" presetClass="entr" presetSubtype="16" fill="hold" grpId="0" nodeType="withEffect">
                                  <p:stCondLst>
                                    <p:cond delay="0"/>
                                  </p:stCondLst>
                                  <p:childTnLst>
                                    <p:set>
                                      <p:cBhvr>
                                        <p:cTn id="193" dur="1" fill="hold">
                                          <p:stCondLst>
                                            <p:cond delay="0"/>
                                          </p:stCondLst>
                                        </p:cTn>
                                        <p:tgtEl>
                                          <p:spTgt spid="128"/>
                                        </p:tgtEl>
                                        <p:attrNameLst>
                                          <p:attrName>style.visibility</p:attrName>
                                        </p:attrNameLst>
                                      </p:cBhvr>
                                      <p:to>
                                        <p:strVal val="visible"/>
                                      </p:to>
                                    </p:set>
                                    <p:anim calcmode="lin" valueType="num">
                                      <p:cBhvr>
                                        <p:cTn id="194" dur="500" fill="hold"/>
                                        <p:tgtEl>
                                          <p:spTgt spid="128"/>
                                        </p:tgtEl>
                                        <p:attrNameLst>
                                          <p:attrName>ppt_w</p:attrName>
                                        </p:attrNameLst>
                                      </p:cBhvr>
                                      <p:tavLst>
                                        <p:tav tm="0">
                                          <p:val>
                                            <p:fltVal val="0"/>
                                          </p:val>
                                        </p:tav>
                                        <p:tav tm="100000">
                                          <p:val>
                                            <p:strVal val="#ppt_w"/>
                                          </p:val>
                                        </p:tav>
                                      </p:tavLst>
                                    </p:anim>
                                    <p:anim calcmode="lin" valueType="num">
                                      <p:cBhvr>
                                        <p:cTn id="195" dur="500" fill="hold"/>
                                        <p:tgtEl>
                                          <p:spTgt spid="128"/>
                                        </p:tgtEl>
                                        <p:attrNameLst>
                                          <p:attrName>ppt_h</p:attrName>
                                        </p:attrNameLst>
                                      </p:cBhvr>
                                      <p:tavLst>
                                        <p:tav tm="0">
                                          <p:val>
                                            <p:fltVal val="0"/>
                                          </p:val>
                                        </p:tav>
                                        <p:tav tm="100000">
                                          <p:val>
                                            <p:strVal val="#ppt_h"/>
                                          </p:val>
                                        </p:tav>
                                      </p:tavLst>
                                    </p:anim>
                                    <p:animEffect transition="in" filter="fade">
                                      <p:cBhvr>
                                        <p:cTn id="196" dur="500"/>
                                        <p:tgtEl>
                                          <p:spTgt spid="128"/>
                                        </p:tgtEl>
                                      </p:cBhvr>
                                    </p:animEffect>
                                  </p:childTnLst>
                                </p:cTn>
                              </p:par>
                            </p:childTnLst>
                          </p:cTn>
                        </p:par>
                      </p:childTnLst>
                    </p:cTn>
                  </p:par>
                  <p:par>
                    <p:cTn id="197" fill="hold">
                      <p:stCondLst>
                        <p:cond delay="indefinite"/>
                      </p:stCondLst>
                      <p:childTnLst>
                        <p:par>
                          <p:cTn id="198" fill="hold">
                            <p:stCondLst>
                              <p:cond delay="0"/>
                            </p:stCondLst>
                            <p:childTnLst>
                              <p:par>
                                <p:cTn id="199" presetID="20" presetClass="exit" presetSubtype="0" fill="hold" grpId="1" nodeType="clickEffect">
                                  <p:stCondLst>
                                    <p:cond delay="0"/>
                                  </p:stCondLst>
                                  <p:childTnLst>
                                    <p:animEffect transition="out" filter="wedge">
                                      <p:cBhvr>
                                        <p:cTn id="200" dur="250"/>
                                        <p:tgtEl>
                                          <p:spTgt spid="149"/>
                                        </p:tgtEl>
                                      </p:cBhvr>
                                    </p:animEffect>
                                    <p:set>
                                      <p:cBhvr>
                                        <p:cTn id="201" dur="1" fill="hold">
                                          <p:stCondLst>
                                            <p:cond delay="249"/>
                                          </p:stCondLst>
                                        </p:cTn>
                                        <p:tgtEl>
                                          <p:spTgt spid="149"/>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202" restart="whenNotActive" fill="hold" evtFilter="cancelBubble" nodeType="interactiveSeq">
                <p:stCondLst>
                  <p:cond evt="onClick" delay="0">
                    <p:tgtEl>
                      <p:spTgt spid="81"/>
                    </p:tgtEl>
                  </p:cond>
                </p:stCondLst>
                <p:endSync evt="end" delay="0">
                  <p:rtn val="all"/>
                </p:endSync>
                <p:childTnLst>
                  <p:par>
                    <p:cTn id="203" fill="hold">
                      <p:stCondLst>
                        <p:cond delay="0"/>
                      </p:stCondLst>
                      <p:childTnLst>
                        <p:par>
                          <p:cTn id="204" fill="hold">
                            <p:stCondLst>
                              <p:cond delay="0"/>
                            </p:stCondLst>
                            <p:childTnLst>
                              <p:par>
                                <p:cTn id="205" presetID="22" presetClass="entr" presetSubtype="1" fill="hold" grpId="0" nodeType="clickEffect">
                                  <p:stCondLst>
                                    <p:cond delay="0"/>
                                  </p:stCondLst>
                                  <p:childTnLst>
                                    <p:set>
                                      <p:cBhvr>
                                        <p:cTn id="206" dur="1" fill="hold">
                                          <p:stCondLst>
                                            <p:cond delay="0"/>
                                          </p:stCondLst>
                                        </p:cTn>
                                        <p:tgtEl>
                                          <p:spTgt spid="148"/>
                                        </p:tgtEl>
                                        <p:attrNameLst>
                                          <p:attrName>style.visibility</p:attrName>
                                        </p:attrNameLst>
                                      </p:cBhvr>
                                      <p:to>
                                        <p:strVal val="visible"/>
                                      </p:to>
                                    </p:set>
                                    <p:animEffect transition="in" filter="wipe(up)">
                                      <p:cBhvr>
                                        <p:cTn id="207" dur="500"/>
                                        <p:tgtEl>
                                          <p:spTgt spid="148"/>
                                        </p:tgtEl>
                                      </p:cBhvr>
                                    </p:animEffect>
                                  </p:childTnLst>
                                </p:cTn>
                              </p:par>
                            </p:childTnLst>
                          </p:cTn>
                        </p:par>
                      </p:childTnLst>
                    </p:cTn>
                  </p:par>
                  <p:par>
                    <p:cTn id="208" fill="hold">
                      <p:stCondLst>
                        <p:cond delay="indefinite"/>
                      </p:stCondLst>
                      <p:childTnLst>
                        <p:par>
                          <p:cTn id="209" fill="hold">
                            <p:stCondLst>
                              <p:cond delay="0"/>
                            </p:stCondLst>
                            <p:childTnLst>
                              <p:par>
                                <p:cTn id="210" presetID="53" presetClass="entr" presetSubtype="16" fill="hold" grpId="0" nodeType="clickEffect">
                                  <p:stCondLst>
                                    <p:cond delay="0"/>
                                  </p:stCondLst>
                                  <p:childTnLst>
                                    <p:set>
                                      <p:cBhvr>
                                        <p:cTn id="211" dur="1" fill="hold">
                                          <p:stCondLst>
                                            <p:cond delay="0"/>
                                          </p:stCondLst>
                                        </p:cTn>
                                        <p:tgtEl>
                                          <p:spTgt spid="129"/>
                                        </p:tgtEl>
                                        <p:attrNameLst>
                                          <p:attrName>style.visibility</p:attrName>
                                        </p:attrNameLst>
                                      </p:cBhvr>
                                      <p:to>
                                        <p:strVal val="visible"/>
                                      </p:to>
                                    </p:set>
                                    <p:anim calcmode="lin" valueType="num">
                                      <p:cBhvr>
                                        <p:cTn id="212" dur="500" fill="hold"/>
                                        <p:tgtEl>
                                          <p:spTgt spid="129"/>
                                        </p:tgtEl>
                                        <p:attrNameLst>
                                          <p:attrName>ppt_w</p:attrName>
                                        </p:attrNameLst>
                                      </p:cBhvr>
                                      <p:tavLst>
                                        <p:tav tm="0">
                                          <p:val>
                                            <p:fltVal val="0"/>
                                          </p:val>
                                        </p:tav>
                                        <p:tav tm="100000">
                                          <p:val>
                                            <p:strVal val="#ppt_w"/>
                                          </p:val>
                                        </p:tav>
                                      </p:tavLst>
                                    </p:anim>
                                    <p:anim calcmode="lin" valueType="num">
                                      <p:cBhvr>
                                        <p:cTn id="213" dur="500" fill="hold"/>
                                        <p:tgtEl>
                                          <p:spTgt spid="129"/>
                                        </p:tgtEl>
                                        <p:attrNameLst>
                                          <p:attrName>ppt_h</p:attrName>
                                        </p:attrNameLst>
                                      </p:cBhvr>
                                      <p:tavLst>
                                        <p:tav tm="0">
                                          <p:val>
                                            <p:fltVal val="0"/>
                                          </p:val>
                                        </p:tav>
                                        <p:tav tm="100000">
                                          <p:val>
                                            <p:strVal val="#ppt_h"/>
                                          </p:val>
                                        </p:tav>
                                      </p:tavLst>
                                    </p:anim>
                                    <p:animEffect transition="in" filter="fade">
                                      <p:cBhvr>
                                        <p:cTn id="214" dur="500"/>
                                        <p:tgtEl>
                                          <p:spTgt spid="129"/>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130"/>
                                        </p:tgtEl>
                                        <p:attrNameLst>
                                          <p:attrName>style.visibility</p:attrName>
                                        </p:attrNameLst>
                                      </p:cBhvr>
                                      <p:to>
                                        <p:strVal val="visible"/>
                                      </p:to>
                                    </p:set>
                                    <p:anim calcmode="lin" valueType="num">
                                      <p:cBhvr>
                                        <p:cTn id="217" dur="500" fill="hold"/>
                                        <p:tgtEl>
                                          <p:spTgt spid="130"/>
                                        </p:tgtEl>
                                        <p:attrNameLst>
                                          <p:attrName>ppt_w</p:attrName>
                                        </p:attrNameLst>
                                      </p:cBhvr>
                                      <p:tavLst>
                                        <p:tav tm="0">
                                          <p:val>
                                            <p:fltVal val="0"/>
                                          </p:val>
                                        </p:tav>
                                        <p:tav tm="100000">
                                          <p:val>
                                            <p:strVal val="#ppt_w"/>
                                          </p:val>
                                        </p:tav>
                                      </p:tavLst>
                                    </p:anim>
                                    <p:anim calcmode="lin" valueType="num">
                                      <p:cBhvr>
                                        <p:cTn id="218" dur="500" fill="hold"/>
                                        <p:tgtEl>
                                          <p:spTgt spid="130"/>
                                        </p:tgtEl>
                                        <p:attrNameLst>
                                          <p:attrName>ppt_h</p:attrName>
                                        </p:attrNameLst>
                                      </p:cBhvr>
                                      <p:tavLst>
                                        <p:tav tm="0">
                                          <p:val>
                                            <p:fltVal val="0"/>
                                          </p:val>
                                        </p:tav>
                                        <p:tav tm="100000">
                                          <p:val>
                                            <p:strVal val="#ppt_h"/>
                                          </p:val>
                                        </p:tav>
                                      </p:tavLst>
                                    </p:anim>
                                    <p:animEffect transition="in" filter="fade">
                                      <p:cBhvr>
                                        <p:cTn id="219" dur="500"/>
                                        <p:tgtEl>
                                          <p:spTgt spid="130"/>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169"/>
                                        </p:tgtEl>
                                        <p:attrNameLst>
                                          <p:attrName>style.visibility</p:attrName>
                                        </p:attrNameLst>
                                      </p:cBhvr>
                                      <p:to>
                                        <p:strVal val="visible"/>
                                      </p:to>
                                    </p:set>
                                    <p:anim calcmode="lin" valueType="num">
                                      <p:cBhvr>
                                        <p:cTn id="222" dur="500" fill="hold"/>
                                        <p:tgtEl>
                                          <p:spTgt spid="169"/>
                                        </p:tgtEl>
                                        <p:attrNameLst>
                                          <p:attrName>ppt_w</p:attrName>
                                        </p:attrNameLst>
                                      </p:cBhvr>
                                      <p:tavLst>
                                        <p:tav tm="0">
                                          <p:val>
                                            <p:fltVal val="0"/>
                                          </p:val>
                                        </p:tav>
                                        <p:tav tm="100000">
                                          <p:val>
                                            <p:strVal val="#ppt_w"/>
                                          </p:val>
                                        </p:tav>
                                      </p:tavLst>
                                    </p:anim>
                                    <p:anim calcmode="lin" valueType="num">
                                      <p:cBhvr>
                                        <p:cTn id="223" dur="500" fill="hold"/>
                                        <p:tgtEl>
                                          <p:spTgt spid="169"/>
                                        </p:tgtEl>
                                        <p:attrNameLst>
                                          <p:attrName>ppt_h</p:attrName>
                                        </p:attrNameLst>
                                      </p:cBhvr>
                                      <p:tavLst>
                                        <p:tav tm="0">
                                          <p:val>
                                            <p:fltVal val="0"/>
                                          </p:val>
                                        </p:tav>
                                        <p:tav tm="100000">
                                          <p:val>
                                            <p:strVal val="#ppt_h"/>
                                          </p:val>
                                        </p:tav>
                                      </p:tavLst>
                                    </p:anim>
                                    <p:animEffect transition="in" filter="fade">
                                      <p:cBhvr>
                                        <p:cTn id="224" dur="500"/>
                                        <p:tgtEl>
                                          <p:spTgt spid="169"/>
                                        </p:tgtEl>
                                      </p:cBhvr>
                                    </p:animEffect>
                                  </p:childTnLst>
                                </p:cTn>
                              </p:par>
                              <p:par>
                                <p:cTn id="225" presetID="53" presetClass="entr" presetSubtype="16" fill="hold" grpId="0" nodeType="withEffect">
                                  <p:stCondLst>
                                    <p:cond delay="0"/>
                                  </p:stCondLst>
                                  <p:childTnLst>
                                    <p:set>
                                      <p:cBhvr>
                                        <p:cTn id="226" dur="1" fill="hold">
                                          <p:stCondLst>
                                            <p:cond delay="0"/>
                                          </p:stCondLst>
                                        </p:cTn>
                                        <p:tgtEl>
                                          <p:spTgt spid="131"/>
                                        </p:tgtEl>
                                        <p:attrNameLst>
                                          <p:attrName>style.visibility</p:attrName>
                                        </p:attrNameLst>
                                      </p:cBhvr>
                                      <p:to>
                                        <p:strVal val="visible"/>
                                      </p:to>
                                    </p:set>
                                    <p:anim calcmode="lin" valueType="num">
                                      <p:cBhvr>
                                        <p:cTn id="227" dur="500" fill="hold"/>
                                        <p:tgtEl>
                                          <p:spTgt spid="131"/>
                                        </p:tgtEl>
                                        <p:attrNameLst>
                                          <p:attrName>ppt_w</p:attrName>
                                        </p:attrNameLst>
                                      </p:cBhvr>
                                      <p:tavLst>
                                        <p:tav tm="0">
                                          <p:val>
                                            <p:fltVal val="0"/>
                                          </p:val>
                                        </p:tav>
                                        <p:tav tm="100000">
                                          <p:val>
                                            <p:strVal val="#ppt_w"/>
                                          </p:val>
                                        </p:tav>
                                      </p:tavLst>
                                    </p:anim>
                                    <p:anim calcmode="lin" valueType="num">
                                      <p:cBhvr>
                                        <p:cTn id="228" dur="500" fill="hold"/>
                                        <p:tgtEl>
                                          <p:spTgt spid="131"/>
                                        </p:tgtEl>
                                        <p:attrNameLst>
                                          <p:attrName>ppt_h</p:attrName>
                                        </p:attrNameLst>
                                      </p:cBhvr>
                                      <p:tavLst>
                                        <p:tav tm="0">
                                          <p:val>
                                            <p:fltVal val="0"/>
                                          </p:val>
                                        </p:tav>
                                        <p:tav tm="100000">
                                          <p:val>
                                            <p:strVal val="#ppt_h"/>
                                          </p:val>
                                        </p:tav>
                                      </p:tavLst>
                                    </p:anim>
                                    <p:animEffect transition="in" filter="fade">
                                      <p:cBhvr>
                                        <p:cTn id="229" dur="500"/>
                                        <p:tgtEl>
                                          <p:spTgt spid="131"/>
                                        </p:tgtEl>
                                      </p:cBhvr>
                                    </p:animEffect>
                                  </p:childTnLst>
                                </p:cTn>
                              </p:par>
                              <p:par>
                                <p:cTn id="230" presetID="53" presetClass="entr" presetSubtype="16" fill="hold" grpId="0" nodeType="withEffect">
                                  <p:stCondLst>
                                    <p:cond delay="0"/>
                                  </p:stCondLst>
                                  <p:childTnLst>
                                    <p:set>
                                      <p:cBhvr>
                                        <p:cTn id="231" dur="1" fill="hold">
                                          <p:stCondLst>
                                            <p:cond delay="0"/>
                                          </p:stCondLst>
                                        </p:cTn>
                                        <p:tgtEl>
                                          <p:spTgt spid="132"/>
                                        </p:tgtEl>
                                        <p:attrNameLst>
                                          <p:attrName>style.visibility</p:attrName>
                                        </p:attrNameLst>
                                      </p:cBhvr>
                                      <p:to>
                                        <p:strVal val="visible"/>
                                      </p:to>
                                    </p:set>
                                    <p:anim calcmode="lin" valueType="num">
                                      <p:cBhvr>
                                        <p:cTn id="232" dur="500" fill="hold"/>
                                        <p:tgtEl>
                                          <p:spTgt spid="132"/>
                                        </p:tgtEl>
                                        <p:attrNameLst>
                                          <p:attrName>ppt_w</p:attrName>
                                        </p:attrNameLst>
                                      </p:cBhvr>
                                      <p:tavLst>
                                        <p:tav tm="0">
                                          <p:val>
                                            <p:fltVal val="0"/>
                                          </p:val>
                                        </p:tav>
                                        <p:tav tm="100000">
                                          <p:val>
                                            <p:strVal val="#ppt_w"/>
                                          </p:val>
                                        </p:tav>
                                      </p:tavLst>
                                    </p:anim>
                                    <p:anim calcmode="lin" valueType="num">
                                      <p:cBhvr>
                                        <p:cTn id="233" dur="500" fill="hold"/>
                                        <p:tgtEl>
                                          <p:spTgt spid="132"/>
                                        </p:tgtEl>
                                        <p:attrNameLst>
                                          <p:attrName>ppt_h</p:attrName>
                                        </p:attrNameLst>
                                      </p:cBhvr>
                                      <p:tavLst>
                                        <p:tav tm="0">
                                          <p:val>
                                            <p:fltVal val="0"/>
                                          </p:val>
                                        </p:tav>
                                        <p:tav tm="100000">
                                          <p:val>
                                            <p:strVal val="#ppt_h"/>
                                          </p:val>
                                        </p:tav>
                                      </p:tavLst>
                                    </p:anim>
                                    <p:animEffect transition="in" filter="fade">
                                      <p:cBhvr>
                                        <p:cTn id="234" dur="500"/>
                                        <p:tgtEl>
                                          <p:spTgt spid="132"/>
                                        </p:tgtEl>
                                      </p:cBhvr>
                                    </p:animEffect>
                                  </p:childTnLst>
                                </p:cTn>
                              </p:par>
                              <p:par>
                                <p:cTn id="235" presetID="53" presetClass="entr" presetSubtype="16" fill="hold" grpId="0" nodeType="withEffect">
                                  <p:stCondLst>
                                    <p:cond delay="0"/>
                                  </p:stCondLst>
                                  <p:childTnLst>
                                    <p:set>
                                      <p:cBhvr>
                                        <p:cTn id="236" dur="1" fill="hold">
                                          <p:stCondLst>
                                            <p:cond delay="0"/>
                                          </p:stCondLst>
                                        </p:cTn>
                                        <p:tgtEl>
                                          <p:spTgt spid="133"/>
                                        </p:tgtEl>
                                        <p:attrNameLst>
                                          <p:attrName>style.visibility</p:attrName>
                                        </p:attrNameLst>
                                      </p:cBhvr>
                                      <p:to>
                                        <p:strVal val="visible"/>
                                      </p:to>
                                    </p:set>
                                    <p:anim calcmode="lin" valueType="num">
                                      <p:cBhvr>
                                        <p:cTn id="237" dur="500" fill="hold"/>
                                        <p:tgtEl>
                                          <p:spTgt spid="133"/>
                                        </p:tgtEl>
                                        <p:attrNameLst>
                                          <p:attrName>ppt_w</p:attrName>
                                        </p:attrNameLst>
                                      </p:cBhvr>
                                      <p:tavLst>
                                        <p:tav tm="0">
                                          <p:val>
                                            <p:fltVal val="0"/>
                                          </p:val>
                                        </p:tav>
                                        <p:tav tm="100000">
                                          <p:val>
                                            <p:strVal val="#ppt_w"/>
                                          </p:val>
                                        </p:tav>
                                      </p:tavLst>
                                    </p:anim>
                                    <p:anim calcmode="lin" valueType="num">
                                      <p:cBhvr>
                                        <p:cTn id="238" dur="500" fill="hold"/>
                                        <p:tgtEl>
                                          <p:spTgt spid="133"/>
                                        </p:tgtEl>
                                        <p:attrNameLst>
                                          <p:attrName>ppt_h</p:attrName>
                                        </p:attrNameLst>
                                      </p:cBhvr>
                                      <p:tavLst>
                                        <p:tav tm="0">
                                          <p:val>
                                            <p:fltVal val="0"/>
                                          </p:val>
                                        </p:tav>
                                        <p:tav tm="100000">
                                          <p:val>
                                            <p:strVal val="#ppt_h"/>
                                          </p:val>
                                        </p:tav>
                                      </p:tavLst>
                                    </p:anim>
                                    <p:animEffect transition="in" filter="fade">
                                      <p:cBhvr>
                                        <p:cTn id="239" dur="500"/>
                                        <p:tgtEl>
                                          <p:spTgt spid="133"/>
                                        </p:tgtEl>
                                      </p:cBhvr>
                                    </p:animEffect>
                                  </p:childTnLst>
                                </p:cTn>
                              </p:par>
                              <p:par>
                                <p:cTn id="240" presetID="53" presetClass="entr" presetSubtype="16" fill="hold" grpId="0" nodeType="withEffect">
                                  <p:stCondLst>
                                    <p:cond delay="0"/>
                                  </p:stCondLst>
                                  <p:childTnLst>
                                    <p:set>
                                      <p:cBhvr>
                                        <p:cTn id="241" dur="1" fill="hold">
                                          <p:stCondLst>
                                            <p:cond delay="0"/>
                                          </p:stCondLst>
                                        </p:cTn>
                                        <p:tgtEl>
                                          <p:spTgt spid="134"/>
                                        </p:tgtEl>
                                        <p:attrNameLst>
                                          <p:attrName>style.visibility</p:attrName>
                                        </p:attrNameLst>
                                      </p:cBhvr>
                                      <p:to>
                                        <p:strVal val="visible"/>
                                      </p:to>
                                    </p:set>
                                    <p:anim calcmode="lin" valueType="num">
                                      <p:cBhvr>
                                        <p:cTn id="242" dur="500" fill="hold"/>
                                        <p:tgtEl>
                                          <p:spTgt spid="134"/>
                                        </p:tgtEl>
                                        <p:attrNameLst>
                                          <p:attrName>ppt_w</p:attrName>
                                        </p:attrNameLst>
                                      </p:cBhvr>
                                      <p:tavLst>
                                        <p:tav tm="0">
                                          <p:val>
                                            <p:fltVal val="0"/>
                                          </p:val>
                                        </p:tav>
                                        <p:tav tm="100000">
                                          <p:val>
                                            <p:strVal val="#ppt_w"/>
                                          </p:val>
                                        </p:tav>
                                      </p:tavLst>
                                    </p:anim>
                                    <p:anim calcmode="lin" valueType="num">
                                      <p:cBhvr>
                                        <p:cTn id="243" dur="500" fill="hold"/>
                                        <p:tgtEl>
                                          <p:spTgt spid="134"/>
                                        </p:tgtEl>
                                        <p:attrNameLst>
                                          <p:attrName>ppt_h</p:attrName>
                                        </p:attrNameLst>
                                      </p:cBhvr>
                                      <p:tavLst>
                                        <p:tav tm="0">
                                          <p:val>
                                            <p:fltVal val="0"/>
                                          </p:val>
                                        </p:tav>
                                        <p:tav tm="100000">
                                          <p:val>
                                            <p:strVal val="#ppt_h"/>
                                          </p:val>
                                        </p:tav>
                                      </p:tavLst>
                                    </p:anim>
                                    <p:animEffect transition="in" filter="fade">
                                      <p:cBhvr>
                                        <p:cTn id="244" dur="500"/>
                                        <p:tgtEl>
                                          <p:spTgt spid="134"/>
                                        </p:tgtEl>
                                      </p:cBhvr>
                                    </p:animEffect>
                                  </p:childTnLst>
                                </p:cTn>
                              </p:par>
                            </p:childTnLst>
                          </p:cTn>
                        </p:par>
                      </p:childTnLst>
                    </p:cTn>
                  </p:par>
                  <p:par>
                    <p:cTn id="245" fill="hold">
                      <p:stCondLst>
                        <p:cond delay="indefinite"/>
                      </p:stCondLst>
                      <p:childTnLst>
                        <p:par>
                          <p:cTn id="246" fill="hold">
                            <p:stCondLst>
                              <p:cond delay="0"/>
                            </p:stCondLst>
                            <p:childTnLst>
                              <p:par>
                                <p:cTn id="247" presetID="20" presetClass="exit" presetSubtype="0" fill="hold" grpId="1" nodeType="clickEffect">
                                  <p:stCondLst>
                                    <p:cond delay="0"/>
                                  </p:stCondLst>
                                  <p:childTnLst>
                                    <p:animEffect transition="out" filter="wedge">
                                      <p:cBhvr>
                                        <p:cTn id="248" dur="250"/>
                                        <p:tgtEl>
                                          <p:spTgt spid="148"/>
                                        </p:tgtEl>
                                      </p:cBhvr>
                                    </p:animEffect>
                                    <p:set>
                                      <p:cBhvr>
                                        <p:cTn id="249" dur="1" fill="hold">
                                          <p:stCondLst>
                                            <p:cond delay="249"/>
                                          </p:stCondLst>
                                        </p:cTn>
                                        <p:tgtEl>
                                          <p:spTgt spid="148"/>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250" restart="whenNotActive" fill="hold" evtFilter="cancelBubble" nodeType="interactiveSeq">
                <p:stCondLst>
                  <p:cond evt="onClick" delay="0">
                    <p:tgtEl>
                      <p:spTgt spid="93"/>
                    </p:tgtEl>
                  </p:cond>
                </p:stCondLst>
                <p:endSync evt="end" delay="0">
                  <p:rtn val="all"/>
                </p:endSync>
                <p:childTnLst>
                  <p:par>
                    <p:cTn id="251" fill="hold">
                      <p:stCondLst>
                        <p:cond delay="0"/>
                      </p:stCondLst>
                      <p:childTnLst>
                        <p:par>
                          <p:cTn id="252" fill="hold">
                            <p:stCondLst>
                              <p:cond delay="0"/>
                            </p:stCondLst>
                            <p:childTnLst>
                              <p:par>
                                <p:cTn id="253" presetID="22" presetClass="entr" presetSubtype="1" fill="hold" grpId="0" nodeType="clickEffect">
                                  <p:stCondLst>
                                    <p:cond delay="0"/>
                                  </p:stCondLst>
                                  <p:childTnLst>
                                    <p:set>
                                      <p:cBhvr>
                                        <p:cTn id="254" dur="1" fill="hold">
                                          <p:stCondLst>
                                            <p:cond delay="0"/>
                                          </p:stCondLst>
                                        </p:cTn>
                                        <p:tgtEl>
                                          <p:spTgt spid="147"/>
                                        </p:tgtEl>
                                        <p:attrNameLst>
                                          <p:attrName>style.visibility</p:attrName>
                                        </p:attrNameLst>
                                      </p:cBhvr>
                                      <p:to>
                                        <p:strVal val="visible"/>
                                      </p:to>
                                    </p:set>
                                    <p:animEffect transition="in" filter="wipe(up)">
                                      <p:cBhvr>
                                        <p:cTn id="255" dur="500"/>
                                        <p:tgtEl>
                                          <p:spTgt spid="147"/>
                                        </p:tgtEl>
                                      </p:cBhvr>
                                    </p:animEffect>
                                  </p:childTnLst>
                                </p:cTn>
                              </p:par>
                            </p:childTnLst>
                          </p:cTn>
                        </p:par>
                      </p:childTnLst>
                    </p:cTn>
                  </p:par>
                  <p:par>
                    <p:cTn id="256" fill="hold">
                      <p:stCondLst>
                        <p:cond delay="indefinite"/>
                      </p:stCondLst>
                      <p:childTnLst>
                        <p:par>
                          <p:cTn id="257" fill="hold">
                            <p:stCondLst>
                              <p:cond delay="0"/>
                            </p:stCondLst>
                            <p:childTnLst>
                              <p:par>
                                <p:cTn id="258" presetID="53" presetClass="entr" presetSubtype="16" fill="hold" grpId="0" nodeType="clickEffect">
                                  <p:stCondLst>
                                    <p:cond delay="0"/>
                                  </p:stCondLst>
                                  <p:childTnLst>
                                    <p:set>
                                      <p:cBhvr>
                                        <p:cTn id="259" dur="1" fill="hold">
                                          <p:stCondLst>
                                            <p:cond delay="0"/>
                                          </p:stCondLst>
                                        </p:cTn>
                                        <p:tgtEl>
                                          <p:spTgt spid="135"/>
                                        </p:tgtEl>
                                        <p:attrNameLst>
                                          <p:attrName>style.visibility</p:attrName>
                                        </p:attrNameLst>
                                      </p:cBhvr>
                                      <p:to>
                                        <p:strVal val="visible"/>
                                      </p:to>
                                    </p:set>
                                    <p:anim calcmode="lin" valueType="num">
                                      <p:cBhvr>
                                        <p:cTn id="260" dur="500" fill="hold"/>
                                        <p:tgtEl>
                                          <p:spTgt spid="135"/>
                                        </p:tgtEl>
                                        <p:attrNameLst>
                                          <p:attrName>ppt_w</p:attrName>
                                        </p:attrNameLst>
                                      </p:cBhvr>
                                      <p:tavLst>
                                        <p:tav tm="0">
                                          <p:val>
                                            <p:fltVal val="0"/>
                                          </p:val>
                                        </p:tav>
                                        <p:tav tm="100000">
                                          <p:val>
                                            <p:strVal val="#ppt_w"/>
                                          </p:val>
                                        </p:tav>
                                      </p:tavLst>
                                    </p:anim>
                                    <p:anim calcmode="lin" valueType="num">
                                      <p:cBhvr>
                                        <p:cTn id="261" dur="500" fill="hold"/>
                                        <p:tgtEl>
                                          <p:spTgt spid="135"/>
                                        </p:tgtEl>
                                        <p:attrNameLst>
                                          <p:attrName>ppt_h</p:attrName>
                                        </p:attrNameLst>
                                      </p:cBhvr>
                                      <p:tavLst>
                                        <p:tav tm="0">
                                          <p:val>
                                            <p:fltVal val="0"/>
                                          </p:val>
                                        </p:tav>
                                        <p:tav tm="100000">
                                          <p:val>
                                            <p:strVal val="#ppt_h"/>
                                          </p:val>
                                        </p:tav>
                                      </p:tavLst>
                                    </p:anim>
                                    <p:animEffect transition="in" filter="fade">
                                      <p:cBhvr>
                                        <p:cTn id="262" dur="500"/>
                                        <p:tgtEl>
                                          <p:spTgt spid="135"/>
                                        </p:tgtEl>
                                      </p:cBhvr>
                                    </p:animEffect>
                                  </p:childTnLst>
                                </p:cTn>
                              </p:par>
                              <p:par>
                                <p:cTn id="263" presetID="53" presetClass="entr" presetSubtype="16" fill="hold" grpId="0" nodeType="withEffect">
                                  <p:stCondLst>
                                    <p:cond delay="0"/>
                                  </p:stCondLst>
                                  <p:childTnLst>
                                    <p:set>
                                      <p:cBhvr>
                                        <p:cTn id="264" dur="1" fill="hold">
                                          <p:stCondLst>
                                            <p:cond delay="0"/>
                                          </p:stCondLst>
                                        </p:cTn>
                                        <p:tgtEl>
                                          <p:spTgt spid="136"/>
                                        </p:tgtEl>
                                        <p:attrNameLst>
                                          <p:attrName>style.visibility</p:attrName>
                                        </p:attrNameLst>
                                      </p:cBhvr>
                                      <p:to>
                                        <p:strVal val="visible"/>
                                      </p:to>
                                    </p:set>
                                    <p:anim calcmode="lin" valueType="num">
                                      <p:cBhvr>
                                        <p:cTn id="265" dur="500" fill="hold"/>
                                        <p:tgtEl>
                                          <p:spTgt spid="136"/>
                                        </p:tgtEl>
                                        <p:attrNameLst>
                                          <p:attrName>ppt_w</p:attrName>
                                        </p:attrNameLst>
                                      </p:cBhvr>
                                      <p:tavLst>
                                        <p:tav tm="0">
                                          <p:val>
                                            <p:fltVal val="0"/>
                                          </p:val>
                                        </p:tav>
                                        <p:tav tm="100000">
                                          <p:val>
                                            <p:strVal val="#ppt_w"/>
                                          </p:val>
                                        </p:tav>
                                      </p:tavLst>
                                    </p:anim>
                                    <p:anim calcmode="lin" valueType="num">
                                      <p:cBhvr>
                                        <p:cTn id="266" dur="500" fill="hold"/>
                                        <p:tgtEl>
                                          <p:spTgt spid="136"/>
                                        </p:tgtEl>
                                        <p:attrNameLst>
                                          <p:attrName>ppt_h</p:attrName>
                                        </p:attrNameLst>
                                      </p:cBhvr>
                                      <p:tavLst>
                                        <p:tav tm="0">
                                          <p:val>
                                            <p:fltVal val="0"/>
                                          </p:val>
                                        </p:tav>
                                        <p:tav tm="100000">
                                          <p:val>
                                            <p:strVal val="#ppt_h"/>
                                          </p:val>
                                        </p:tav>
                                      </p:tavLst>
                                    </p:anim>
                                    <p:animEffect transition="in" filter="fade">
                                      <p:cBhvr>
                                        <p:cTn id="267" dur="500"/>
                                        <p:tgtEl>
                                          <p:spTgt spid="136"/>
                                        </p:tgtEl>
                                      </p:cBhvr>
                                    </p:animEffect>
                                  </p:childTnLst>
                                </p:cTn>
                              </p:par>
                              <p:par>
                                <p:cTn id="268" presetID="53" presetClass="entr" presetSubtype="16" fill="hold" grpId="0" nodeType="withEffect">
                                  <p:stCondLst>
                                    <p:cond delay="0"/>
                                  </p:stCondLst>
                                  <p:childTnLst>
                                    <p:set>
                                      <p:cBhvr>
                                        <p:cTn id="269" dur="1" fill="hold">
                                          <p:stCondLst>
                                            <p:cond delay="0"/>
                                          </p:stCondLst>
                                        </p:cTn>
                                        <p:tgtEl>
                                          <p:spTgt spid="137"/>
                                        </p:tgtEl>
                                        <p:attrNameLst>
                                          <p:attrName>style.visibility</p:attrName>
                                        </p:attrNameLst>
                                      </p:cBhvr>
                                      <p:to>
                                        <p:strVal val="visible"/>
                                      </p:to>
                                    </p:set>
                                    <p:anim calcmode="lin" valueType="num">
                                      <p:cBhvr>
                                        <p:cTn id="270" dur="500" fill="hold"/>
                                        <p:tgtEl>
                                          <p:spTgt spid="137"/>
                                        </p:tgtEl>
                                        <p:attrNameLst>
                                          <p:attrName>ppt_w</p:attrName>
                                        </p:attrNameLst>
                                      </p:cBhvr>
                                      <p:tavLst>
                                        <p:tav tm="0">
                                          <p:val>
                                            <p:fltVal val="0"/>
                                          </p:val>
                                        </p:tav>
                                        <p:tav tm="100000">
                                          <p:val>
                                            <p:strVal val="#ppt_w"/>
                                          </p:val>
                                        </p:tav>
                                      </p:tavLst>
                                    </p:anim>
                                    <p:anim calcmode="lin" valueType="num">
                                      <p:cBhvr>
                                        <p:cTn id="271" dur="500" fill="hold"/>
                                        <p:tgtEl>
                                          <p:spTgt spid="137"/>
                                        </p:tgtEl>
                                        <p:attrNameLst>
                                          <p:attrName>ppt_h</p:attrName>
                                        </p:attrNameLst>
                                      </p:cBhvr>
                                      <p:tavLst>
                                        <p:tav tm="0">
                                          <p:val>
                                            <p:fltVal val="0"/>
                                          </p:val>
                                        </p:tav>
                                        <p:tav tm="100000">
                                          <p:val>
                                            <p:strVal val="#ppt_h"/>
                                          </p:val>
                                        </p:tav>
                                      </p:tavLst>
                                    </p:anim>
                                    <p:animEffect transition="in" filter="fade">
                                      <p:cBhvr>
                                        <p:cTn id="272" dur="500"/>
                                        <p:tgtEl>
                                          <p:spTgt spid="137"/>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138"/>
                                        </p:tgtEl>
                                        <p:attrNameLst>
                                          <p:attrName>style.visibility</p:attrName>
                                        </p:attrNameLst>
                                      </p:cBhvr>
                                      <p:to>
                                        <p:strVal val="visible"/>
                                      </p:to>
                                    </p:set>
                                    <p:anim calcmode="lin" valueType="num">
                                      <p:cBhvr>
                                        <p:cTn id="275" dur="500" fill="hold"/>
                                        <p:tgtEl>
                                          <p:spTgt spid="138"/>
                                        </p:tgtEl>
                                        <p:attrNameLst>
                                          <p:attrName>ppt_w</p:attrName>
                                        </p:attrNameLst>
                                      </p:cBhvr>
                                      <p:tavLst>
                                        <p:tav tm="0">
                                          <p:val>
                                            <p:fltVal val="0"/>
                                          </p:val>
                                        </p:tav>
                                        <p:tav tm="100000">
                                          <p:val>
                                            <p:strVal val="#ppt_w"/>
                                          </p:val>
                                        </p:tav>
                                      </p:tavLst>
                                    </p:anim>
                                    <p:anim calcmode="lin" valueType="num">
                                      <p:cBhvr>
                                        <p:cTn id="276" dur="500" fill="hold"/>
                                        <p:tgtEl>
                                          <p:spTgt spid="138"/>
                                        </p:tgtEl>
                                        <p:attrNameLst>
                                          <p:attrName>ppt_h</p:attrName>
                                        </p:attrNameLst>
                                      </p:cBhvr>
                                      <p:tavLst>
                                        <p:tav tm="0">
                                          <p:val>
                                            <p:fltVal val="0"/>
                                          </p:val>
                                        </p:tav>
                                        <p:tav tm="100000">
                                          <p:val>
                                            <p:strVal val="#ppt_h"/>
                                          </p:val>
                                        </p:tav>
                                      </p:tavLst>
                                    </p:anim>
                                    <p:animEffect transition="in" filter="fade">
                                      <p:cBhvr>
                                        <p:cTn id="277" dur="500"/>
                                        <p:tgtEl>
                                          <p:spTgt spid="138"/>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143"/>
                                        </p:tgtEl>
                                        <p:attrNameLst>
                                          <p:attrName>style.visibility</p:attrName>
                                        </p:attrNameLst>
                                      </p:cBhvr>
                                      <p:to>
                                        <p:strVal val="visible"/>
                                      </p:to>
                                    </p:set>
                                    <p:anim calcmode="lin" valueType="num">
                                      <p:cBhvr>
                                        <p:cTn id="280" dur="500" fill="hold"/>
                                        <p:tgtEl>
                                          <p:spTgt spid="143"/>
                                        </p:tgtEl>
                                        <p:attrNameLst>
                                          <p:attrName>ppt_w</p:attrName>
                                        </p:attrNameLst>
                                      </p:cBhvr>
                                      <p:tavLst>
                                        <p:tav tm="0">
                                          <p:val>
                                            <p:fltVal val="0"/>
                                          </p:val>
                                        </p:tav>
                                        <p:tav tm="100000">
                                          <p:val>
                                            <p:strVal val="#ppt_w"/>
                                          </p:val>
                                        </p:tav>
                                      </p:tavLst>
                                    </p:anim>
                                    <p:anim calcmode="lin" valueType="num">
                                      <p:cBhvr>
                                        <p:cTn id="281" dur="500" fill="hold"/>
                                        <p:tgtEl>
                                          <p:spTgt spid="143"/>
                                        </p:tgtEl>
                                        <p:attrNameLst>
                                          <p:attrName>ppt_h</p:attrName>
                                        </p:attrNameLst>
                                      </p:cBhvr>
                                      <p:tavLst>
                                        <p:tav tm="0">
                                          <p:val>
                                            <p:fltVal val="0"/>
                                          </p:val>
                                        </p:tav>
                                        <p:tav tm="100000">
                                          <p:val>
                                            <p:strVal val="#ppt_h"/>
                                          </p:val>
                                        </p:tav>
                                      </p:tavLst>
                                    </p:anim>
                                    <p:animEffect transition="in" filter="fade">
                                      <p:cBhvr>
                                        <p:cTn id="282" dur="500"/>
                                        <p:tgtEl>
                                          <p:spTgt spid="143"/>
                                        </p:tgtEl>
                                      </p:cBhvr>
                                    </p:animEffect>
                                  </p:childTnLst>
                                </p:cTn>
                              </p:par>
                              <p:par>
                                <p:cTn id="283" presetID="53" presetClass="entr" presetSubtype="16" fill="hold" grpId="0" nodeType="withEffect">
                                  <p:stCondLst>
                                    <p:cond delay="0"/>
                                  </p:stCondLst>
                                  <p:childTnLst>
                                    <p:set>
                                      <p:cBhvr>
                                        <p:cTn id="284" dur="1" fill="hold">
                                          <p:stCondLst>
                                            <p:cond delay="0"/>
                                          </p:stCondLst>
                                        </p:cTn>
                                        <p:tgtEl>
                                          <p:spTgt spid="144"/>
                                        </p:tgtEl>
                                        <p:attrNameLst>
                                          <p:attrName>style.visibility</p:attrName>
                                        </p:attrNameLst>
                                      </p:cBhvr>
                                      <p:to>
                                        <p:strVal val="visible"/>
                                      </p:to>
                                    </p:set>
                                    <p:anim calcmode="lin" valueType="num">
                                      <p:cBhvr>
                                        <p:cTn id="285" dur="500" fill="hold"/>
                                        <p:tgtEl>
                                          <p:spTgt spid="144"/>
                                        </p:tgtEl>
                                        <p:attrNameLst>
                                          <p:attrName>ppt_w</p:attrName>
                                        </p:attrNameLst>
                                      </p:cBhvr>
                                      <p:tavLst>
                                        <p:tav tm="0">
                                          <p:val>
                                            <p:fltVal val="0"/>
                                          </p:val>
                                        </p:tav>
                                        <p:tav tm="100000">
                                          <p:val>
                                            <p:strVal val="#ppt_w"/>
                                          </p:val>
                                        </p:tav>
                                      </p:tavLst>
                                    </p:anim>
                                    <p:anim calcmode="lin" valueType="num">
                                      <p:cBhvr>
                                        <p:cTn id="286" dur="500" fill="hold"/>
                                        <p:tgtEl>
                                          <p:spTgt spid="144"/>
                                        </p:tgtEl>
                                        <p:attrNameLst>
                                          <p:attrName>ppt_h</p:attrName>
                                        </p:attrNameLst>
                                      </p:cBhvr>
                                      <p:tavLst>
                                        <p:tav tm="0">
                                          <p:val>
                                            <p:fltVal val="0"/>
                                          </p:val>
                                        </p:tav>
                                        <p:tav tm="100000">
                                          <p:val>
                                            <p:strVal val="#ppt_h"/>
                                          </p:val>
                                        </p:tav>
                                      </p:tavLst>
                                    </p:anim>
                                    <p:animEffect transition="in" filter="fade">
                                      <p:cBhvr>
                                        <p:cTn id="287" dur="500"/>
                                        <p:tgtEl>
                                          <p:spTgt spid="144"/>
                                        </p:tgtEl>
                                      </p:cBhvr>
                                    </p:animEffect>
                                  </p:childTnLst>
                                </p:cTn>
                              </p:par>
                            </p:childTnLst>
                          </p:cTn>
                        </p:par>
                      </p:childTnLst>
                    </p:cTn>
                  </p:par>
                  <p:par>
                    <p:cTn id="288" fill="hold">
                      <p:stCondLst>
                        <p:cond delay="indefinite"/>
                      </p:stCondLst>
                      <p:childTnLst>
                        <p:par>
                          <p:cTn id="289" fill="hold">
                            <p:stCondLst>
                              <p:cond delay="0"/>
                            </p:stCondLst>
                            <p:childTnLst>
                              <p:par>
                                <p:cTn id="290" presetID="20" presetClass="exit" presetSubtype="0" fill="hold" grpId="1" nodeType="clickEffect">
                                  <p:stCondLst>
                                    <p:cond delay="0"/>
                                  </p:stCondLst>
                                  <p:childTnLst>
                                    <p:animEffect transition="out" filter="wedge">
                                      <p:cBhvr>
                                        <p:cTn id="291" dur="250"/>
                                        <p:tgtEl>
                                          <p:spTgt spid="147"/>
                                        </p:tgtEl>
                                      </p:cBhvr>
                                    </p:animEffect>
                                    <p:set>
                                      <p:cBhvr>
                                        <p:cTn id="292" dur="1" fill="hold">
                                          <p:stCondLst>
                                            <p:cond delay="249"/>
                                          </p:stCondLst>
                                        </p:cTn>
                                        <p:tgtEl>
                                          <p:spTgt spid="147"/>
                                        </p:tgtEl>
                                        <p:attrNameLst>
                                          <p:attrName>style.visibility</p:attrName>
                                        </p:attrNameLst>
                                      </p:cBhvr>
                                      <p:to>
                                        <p:strVal val="hidden"/>
                                      </p:to>
                                    </p:set>
                                  </p:childTnLst>
                                </p:cTn>
                              </p:par>
                            </p:childTnLst>
                          </p:cTn>
                        </p:par>
                      </p:childTnLst>
                    </p:cTn>
                  </p:par>
                </p:childTnLst>
              </p:cTn>
              <p:nextCondLst>
                <p:cond evt="onClick" delay="0">
                  <p:tgtEl>
                    <p:spTgt spid="93"/>
                  </p:tgtEl>
                </p:cond>
              </p:nextCondLst>
            </p:seq>
          </p:childTnLst>
        </p:cTn>
      </p:par>
    </p:tnLst>
    <p:bldLst>
      <p:bldP spid="131" grpId="0"/>
      <p:bldP spid="132" grpId="0"/>
      <p:bldP spid="133" grpId="0"/>
      <p:bldP spid="134" grpId="0"/>
      <p:bldP spid="100" grpId="0"/>
      <p:bldP spid="101" grpId="0"/>
      <p:bldP spid="102" grpId="0"/>
      <p:bldP spid="103" grpId="0"/>
      <p:bldP spid="104" grpId="0"/>
      <p:bldP spid="105" grpId="0"/>
      <p:bldP spid="106" grpId="0"/>
      <p:bldP spid="108" grpId="0"/>
      <p:bldP spid="109" grpId="0"/>
      <p:bldP spid="110" grpId="0"/>
      <p:bldP spid="111" grpId="0"/>
      <p:bldP spid="113" grpId="0"/>
      <p:bldP spid="114" grpId="0"/>
      <p:bldP spid="115" grpId="0"/>
      <p:bldP spid="116" grpId="0"/>
      <p:bldP spid="117" grpId="0"/>
      <p:bldP spid="118" grpId="0"/>
      <p:bldP spid="119" grpId="0"/>
      <p:bldP spid="120" grpId="0"/>
      <p:bldP spid="121" grpId="0"/>
      <p:bldP spid="122" grpId="0"/>
      <p:bldP spid="123" grpId="0"/>
      <p:bldP spid="124" grpId="0"/>
      <p:bldP spid="125" grpId="0"/>
      <p:bldP spid="126" grpId="0"/>
      <p:bldP spid="127" grpId="0"/>
      <p:bldP spid="128" grpId="0"/>
      <p:bldP spid="129" grpId="0"/>
      <p:bldP spid="130" grpId="0"/>
      <p:bldP spid="135" grpId="0"/>
      <p:bldP spid="136" grpId="0"/>
      <p:bldP spid="137" grpId="0"/>
      <p:bldP spid="138" grpId="0"/>
      <p:bldP spid="143" grpId="0"/>
      <p:bldP spid="144" grpId="0"/>
      <p:bldP spid="147" grpId="0"/>
      <p:bldP spid="147" grpId="1"/>
      <p:bldP spid="148" grpId="0"/>
      <p:bldP spid="148" grpId="1"/>
      <p:bldP spid="149" grpId="0"/>
      <p:bldP spid="149" grpId="1"/>
      <p:bldP spid="150" grpId="0"/>
      <p:bldP spid="150" grpId="1"/>
      <p:bldP spid="151" grpId="0"/>
      <p:bldP spid="151" grpId="1"/>
      <p:bldP spid="152" grpId="0"/>
      <p:bldP spid="152" grpId="1"/>
      <p:bldP spid="154" grpId="0"/>
      <p:bldP spid="154" grpId="1"/>
      <p:bldP spid="16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TU LIEU POWER POINT\HINH NEN PP\Hinh-nen-Powerpoint-dep-nhat-2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29000" y="1828800"/>
            <a:ext cx="2385589" cy="584775"/>
          </a:xfrm>
          <a:prstGeom prst="rect">
            <a:avLst/>
          </a:prstGeom>
        </p:spPr>
        <p:txBody>
          <a:bodyPr wrap="none">
            <a:spAutoFit/>
          </a:bodyPr>
          <a:lstStyle/>
          <a:p>
            <a:r>
              <a:rPr lang="en-US" sz="3200" b="1">
                <a:latin typeface="Times New Roman" pitchFamily="18" charset="0"/>
                <a:cs typeface="Times New Roman" pitchFamily="18" charset="0"/>
              </a:rPr>
              <a:t>VẬN DỤNG</a:t>
            </a:r>
            <a:endParaRPr lang="en-US" sz="3200">
              <a:latin typeface="Times New Roman" pitchFamily="18" charset="0"/>
              <a:cs typeface="Times New Roman" pitchFamily="18" charset="0"/>
            </a:endParaRPr>
          </a:p>
        </p:txBody>
      </p:sp>
      <p:sp>
        <p:nvSpPr>
          <p:cNvPr id="3" name="Rectangle 2"/>
          <p:cNvSpPr/>
          <p:nvPr/>
        </p:nvSpPr>
        <p:spPr>
          <a:xfrm>
            <a:off x="609600" y="2362200"/>
            <a:ext cx="7924800" cy="707886"/>
          </a:xfrm>
          <a:prstGeom prst="rect">
            <a:avLst/>
          </a:prstGeom>
        </p:spPr>
        <p:txBody>
          <a:bodyPr wrap="square">
            <a:spAutoFit/>
          </a:bodyPr>
          <a:lstStyle/>
          <a:p>
            <a:pPr algn="ctr"/>
            <a:r>
              <a:rPr lang="en-US" sz="4000">
                <a:latin typeface="Times New Roman" pitchFamily="18" charset="0"/>
                <a:cs typeface="Times New Roman" pitchFamily="18" charset="0"/>
              </a:rPr>
              <a:t>Vẽ tranh c</a:t>
            </a:r>
            <a:r>
              <a:rPr lang="vi-VN" sz="4000">
                <a:latin typeface="Times New Roman" pitchFamily="18" charset="0"/>
                <a:cs typeface="Times New Roman" pitchFamily="18" charset="0"/>
              </a:rPr>
              <a:t>hủ đề </a:t>
            </a:r>
            <a:r>
              <a:rPr lang="vi-VN" sz="4000" b="1">
                <a:latin typeface="Times New Roman" pitchFamily="18" charset="0"/>
                <a:cs typeface="Times New Roman" pitchFamily="18" charset="0"/>
              </a:rPr>
              <a:t>“</a:t>
            </a:r>
            <a:r>
              <a:rPr lang="en-US" sz="4000" b="1">
                <a:latin typeface="Times New Roman" pitchFamily="18" charset="0"/>
                <a:cs typeface="Times New Roman" pitchFamily="18" charset="0"/>
              </a:rPr>
              <a:t>HÀ NỘI</a:t>
            </a:r>
            <a:r>
              <a:rPr lang="vi-VN" sz="4000" b="1">
                <a:latin typeface="Times New Roman" pitchFamily="18" charset="0"/>
                <a:cs typeface="Times New Roman" pitchFamily="18" charset="0"/>
              </a:rPr>
              <a:t> XANH</a:t>
            </a:r>
            <a:r>
              <a:rPr lang="vi-VN" sz="4000">
                <a:latin typeface="Times New Roman" pitchFamily="18" charset="0"/>
                <a:cs typeface="Times New Roman" pitchFamily="18" charset="0"/>
              </a:rPr>
              <a:t>”</a:t>
            </a:r>
            <a:endParaRPr lang="en-US" sz="4000">
              <a:latin typeface="Times New Roman" pitchFamily="18" charset="0"/>
              <a:cs typeface="Times New Roman" pitchFamily="18" charset="0"/>
            </a:endParaRPr>
          </a:p>
        </p:txBody>
      </p:sp>
      <p:sp>
        <p:nvSpPr>
          <p:cNvPr id="4" name="Rectangle 3"/>
          <p:cNvSpPr/>
          <p:nvPr/>
        </p:nvSpPr>
        <p:spPr>
          <a:xfrm>
            <a:off x="762000" y="3154740"/>
            <a:ext cx="7467600" cy="1569660"/>
          </a:xfrm>
          <a:prstGeom prst="rect">
            <a:avLst/>
          </a:prstGeom>
        </p:spPr>
        <p:txBody>
          <a:bodyPr wrap="square">
            <a:spAutoFit/>
          </a:bodyPr>
          <a:lstStyle/>
          <a:p>
            <a:r>
              <a:rPr lang="en-US" sz="2400">
                <a:latin typeface="Times New Roman" pitchFamily="18" charset="0"/>
                <a:cs typeface="Times New Roman" pitchFamily="18" charset="0"/>
              </a:rPr>
              <a:t>+ Hoạt động theo nhóm</a:t>
            </a:r>
          </a:p>
          <a:p>
            <a:r>
              <a:rPr lang="en-US" sz="2400">
                <a:latin typeface="Times New Roman" pitchFamily="18" charset="0"/>
                <a:cs typeface="Times New Roman" pitchFamily="18" charset="0"/>
              </a:rPr>
              <a:t>+ K</a:t>
            </a:r>
            <a:r>
              <a:rPr lang="vi-VN" sz="2400">
                <a:latin typeface="Times New Roman" pitchFamily="18" charset="0"/>
                <a:cs typeface="Times New Roman" pitchFamily="18" charset="0"/>
              </a:rPr>
              <a:t>hổ giấy A4</a:t>
            </a:r>
            <a:endParaRPr lang="en-US" sz="2400">
              <a:latin typeface="Times New Roman" pitchFamily="18" charset="0"/>
              <a:cs typeface="Times New Roman" pitchFamily="18" charset="0"/>
            </a:endParaRPr>
          </a:p>
          <a:p>
            <a:r>
              <a:rPr lang="vi-VN" sz="2400">
                <a:latin typeface="Times New Roman" pitchFamily="18" charset="0"/>
                <a:cs typeface="Times New Roman" pitchFamily="18" charset="0"/>
              </a:rPr>
              <a:t>+ Thời gian 1 tuần</a:t>
            </a:r>
            <a:endParaRPr lang="en-US" sz="2400">
              <a:latin typeface="Times New Roman" pitchFamily="18" charset="0"/>
              <a:cs typeface="Times New Roman" pitchFamily="18" charset="0"/>
            </a:endParaRPr>
          </a:p>
          <a:p>
            <a:r>
              <a:rPr lang="vi-VN" sz="2400">
                <a:latin typeface="Times New Roman" pitchFamily="18" charset="0"/>
                <a:cs typeface="Times New Roman" pitchFamily="18" charset="0"/>
              </a:rPr>
              <a:t>+ Tiêu chí: Màu sắc, sáng tạo, nội dung, thông tin nhóm</a:t>
            </a:r>
            <a:endParaRPr lang="en-US" sz="2400">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1CF9B499-9566-9AA5-B4D7-E108C1A1C41D}"/>
              </a:ext>
            </a:extLst>
          </p:cNvPr>
          <p:cNvSpPr txBox="1"/>
          <p:nvPr/>
        </p:nvSpPr>
        <p:spPr>
          <a:xfrm>
            <a:off x="990600" y="4484793"/>
            <a:ext cx="4572000" cy="923330"/>
          </a:xfrm>
          <a:prstGeom prst="rect">
            <a:avLst/>
          </a:prstGeom>
          <a:noFill/>
        </p:spPr>
        <p:txBody>
          <a:bodyPr wrap="square">
            <a:spAutoFit/>
          </a:bodyPr>
          <a:lstStyle/>
          <a:p>
            <a:endParaRPr lang="en-US"/>
          </a:p>
          <a:p>
            <a:r>
              <a:rPr lang="en-US"/>
              <a:t>Tài liệu được chia sẻ bởi Website VnTeach.Com</a:t>
            </a:r>
          </a:p>
          <a:p>
            <a:r>
              <a:rPr lang="en-US"/>
              <a:t>https://www.vnteach.com</a:t>
            </a:r>
          </a:p>
        </p:txBody>
      </p:sp>
    </p:spTree>
    <p:extLst>
      <p:ext uri="{BB962C8B-B14F-4D97-AF65-F5344CB8AC3E}">
        <p14:creationId xmlns:p14="http://schemas.microsoft.com/office/powerpoint/2010/main" val="3756212875"/>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99" t="2697"/>
          <a:stretch/>
        </p:blipFill>
        <p:spPr bwMode="auto">
          <a:xfrm>
            <a:off x="0" y="-74"/>
            <a:ext cx="9143999" cy="6858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571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0"/>
            <a:ext cx="913311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571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333" b="3122"/>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638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571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55" b="5195"/>
          <a:stretch/>
        </p:blipFill>
        <p:spPr bwMode="auto">
          <a:xfrm>
            <a:off x="0" y="0"/>
            <a:ext cx="913761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9932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387</Words>
  <Application>Microsoft Office PowerPoint</Application>
  <PresentationFormat>On-screen Show (4:3)</PresentationFormat>
  <Paragraphs>80</Paragraphs>
  <Slides>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2021-08-13T15:21:45Z</dcterms:created>
  <dcterms:modified xsi:type="dcterms:W3CDTF">2023-10-14T08:55:05Z</dcterms:modified>
</cp:coreProperties>
</file>