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93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94" r:id="rId16"/>
    <p:sldId id="269" r:id="rId17"/>
    <p:sldId id="295" r:id="rId18"/>
    <p:sldId id="297" r:id="rId19"/>
    <p:sldId id="270" r:id="rId20"/>
    <p:sldId id="271" r:id="rId21"/>
    <p:sldId id="272" r:id="rId22"/>
    <p:sldId id="273" r:id="rId23"/>
    <p:sldId id="298" r:id="rId24"/>
    <p:sldId id="274" r:id="rId25"/>
    <p:sldId id="276" r:id="rId26"/>
    <p:sldId id="277" r:id="rId27"/>
    <p:sldId id="278" r:id="rId28"/>
    <p:sldId id="279" r:id="rId29"/>
    <p:sldId id="299" r:id="rId30"/>
    <p:sldId id="300" r:id="rId31"/>
    <p:sldId id="301" r:id="rId32"/>
    <p:sldId id="280" r:id="rId33"/>
    <p:sldId id="302" r:id="rId34"/>
    <p:sldId id="281" r:id="rId35"/>
    <p:sldId id="282" r:id="rId36"/>
    <p:sldId id="283" r:id="rId37"/>
    <p:sldId id="284" r:id="rId38"/>
    <p:sldId id="285" r:id="rId39"/>
    <p:sldId id="286" r:id="rId40"/>
    <p:sldId id="303" r:id="rId41"/>
    <p:sldId id="287" r:id="rId42"/>
    <p:sldId id="304" r:id="rId43"/>
    <p:sldId id="288" r:id="rId44"/>
    <p:sldId id="305" r:id="rId45"/>
    <p:sldId id="289" r:id="rId46"/>
    <p:sldId id="306" r:id="rId47"/>
    <p:sldId id="290" r:id="rId48"/>
    <p:sldId id="307" r:id="rId49"/>
    <p:sldId id="308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B6355-6525-4A27-AAF7-706A33FE8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C6AFB-2CF6-456D-AC2B-EEDE87EA2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BB104-2BE0-4A13-AC82-56CE3BD1C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A6BD-E0D2-4E53-9262-FDBDA9B14F69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8D79B-D76C-4F2E-A5F4-B852CEBB2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4C894-DEAD-457D-A000-D79836C0A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DA91-FF55-451F-93FA-6C96AB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63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E194C-AE87-4B4D-85F0-C84206DDD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EAF939-0087-4901-8476-0C42DB00AE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E6934-8F0B-4741-B963-3FF7E1DE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A6BD-E0D2-4E53-9262-FDBDA9B14F69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84E32-C27B-40B1-9975-B5EF9BFB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1F476-B088-487C-A605-BF5CFC9A6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DA91-FF55-451F-93FA-6C96AB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30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410A83-7323-4048-B6A4-C7B887DF4F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1D7BD7-C756-402D-8193-37BCEFB0F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EE721-1CE5-4DFD-A9D4-1CC5F17D6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A6BD-E0D2-4E53-9262-FDBDA9B14F69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373FE-C250-4D14-B3DB-68695A732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C4A4C-BE41-4381-9133-8DA96EC1D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DA91-FF55-451F-93FA-6C96AB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56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62638-4B3C-4EEF-86AD-18A9C2203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35FB5-FA75-46F6-8150-79B1F63F1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43AAF-0ADF-4569-8D82-35F35883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A6BD-E0D2-4E53-9262-FDBDA9B14F69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697E8-8F0D-4203-8EC7-C0FBB13CA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D2A3D-EAFB-4DB9-8E82-7332A9CE9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DA91-FF55-451F-93FA-6C96AB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34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3519F-A256-46AB-ADFE-6E9186F0B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B000C-F245-4000-AC70-1DA097D5A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C56FB-4065-4C1F-BD68-23B033EC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A6BD-E0D2-4E53-9262-FDBDA9B14F69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5692F-7CA2-4E89-BA5A-3D82DE990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BB335-718C-47C0-87B5-F2A3BB9A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DA91-FF55-451F-93FA-6C96AB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73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0F93C-AF38-430E-AD6D-F9A33A5BB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A7F64-3731-47EB-AF69-764DCD3E6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330511-05C0-429B-A682-5CADB5FAA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54BB9B-9E5A-4F6B-A0B8-46A126AA6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A6BD-E0D2-4E53-9262-FDBDA9B14F69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FE0021-6C64-4BBF-B84D-5A964C50C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EEC815-F465-4300-898A-3E922AEA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DA91-FF55-451F-93FA-6C96AB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42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ECA05-1A0A-4099-8BE2-9D946F47D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AFBA6-5618-4572-AFB5-C096BA5AC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CA9AC5-9EBA-48F2-9A07-8A8F8F181A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D973B3-92DF-4620-BFFC-C6F8400953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D1103A-3C19-4ABE-9102-8AF59FCC31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BD6E2B-3AFA-41A2-BD23-7CB7C72A2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A6BD-E0D2-4E53-9262-FDBDA9B14F69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F7A826-93E0-4C44-8816-F4636FC6A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D7D1CE-8D6C-4248-837E-DC2799B2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DA91-FF55-451F-93FA-6C96AB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59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46828-1824-4364-AB5F-482235CAA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CD1877-C29C-4791-A3EC-39F6677B7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A6BD-E0D2-4E53-9262-FDBDA9B14F69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1D5FCD-C5DD-41B7-9FE3-B199D42F2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2E619-10A4-4D0E-B788-77998E37C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DA91-FF55-451F-93FA-6C96AB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62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13548E-3097-414C-8A84-C51DB9066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A6BD-E0D2-4E53-9262-FDBDA9B14F69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F4DBBF-405E-4A99-A0CF-3BC0D33F5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E05B0B-9FA0-4E29-A522-9361A7448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DA91-FF55-451F-93FA-6C96AB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4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F4DF9-D203-4D2F-87B8-838B4045B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3CDDD-CE6E-4380-AB4A-13E81AADB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9141E9-0AF9-48BC-A983-846DCAF59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B558A6-512E-448C-A227-8B57F7602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A6BD-E0D2-4E53-9262-FDBDA9B14F69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61127-A3E9-4135-9BD2-3C9A45C17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567C9-437A-4ACD-A849-02956169F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DA91-FF55-451F-93FA-6C96AB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96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08EC9-EDD6-4F13-9F8E-C83F59346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18ACC5-E6C5-4BFF-B79E-F9B0B8757C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230D69-AE9B-43AF-A798-E85CEC911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BD617-81FA-4940-95AD-1233E7230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A6BD-E0D2-4E53-9262-FDBDA9B14F69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9D601-7EF1-4273-A700-8C441B3D6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CA5B5A-BF64-45DA-A0D4-793D61B9D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DA91-FF55-451F-93FA-6C96AB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15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B9DE19-CABA-4135-861F-044A73323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0AD3C-35F1-4938-95C8-F59771061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41929-A2AC-4127-99A4-CADCBD710F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9A6BD-E0D2-4E53-9262-FDBDA9B14F69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CB783-20A2-41C6-ABE9-47F8BD8DDC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1E33F-0402-497B-AAE0-CB22A42B43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ADA91-FF55-451F-93FA-6C96AB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3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8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8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8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4.png"/><Relationship Id="rId7" Type="http://schemas.openxmlformats.org/officeDocument/2006/relationships/image" Target="../media/image52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8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6.png"/><Relationship Id="rId7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emf"/><Relationship Id="rId5" Type="http://schemas.openxmlformats.org/officeDocument/2006/relationships/image" Target="../media/image74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4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4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emf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.png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png"/><Relationship Id="rId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png"/><Relationship Id="rId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emf"/><Relationship Id="rId4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8.png"/><Relationship Id="rId7" Type="http://schemas.openxmlformats.org/officeDocument/2006/relationships/image" Target="../media/image10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png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png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DBAE8A-0549-4B79-AC0F-A64AF82F0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941" y="66894"/>
            <a:ext cx="5502117" cy="26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3C7CEE-525A-4C41-BEDC-EB8994388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23" y="3496593"/>
            <a:ext cx="7308213" cy="20880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D9AD44-6271-4678-9A8B-054176B46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832" y="2886993"/>
            <a:ext cx="3985605" cy="36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3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E4ED16-A5C8-4FA2-9B76-615F186B6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28" y="1211559"/>
            <a:ext cx="5745978" cy="472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9DDD22-3F0A-4C11-BCCB-D6B793BE1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84" y="1805799"/>
            <a:ext cx="11446232" cy="162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03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E4ED16-A5C8-4FA2-9B76-615F186B6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28" y="1211559"/>
            <a:ext cx="5745978" cy="472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B6B7CE-C320-49E9-9E0D-DEE197AA1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28" y="1768259"/>
            <a:ext cx="8809483" cy="6858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84A335-F6C4-49A8-9B63-4432F470E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728" y="2607745"/>
            <a:ext cx="602032" cy="373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4250F2-1FB8-4632-9E1E-099BDB6FA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744" y="3051777"/>
            <a:ext cx="7384420" cy="7544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944259-3D68-4120-9C7B-5569C2FC31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744" y="3908217"/>
            <a:ext cx="2408129" cy="5563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B2BC56-2072-4207-B97B-B68AB02D6E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3052" y="2607745"/>
            <a:ext cx="2964437" cy="33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1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E4ED16-A5C8-4FA2-9B76-615F186B6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28" y="1211559"/>
            <a:ext cx="5745978" cy="472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9DDD22-3F0A-4C11-BCCB-D6B793BE1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84" y="1805799"/>
            <a:ext cx="11446232" cy="16232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AFE5A0-2AC9-4E6F-8706-4C073EE815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84" y="3605170"/>
            <a:ext cx="5944115" cy="6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2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E4ED16-A5C8-4FA2-9B76-615F186B6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28" y="1211559"/>
            <a:ext cx="5745978" cy="4724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84A335-F6C4-49A8-9B63-4432F470E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28" y="2422794"/>
            <a:ext cx="602032" cy="373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E7E1A5-4017-48A8-85EF-1EE966596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728" y="1706452"/>
            <a:ext cx="9960203" cy="7163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F9A9C2-1850-4E2C-9142-FFE4B4D4F5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490" y="3000362"/>
            <a:ext cx="8758756" cy="7249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4D80EB-6899-4BEF-9E10-DAFC759A9C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490" y="3957424"/>
            <a:ext cx="2845824" cy="65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3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E4ED16-A5C8-4FA2-9B76-615F186B6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28" y="1211559"/>
            <a:ext cx="5745978" cy="4724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84A335-F6C4-49A8-9B63-4432F470E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43" y="3941222"/>
            <a:ext cx="602032" cy="373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DCD844-C514-4510-B7AD-212EB72B0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728" y="1670365"/>
            <a:ext cx="11827265" cy="22557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6B11AA-673E-46D8-80D4-49D6F787E8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530" y="4509670"/>
            <a:ext cx="10971081" cy="899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0AB876-A81F-4805-AD0B-D2848433F1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529" y="5483737"/>
            <a:ext cx="10370447" cy="96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9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E4ED16-A5C8-4FA2-9B76-615F186B6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28" y="1211559"/>
            <a:ext cx="5745978" cy="4724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84A335-F6C4-49A8-9B63-4432F470E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43" y="3941222"/>
            <a:ext cx="602032" cy="373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DCD844-C514-4510-B7AD-212EB72B0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728" y="1670365"/>
            <a:ext cx="11827265" cy="2255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870799-78CC-408A-BFAA-0EC39E86B3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049" y="4024676"/>
            <a:ext cx="10253904" cy="1033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6B02FE-6E1E-4F4D-B082-063C8F0D98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048" y="5156610"/>
            <a:ext cx="7797575" cy="5373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FE03C2-9AF8-4F6E-849B-04441D2721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049" y="5932367"/>
            <a:ext cx="8873340" cy="63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5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481107-EA69-455B-87CB-DB3D0057B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20" y="1205505"/>
            <a:ext cx="7544454" cy="556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54093D-A68D-408D-B567-3E7E245AB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21" y="1761813"/>
            <a:ext cx="7209145" cy="1668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109534-A612-4E2F-9DAD-BFEB4BD0B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45" y="3429000"/>
            <a:ext cx="602032" cy="373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272141-349D-4C24-B377-D7709BBAB8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567" y="3954497"/>
            <a:ext cx="7950798" cy="206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0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481107-EA69-455B-87CB-DB3D0057B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20" y="1205505"/>
            <a:ext cx="7544454" cy="556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54093D-A68D-408D-B567-3E7E245AB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21" y="1761813"/>
            <a:ext cx="7209145" cy="1668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109534-A612-4E2F-9DAD-BFEB4BD0B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45" y="3429000"/>
            <a:ext cx="602032" cy="373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0AC369-7682-46EF-800D-3111588A7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644" y="3802412"/>
            <a:ext cx="6822005" cy="285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2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481107-EA69-455B-87CB-DB3D0057B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20" y="1205505"/>
            <a:ext cx="7544454" cy="556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54093D-A68D-408D-B567-3E7E245AB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21" y="1761813"/>
            <a:ext cx="7209145" cy="1668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109534-A612-4E2F-9DAD-BFEB4BD0B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45" y="3429000"/>
            <a:ext cx="602032" cy="373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EDEA6D-D1A1-40FF-96A5-A51CDB3043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271" y="4020140"/>
            <a:ext cx="7398035" cy="144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3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481107-EA69-455B-87CB-DB3D0057B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20" y="1205505"/>
            <a:ext cx="7544454" cy="5563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38A3B5-A0E5-45A8-BDBA-4B2C3B05C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098" y="1761813"/>
            <a:ext cx="9205758" cy="39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382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9C6193-0B88-4669-B6E8-86ED5CD4C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91" y="1119643"/>
            <a:ext cx="11453853" cy="57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9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481107-EA69-455B-87CB-DB3D0057B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20" y="1205505"/>
            <a:ext cx="7544454" cy="556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75184B-A4EE-4364-8A10-8FCA99A7A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06" y="1761813"/>
            <a:ext cx="3810330" cy="823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9F156A-7FDC-4DFC-BC5B-DCAA2BF83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906" y="3125974"/>
            <a:ext cx="5403048" cy="426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9D5D0F-DA9A-426A-928F-5A6C59E64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08" y="2608087"/>
            <a:ext cx="602032" cy="3734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C0FFE3-ADE2-41F8-A7FE-785FC763F5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8110" y="2047822"/>
            <a:ext cx="5393803" cy="37328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583463-67FC-47A5-8CB8-3613478C60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9381" y="3624449"/>
            <a:ext cx="7087214" cy="15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3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481107-EA69-455B-87CB-DB3D0057B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20" y="1205505"/>
            <a:ext cx="7544454" cy="556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9D5D0F-DA9A-426A-928F-5A6C59E64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92" y="2772772"/>
            <a:ext cx="602032" cy="373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2737E0-2D06-4DC9-ACC4-B1C6130E0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369" y="1833019"/>
            <a:ext cx="4267570" cy="861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0D5866-A6A9-4AEB-8E9B-CF2BA6212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369" y="3375904"/>
            <a:ext cx="10318560" cy="182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2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CF0D73-606C-497C-AD77-481330D5C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34" y="1224778"/>
            <a:ext cx="6462320" cy="571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BD8C9B-389B-4FC1-A18E-D8E119B85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53" y="1796328"/>
            <a:ext cx="11690093" cy="42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0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CF0D73-606C-497C-AD77-481330D5C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34" y="1224778"/>
            <a:ext cx="6462320" cy="571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C64FCB-C692-4E18-B0E5-9AE5D60B1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428" y="1796328"/>
            <a:ext cx="10420854" cy="43715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1E75C5-5B2E-4BC3-AE14-866A226EC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080" y="1796328"/>
            <a:ext cx="602032" cy="373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AA1552-CB07-45C6-BA7D-2A87379C6F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429" y="6175714"/>
            <a:ext cx="9622996" cy="60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4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CF0D73-606C-497C-AD77-481330D5C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34" y="1224778"/>
            <a:ext cx="6462320" cy="571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6966BC-8EB7-4EF3-828F-00CB61208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74" y="1923360"/>
            <a:ext cx="10646063" cy="411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57201C-00B9-4EA7-AAB6-0ECEE9139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274" y="2530897"/>
            <a:ext cx="7872142" cy="14555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7F1808-C54A-4281-BBD9-019AD24F2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274" y="4182464"/>
            <a:ext cx="8519898" cy="13640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B2729C-7BA5-48E6-971A-E59C435713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274" y="5834031"/>
            <a:ext cx="9518205" cy="8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6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CF0D73-606C-497C-AD77-481330D5C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34" y="1224778"/>
            <a:ext cx="6462320" cy="571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B2729C-7BA5-48E6-971A-E59C43571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05" y="1833822"/>
            <a:ext cx="9518205" cy="845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CD6CD4-4FEF-44EA-8499-A1757B64B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39" y="2664226"/>
            <a:ext cx="6942422" cy="14098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AB48A7-0D45-403E-A07B-3AF38F244F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705" y="4135972"/>
            <a:ext cx="7041490" cy="8535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7BF949-17B8-4E12-96E6-20961F3548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6949" y="5051410"/>
            <a:ext cx="7544454" cy="693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B3E73B-7454-45A5-B911-56297DA421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6949" y="5678030"/>
            <a:ext cx="4254313" cy="11799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A845B5-8954-4C4E-B581-BF19B34893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849" y="5156893"/>
            <a:ext cx="602032" cy="3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0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CF0D73-606C-497C-AD77-481330D5C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34" y="1224778"/>
            <a:ext cx="6462320" cy="571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A845B5-8954-4C4E-B581-BF19B3489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34" y="2440654"/>
            <a:ext cx="602032" cy="373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682470-F373-41B0-807B-65D251845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934" y="1887501"/>
            <a:ext cx="10173582" cy="411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1C5482-018D-481D-8376-5694939777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871" y="2955703"/>
            <a:ext cx="9502964" cy="403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A407C6-C36C-4B31-AB18-5301EF3CA0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871" y="3571247"/>
            <a:ext cx="7803556" cy="15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4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CF0D73-606C-497C-AD77-481330D5C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34" y="1224778"/>
            <a:ext cx="6462320" cy="571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A845B5-8954-4C4E-B581-BF19B3489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34" y="2627360"/>
            <a:ext cx="602032" cy="373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DA9972-DDE2-4FF8-8BCD-A9C25B8FC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492" y="1810460"/>
            <a:ext cx="6866215" cy="7163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E50F50-C390-44F5-9E22-078D441A9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233" y="3101330"/>
            <a:ext cx="7367673" cy="224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CF0D73-606C-497C-AD77-481330D5C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34" y="1224778"/>
            <a:ext cx="6462320" cy="571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A845B5-8954-4C4E-B581-BF19B3489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34" y="5291683"/>
            <a:ext cx="602032" cy="373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B400ED-5A20-45BC-B39E-CA38F5AED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934" y="1796328"/>
            <a:ext cx="11804403" cy="34750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04C2E7-C546-4490-9BC5-AF12F741D4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485" y="5665095"/>
            <a:ext cx="6576630" cy="7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7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CF0D73-606C-497C-AD77-481330D5C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34" y="1224778"/>
            <a:ext cx="6462320" cy="571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A845B5-8954-4C4E-B581-BF19B3489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34" y="1796328"/>
            <a:ext cx="602032" cy="373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04C2E7-C546-4490-9BC5-AF12F741D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108" y="1796328"/>
            <a:ext cx="6576630" cy="7087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4605EC-171B-490F-AEC0-CCF8964C2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539" y="2612871"/>
            <a:ext cx="11191755" cy="299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7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E4ED16-A5C8-4FA2-9B76-615F186B6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28" y="1186270"/>
            <a:ext cx="5745978" cy="472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7014CD-4F4D-4895-9D7F-682E3BBCC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28" y="1747405"/>
            <a:ext cx="9838273" cy="23166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F47439-79A7-4E24-9ECC-883393560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728" y="4316389"/>
            <a:ext cx="602032" cy="373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90F434-DCF4-49FB-8FDB-C2BDE0A86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760" y="4076671"/>
            <a:ext cx="11171631" cy="14609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B5822D-AF7B-4D9A-8EC5-BA3095A285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535" y="5395658"/>
            <a:ext cx="8622657" cy="152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9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CF0D73-606C-497C-AD77-481330D5C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34" y="1224778"/>
            <a:ext cx="6462320" cy="571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A845B5-8954-4C4E-B581-BF19B3489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34" y="1796328"/>
            <a:ext cx="602032" cy="373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04C2E7-C546-4490-9BC5-AF12F741D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108" y="1796328"/>
            <a:ext cx="6576630" cy="708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1E2C28-2359-49B5-8CD6-FA94B1B701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724" y="2505049"/>
            <a:ext cx="10981169" cy="391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6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CF0D73-606C-497C-AD77-481330D5C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34" y="1224778"/>
            <a:ext cx="6462320" cy="571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A845B5-8954-4C4E-B581-BF19B3489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34" y="1796328"/>
            <a:ext cx="602032" cy="373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04C2E7-C546-4490-9BC5-AF12F741D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108" y="1796328"/>
            <a:ext cx="6576630" cy="7087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5606FA-6B10-45BD-B861-189B7D80B7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587" y="2643883"/>
            <a:ext cx="11272071" cy="123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3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A845B5-8954-4C4E-B581-BF19B3489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59" y="3951693"/>
            <a:ext cx="602032" cy="373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11B7D8-36A8-4821-9534-A7CBA60D0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21" y="1101566"/>
            <a:ext cx="5486875" cy="4877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879E0B-D8E5-4FE0-AF16-B4EE53DD0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059" y="1589288"/>
            <a:ext cx="11773920" cy="22480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BE8160-7A07-4322-8B17-A77E41101D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79" y="4383859"/>
            <a:ext cx="10399956" cy="212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5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A845B5-8954-4C4E-B581-BF19B3489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59" y="3951693"/>
            <a:ext cx="602032" cy="373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11B7D8-36A8-4821-9534-A7CBA60D0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21" y="1101566"/>
            <a:ext cx="5486875" cy="4877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879E0B-D8E5-4FE0-AF16-B4EE53DD0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059" y="1589288"/>
            <a:ext cx="11773920" cy="22480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16E3B1-9359-480F-9DDF-E3259A4C1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075" y="4513729"/>
            <a:ext cx="8182619" cy="83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5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11B7D8-36A8-4821-9534-A7CBA60D0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21" y="1101566"/>
            <a:ext cx="5486875" cy="4877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4ADD8-0826-4323-AF36-B1337083D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84" y="1735674"/>
            <a:ext cx="11446232" cy="27053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9E34E0-CC4B-4F99-96B9-7C3465A29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087" y="4587394"/>
            <a:ext cx="5403048" cy="15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9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11B7D8-36A8-4821-9534-A7CBA60D0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21" y="1101566"/>
            <a:ext cx="5486875" cy="4877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8C2104-C33E-4609-947A-27DB7E0AC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99" y="1685461"/>
            <a:ext cx="10813717" cy="294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764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11B7D8-36A8-4821-9534-A7CBA60D0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21" y="1101566"/>
            <a:ext cx="5486875" cy="4877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8D1EEE-1D4D-43E5-910D-20106B115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60" y="1699685"/>
            <a:ext cx="3726503" cy="518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539B3E-E309-4C9F-AEC1-1FFA7EEC0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021" y="2217890"/>
            <a:ext cx="602032" cy="373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EA814D-25B7-4A11-AD63-C2066599CC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960" y="2717043"/>
            <a:ext cx="8420830" cy="7849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B391B6-867C-475A-98EC-731E59004C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960" y="3719057"/>
            <a:ext cx="3307367" cy="5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2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11B7D8-36A8-4821-9534-A7CBA60D0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21" y="1101566"/>
            <a:ext cx="5486875" cy="4877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539B3E-E309-4C9F-AEC1-1FFA7EEC0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32" y="2214182"/>
            <a:ext cx="602032" cy="373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884D6E-14C0-4C3A-869C-4BF95A26C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332" y="1589288"/>
            <a:ext cx="4267570" cy="624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A6BEC1-CACC-45B8-91B7-0BCADAAA5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854" y="2690854"/>
            <a:ext cx="10557805" cy="151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D6C86-1492-431B-9A9D-E0DD49FC1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330" y="68109"/>
            <a:ext cx="1379340" cy="518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2BE8DE-6313-4201-B42D-512375310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55" y="1988516"/>
            <a:ext cx="602032" cy="373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51A9C2-C5D8-49CE-90BC-1FEDF9AAA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20" y="586314"/>
            <a:ext cx="7795936" cy="1257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2D11C2-8175-419E-BD27-4C951B2F2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630" y="2375375"/>
            <a:ext cx="8475617" cy="10932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E04C70-6D3F-47DF-82C4-155771C553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630" y="3622764"/>
            <a:ext cx="7166770" cy="307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0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D6C86-1492-431B-9A9D-E0DD49FC1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330" y="68109"/>
            <a:ext cx="1379340" cy="518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2BE8DE-6313-4201-B42D-512375310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97" y="2377169"/>
            <a:ext cx="602032" cy="3734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8A71D4-6462-4E78-885C-B012DE49D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80" y="586314"/>
            <a:ext cx="9274344" cy="17908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A91E09-A030-4D59-B0FE-C187D00EA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64" y="2895374"/>
            <a:ext cx="9423723" cy="244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5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E4ED16-A5C8-4FA2-9B76-615F186B6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28" y="1186270"/>
            <a:ext cx="5745978" cy="472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7014CD-4F4D-4895-9D7F-682E3BBCC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28" y="1747405"/>
            <a:ext cx="9838273" cy="23166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F47439-79A7-4E24-9ECC-883393560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728" y="4316389"/>
            <a:ext cx="602032" cy="373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742649-1693-4058-A978-0B76F7330F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150" y="4152740"/>
            <a:ext cx="10109112" cy="239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6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D6C86-1492-431B-9A9D-E0DD49FC1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330" y="68109"/>
            <a:ext cx="1379340" cy="518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2BE8DE-6313-4201-B42D-512375310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97" y="2377169"/>
            <a:ext cx="602032" cy="3734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8A71D4-6462-4E78-885C-B012DE49D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80" y="586314"/>
            <a:ext cx="9274344" cy="17908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5BA8CA-7E13-4D2A-822E-BDBBD0AF5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33" y="2895374"/>
            <a:ext cx="10671214" cy="356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1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D6C86-1492-431B-9A9D-E0DD49FC1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330" y="68109"/>
            <a:ext cx="1379340" cy="518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2BE8DE-6313-4201-B42D-512375310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41" y="1820861"/>
            <a:ext cx="602032" cy="373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E3489A-9F39-4894-B91A-ED42E8804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441" y="586314"/>
            <a:ext cx="7529212" cy="12345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B94111-9034-4AE4-8384-457BCAD86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457" y="2281910"/>
            <a:ext cx="10169190" cy="34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6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D6C86-1492-431B-9A9D-E0DD49FC1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330" y="68109"/>
            <a:ext cx="1379340" cy="518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2BE8DE-6313-4201-B42D-512375310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41" y="1820861"/>
            <a:ext cx="602032" cy="373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E3489A-9F39-4894-B91A-ED42E8804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441" y="586314"/>
            <a:ext cx="7529212" cy="12345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EBB779-01A9-440A-A692-5600A7B6B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684" y="2216143"/>
            <a:ext cx="8901552" cy="46730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21DA2D-15C7-4373-88F6-2F3053BE3A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6017" y="6090603"/>
            <a:ext cx="5702976" cy="55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6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D6C86-1492-431B-9A9D-E0DD49FC1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330" y="68109"/>
            <a:ext cx="1379340" cy="518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2BE8DE-6313-4201-B42D-512375310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41" y="1485024"/>
            <a:ext cx="602032" cy="3734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8B1B8B-B833-4E90-A75F-082ABE653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441" y="586314"/>
            <a:ext cx="9144792" cy="899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E54A91-E352-4FA0-BC3C-66E6D97DED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456" y="2003756"/>
            <a:ext cx="10429167" cy="415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5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D6C86-1492-431B-9A9D-E0DD49FC1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330" y="68109"/>
            <a:ext cx="1379340" cy="518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2BE8DE-6313-4201-B42D-512375310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41" y="1485024"/>
            <a:ext cx="602032" cy="3734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8B1B8B-B833-4E90-A75F-082ABE653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441" y="586314"/>
            <a:ext cx="9144792" cy="8992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BBF164-6959-431A-800E-C500EBED1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456" y="2003756"/>
            <a:ext cx="10540989" cy="41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D6C86-1492-431B-9A9D-E0DD49FC1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330" y="68109"/>
            <a:ext cx="1379340" cy="518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2BE8DE-6313-4201-B42D-512375310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23" y="1935171"/>
            <a:ext cx="602032" cy="373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36613E-60B5-4082-A648-83BD2ECBD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63" y="586314"/>
            <a:ext cx="11461473" cy="1348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FC677E-A853-47F6-B66F-3F06764FD8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755" y="2453376"/>
            <a:ext cx="10827398" cy="19137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977CEA-71A3-4E3F-A1B2-8413795F5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755" y="4511929"/>
            <a:ext cx="9313262" cy="219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D6C86-1492-431B-9A9D-E0DD49FC1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330" y="68109"/>
            <a:ext cx="1379340" cy="518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2BE8DE-6313-4201-B42D-512375310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23" y="1935171"/>
            <a:ext cx="602032" cy="373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36613E-60B5-4082-A648-83BD2ECBD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63" y="586314"/>
            <a:ext cx="11461473" cy="1348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2A3354-DDC9-4F04-9520-CDFD541E39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431" y="2295831"/>
            <a:ext cx="11341629" cy="9756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2F90AB-9ED4-41A4-8E21-CF27201693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431" y="3284028"/>
            <a:ext cx="9975751" cy="12786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F0154A-7D6C-4F25-B174-C7929D034C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431" y="4802036"/>
            <a:ext cx="10106216" cy="14309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593590-BC86-4159-A602-B099405C99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431" y="6233005"/>
            <a:ext cx="3848805" cy="59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6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D6C86-1492-431B-9A9D-E0DD49FC1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330" y="68109"/>
            <a:ext cx="1379340" cy="518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E6D2E2-1273-437F-98E5-22153F55F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18" y="586314"/>
            <a:ext cx="10972800" cy="27605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F236F8-6CCD-4284-9675-0D14C6D74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18" y="3055588"/>
            <a:ext cx="602032" cy="373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A11296-0CA8-4A2E-B02C-198B4A947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17" y="3511125"/>
            <a:ext cx="10040084" cy="325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1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D6C86-1492-431B-9A9D-E0DD49FC1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330" y="68109"/>
            <a:ext cx="1379340" cy="518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E6D2E2-1273-437F-98E5-22153F55F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18" y="586314"/>
            <a:ext cx="10972800" cy="27605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F236F8-6CCD-4284-9675-0D14C6D74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18" y="3055588"/>
            <a:ext cx="602032" cy="3734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16CF36-21C3-453B-ABC6-9F93E4311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939" y="3429000"/>
            <a:ext cx="10470402" cy="203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4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D6C86-1492-431B-9A9D-E0DD49FC1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330" y="68109"/>
            <a:ext cx="1379340" cy="518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E6D2E2-1273-437F-98E5-22153F55F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18" y="586314"/>
            <a:ext cx="10972800" cy="27605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F236F8-6CCD-4284-9675-0D14C6D74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18" y="3055588"/>
            <a:ext cx="602032" cy="373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5D8E10-FBD0-4A1C-B1B7-431EC1883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082" y="3156808"/>
            <a:ext cx="9870142" cy="374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9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E4ED16-A5C8-4FA2-9B76-615F186B6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28" y="1211559"/>
            <a:ext cx="5745978" cy="472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7BB4BD-6514-4A27-AD88-926A63E1A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63" y="1684040"/>
            <a:ext cx="1146147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32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E4ED16-A5C8-4FA2-9B76-615F186B6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28" y="1211559"/>
            <a:ext cx="5745978" cy="472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834F7D-5807-45F3-AF2D-0A4F41710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30" y="1684040"/>
            <a:ext cx="9381033" cy="746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31EB3-ED0F-42C9-B3C2-062DE44ED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728" y="2430865"/>
            <a:ext cx="602032" cy="373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6961A4-ED56-487E-B24B-1F31DF2DC4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556" y="2895599"/>
            <a:ext cx="11392887" cy="739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A968F9-C995-4E8F-B7B1-8D8760AC8F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693" y="3726125"/>
            <a:ext cx="11438611" cy="11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4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E4ED16-A5C8-4FA2-9B76-615F186B6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28" y="1211559"/>
            <a:ext cx="5745978" cy="472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7BB4BD-6514-4A27-AD88-926A63E1A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63" y="1684040"/>
            <a:ext cx="11461473" cy="1798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7BDA4E-C9B4-49C4-97A0-74503AE6B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263" y="3617609"/>
            <a:ext cx="8253175" cy="4115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C3BE6C-25B4-4BB9-8E10-A090072AB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764" y="4164218"/>
            <a:ext cx="5806943" cy="7315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768DCF-EB40-4175-AE5B-364F42EF52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764" y="5112995"/>
            <a:ext cx="3215919" cy="5334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CDAFDA-57A7-423E-8D1C-73282F7ED8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764" y="5863635"/>
            <a:ext cx="7376799" cy="6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0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E4ED16-A5C8-4FA2-9B76-615F186B6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28" y="1211559"/>
            <a:ext cx="5745978" cy="472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3D8CBD-D19D-4CF4-9670-3C82296EF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28" y="1780354"/>
            <a:ext cx="6210838" cy="8230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B1D609-1221-4CE8-9E46-20DBE32BE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728" y="2607745"/>
            <a:ext cx="602032" cy="3734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EA8624-1B2C-4B54-B48B-BF5D186F2A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420" y="3031456"/>
            <a:ext cx="4056541" cy="6799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6BD687-BCC3-49A9-B33D-E0EA64966E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123" y="4010809"/>
            <a:ext cx="701274" cy="4441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29B4AA-700C-4CF7-8636-35E7B96427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6862" y="3835097"/>
            <a:ext cx="2847281" cy="7955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826929-408D-4694-B6D6-8D934F009C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5855" y="3926703"/>
            <a:ext cx="2600290" cy="6558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BCEF53-EA78-432E-8DE1-E1C8D2F42E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420" y="4781368"/>
            <a:ext cx="3246754" cy="68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5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559B1-38CA-46A7-A78A-0F0D3A5C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89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E4ED16-A5C8-4FA2-9B76-615F186B6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28" y="1211559"/>
            <a:ext cx="5745978" cy="4724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B1D609-1221-4CE8-9E46-20DBE32BE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28" y="3641701"/>
            <a:ext cx="602032" cy="373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9470DD-2CB5-4E7A-A67E-B6C8EDF24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80" y="1801989"/>
            <a:ext cx="9861135" cy="1813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FB2FA0-361D-4160-B39C-4F7C416653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617" y="4180098"/>
            <a:ext cx="7974323" cy="6524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7A7AD0-F0F6-48EA-B0B1-BA6A1958C1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18" y="5020223"/>
            <a:ext cx="4639454" cy="73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7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0</Words>
  <PresentationFormat>Widescreen</PresentationFormat>
  <Paragraphs>0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2023-08-31T03:24:50Z</dcterms:created>
  <dcterms:modified xsi:type="dcterms:W3CDTF">2023-08-31T06:31:21Z</dcterms:modified>
</cp:coreProperties>
</file>