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7" r:id="rId4"/>
    <p:sldId id="258" r:id="rId5"/>
    <p:sldId id="261" r:id="rId6"/>
    <p:sldId id="260" r:id="rId7"/>
    <p:sldId id="259" r:id="rId8"/>
    <p:sldId id="256"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5"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e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12.wmf"/><Relationship Id="rId3" Type="http://schemas.openxmlformats.org/officeDocument/2006/relationships/image" Target="../media/image102.wmf"/><Relationship Id="rId7" Type="http://schemas.openxmlformats.org/officeDocument/2006/relationships/image" Target="../media/image106.wmf"/><Relationship Id="rId12" Type="http://schemas.openxmlformats.org/officeDocument/2006/relationships/image" Target="../media/image111.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126.wmf"/><Relationship Id="rId18" Type="http://schemas.openxmlformats.org/officeDocument/2006/relationships/image" Target="../media/image131.wmf"/><Relationship Id="rId26" Type="http://schemas.openxmlformats.org/officeDocument/2006/relationships/image" Target="../media/image139.wmf"/><Relationship Id="rId3" Type="http://schemas.openxmlformats.org/officeDocument/2006/relationships/image" Target="../media/image116.wmf"/><Relationship Id="rId21" Type="http://schemas.openxmlformats.org/officeDocument/2006/relationships/image" Target="../media/image134.wmf"/><Relationship Id="rId7" Type="http://schemas.openxmlformats.org/officeDocument/2006/relationships/image" Target="../media/image120.wmf"/><Relationship Id="rId12" Type="http://schemas.openxmlformats.org/officeDocument/2006/relationships/image" Target="../media/image125.wmf"/><Relationship Id="rId17" Type="http://schemas.openxmlformats.org/officeDocument/2006/relationships/image" Target="../media/image130.wmf"/><Relationship Id="rId25" Type="http://schemas.openxmlformats.org/officeDocument/2006/relationships/image" Target="../media/image138.wmf"/><Relationship Id="rId2" Type="http://schemas.openxmlformats.org/officeDocument/2006/relationships/image" Target="../media/image115.wmf"/><Relationship Id="rId16" Type="http://schemas.openxmlformats.org/officeDocument/2006/relationships/image" Target="../media/image129.wmf"/><Relationship Id="rId20" Type="http://schemas.openxmlformats.org/officeDocument/2006/relationships/image" Target="../media/image133.wmf"/><Relationship Id="rId1" Type="http://schemas.openxmlformats.org/officeDocument/2006/relationships/image" Target="../media/image114.wmf"/><Relationship Id="rId6" Type="http://schemas.openxmlformats.org/officeDocument/2006/relationships/image" Target="../media/image119.wmf"/><Relationship Id="rId11" Type="http://schemas.openxmlformats.org/officeDocument/2006/relationships/image" Target="../media/image124.wmf"/><Relationship Id="rId24" Type="http://schemas.openxmlformats.org/officeDocument/2006/relationships/image" Target="../media/image137.wmf"/><Relationship Id="rId5" Type="http://schemas.openxmlformats.org/officeDocument/2006/relationships/image" Target="../media/image118.wmf"/><Relationship Id="rId15" Type="http://schemas.openxmlformats.org/officeDocument/2006/relationships/image" Target="../media/image128.wmf"/><Relationship Id="rId23" Type="http://schemas.openxmlformats.org/officeDocument/2006/relationships/image" Target="../media/image136.wmf"/><Relationship Id="rId10" Type="http://schemas.openxmlformats.org/officeDocument/2006/relationships/image" Target="../media/image123.wmf"/><Relationship Id="rId19" Type="http://schemas.openxmlformats.org/officeDocument/2006/relationships/image" Target="../media/image132.wmf"/><Relationship Id="rId4" Type="http://schemas.openxmlformats.org/officeDocument/2006/relationships/image" Target="../media/image117.wmf"/><Relationship Id="rId9" Type="http://schemas.openxmlformats.org/officeDocument/2006/relationships/image" Target="../media/image122.wmf"/><Relationship Id="rId14" Type="http://schemas.openxmlformats.org/officeDocument/2006/relationships/image" Target="../media/image127.wmf"/><Relationship Id="rId22" Type="http://schemas.openxmlformats.org/officeDocument/2006/relationships/image" Target="../media/image135.wmf"/><Relationship Id="rId27" Type="http://schemas.openxmlformats.org/officeDocument/2006/relationships/image" Target="../media/image14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51.wmf"/><Relationship Id="rId13" Type="http://schemas.openxmlformats.org/officeDocument/2006/relationships/image" Target="../media/image156.wmf"/><Relationship Id="rId18" Type="http://schemas.openxmlformats.org/officeDocument/2006/relationships/image" Target="../media/image161.wmf"/><Relationship Id="rId3" Type="http://schemas.openxmlformats.org/officeDocument/2006/relationships/image" Target="../media/image146.wmf"/><Relationship Id="rId21" Type="http://schemas.openxmlformats.org/officeDocument/2006/relationships/image" Target="../media/image164.wmf"/><Relationship Id="rId7" Type="http://schemas.openxmlformats.org/officeDocument/2006/relationships/image" Target="../media/image150.wmf"/><Relationship Id="rId12" Type="http://schemas.openxmlformats.org/officeDocument/2006/relationships/image" Target="../media/image155.wmf"/><Relationship Id="rId17" Type="http://schemas.openxmlformats.org/officeDocument/2006/relationships/image" Target="../media/image160.wmf"/><Relationship Id="rId2" Type="http://schemas.openxmlformats.org/officeDocument/2006/relationships/image" Target="../media/image145.wmf"/><Relationship Id="rId16" Type="http://schemas.openxmlformats.org/officeDocument/2006/relationships/image" Target="../media/image159.wmf"/><Relationship Id="rId20" Type="http://schemas.openxmlformats.org/officeDocument/2006/relationships/image" Target="../media/image163.wmf"/><Relationship Id="rId1" Type="http://schemas.openxmlformats.org/officeDocument/2006/relationships/image" Target="../media/image144.wmf"/><Relationship Id="rId6" Type="http://schemas.openxmlformats.org/officeDocument/2006/relationships/image" Target="../media/image149.wmf"/><Relationship Id="rId11" Type="http://schemas.openxmlformats.org/officeDocument/2006/relationships/image" Target="../media/image154.wmf"/><Relationship Id="rId5" Type="http://schemas.openxmlformats.org/officeDocument/2006/relationships/image" Target="../media/image148.wmf"/><Relationship Id="rId15" Type="http://schemas.openxmlformats.org/officeDocument/2006/relationships/image" Target="../media/image158.wmf"/><Relationship Id="rId23" Type="http://schemas.openxmlformats.org/officeDocument/2006/relationships/image" Target="../media/image166.wmf"/><Relationship Id="rId10" Type="http://schemas.openxmlformats.org/officeDocument/2006/relationships/image" Target="../media/image153.wmf"/><Relationship Id="rId19" Type="http://schemas.openxmlformats.org/officeDocument/2006/relationships/image" Target="../media/image162.wmf"/><Relationship Id="rId4" Type="http://schemas.openxmlformats.org/officeDocument/2006/relationships/image" Target="../media/image147.wmf"/><Relationship Id="rId9" Type="http://schemas.openxmlformats.org/officeDocument/2006/relationships/image" Target="../media/image152.wmf"/><Relationship Id="rId14" Type="http://schemas.openxmlformats.org/officeDocument/2006/relationships/image" Target="../media/image157.wmf"/><Relationship Id="rId22" Type="http://schemas.openxmlformats.org/officeDocument/2006/relationships/image" Target="../media/image165.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10" Type="http://schemas.openxmlformats.org/officeDocument/2006/relationships/image" Target="../media/image177.wmf"/><Relationship Id="rId4" Type="http://schemas.openxmlformats.org/officeDocument/2006/relationships/image" Target="../media/image171.wmf"/><Relationship Id="rId9" Type="http://schemas.openxmlformats.org/officeDocument/2006/relationships/image" Target="../media/image17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image" Target="../media/image29.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e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emf"/><Relationship Id="rId4" Type="http://schemas.openxmlformats.org/officeDocument/2006/relationships/image" Target="../media/image58.wmf"/><Relationship Id="rId9"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7C53-60F3-41AE-9BAD-6A1C77A74A00}" type="datetimeFigureOut">
              <a:rPr lang="en-US" smtClean="0"/>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CF84-D00C-4E1F-91E4-DFD2E2B30D5D}" type="slidenum">
              <a:rPr lang="en-US" smtClean="0"/>
              <a:t>‹#›</a:t>
            </a:fld>
            <a:endParaRPr lang="en-US"/>
          </a:p>
        </p:txBody>
      </p:sp>
    </p:spTree>
    <p:extLst>
      <p:ext uri="{BB962C8B-B14F-4D97-AF65-F5344CB8AC3E}">
        <p14:creationId xmlns:p14="http://schemas.microsoft.com/office/powerpoint/2010/main" val="182521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93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40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88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22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84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856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8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41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43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77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23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79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103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86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59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70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65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20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42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4BCB-C87A-4227-A9B6-4B94C3D36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5C5614-E3D8-4823-995B-1A2100750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C1FD3C-1818-4FC8-9738-9F3898B56643}"/>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5" name="Footer Placeholder 4">
            <a:extLst>
              <a:ext uri="{FF2B5EF4-FFF2-40B4-BE49-F238E27FC236}">
                <a16:creationId xmlns:a16="http://schemas.microsoft.com/office/drawing/2014/main" id="{0F2DD1D6-779B-4C94-BF1B-100F5BF34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EE4E7-6D7B-46F6-A762-9B3AEA9C2782}"/>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192188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306B-75C3-497B-903B-51AB84F44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102B0-8D84-4EA6-8AD7-7C02093BD4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6C4E3-B7DB-47DE-B13D-E188A3845366}"/>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5" name="Footer Placeholder 4">
            <a:extLst>
              <a:ext uri="{FF2B5EF4-FFF2-40B4-BE49-F238E27FC236}">
                <a16:creationId xmlns:a16="http://schemas.microsoft.com/office/drawing/2014/main" id="{2B53BEF8-4E86-4BA7-8213-96B0743B2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B2394-B7B6-42A0-AA78-2DB7ADB0366D}"/>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31753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04B8D-22DF-4CE3-B386-2E3A5DA1A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078BA-D11D-485D-BFCF-98B61E5BCA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19B08-72DC-4738-B67C-F22ABA52426C}"/>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5" name="Footer Placeholder 4">
            <a:extLst>
              <a:ext uri="{FF2B5EF4-FFF2-40B4-BE49-F238E27FC236}">
                <a16:creationId xmlns:a16="http://schemas.microsoft.com/office/drawing/2014/main" id="{31F22656-9C82-4A61-8EF9-96E831272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55E41-48F0-470B-8C1E-3C7B91647E82}"/>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346405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162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465589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44134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04207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28577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965752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072952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09798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FD64-ADCB-47FD-B572-CD3B91AFB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22451-064A-43C5-91E3-7E6FF7DB1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8B53A-D8CB-4C36-9923-A21C261EF14C}"/>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5" name="Footer Placeholder 4">
            <a:extLst>
              <a:ext uri="{FF2B5EF4-FFF2-40B4-BE49-F238E27FC236}">
                <a16:creationId xmlns:a16="http://schemas.microsoft.com/office/drawing/2014/main" id="{A191100A-81C7-41FB-9E93-7F8DFA5C3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354FE-F657-495B-862A-F55B21EF6182}"/>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1618247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936850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903489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085479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14E0C2-336D-42B4-AFBB-0EF40970B862}"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78185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14E0C2-336D-42B4-AFBB-0EF40970B862}"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731875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14E0C2-336D-42B4-AFBB-0EF40970B862}"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878405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14E0C2-336D-42B4-AFBB-0EF40970B862}"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507990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14E0C2-336D-42B4-AFBB-0EF40970B862}"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1277176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14E0C2-336D-42B4-AFBB-0EF40970B862}"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4243512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4E0C2-336D-42B4-AFBB-0EF40970B862}"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250047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0C01-7574-47F0-B464-662C600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93D87-8CC1-4F73-BB19-0EBACBCD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DB0140-6722-43AA-9BC6-77D520858676}"/>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5" name="Footer Placeholder 4">
            <a:extLst>
              <a:ext uri="{FF2B5EF4-FFF2-40B4-BE49-F238E27FC236}">
                <a16:creationId xmlns:a16="http://schemas.microsoft.com/office/drawing/2014/main" id="{ADBBCFA5-CC13-4E2F-B77A-9563F6D95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9BDD4-07B1-43C7-98F6-6F655F78E33F}"/>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2747984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14E0C2-336D-42B4-AFBB-0EF40970B862}"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409962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14E0C2-336D-42B4-AFBB-0EF40970B862}"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057171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4E0C2-336D-42B4-AFBB-0EF40970B862}"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134655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4E0C2-336D-42B4-AFBB-0EF40970B862}"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E3F3-5313-43EF-89B2-B813A9D1F84F}" type="slidenum">
              <a:rPr lang="en-US" smtClean="0"/>
              <a:t>‹#›</a:t>
            </a:fld>
            <a:endParaRPr lang="en-US"/>
          </a:p>
        </p:txBody>
      </p:sp>
    </p:spTree>
    <p:extLst>
      <p:ext uri="{BB962C8B-B14F-4D97-AF65-F5344CB8AC3E}">
        <p14:creationId xmlns:p14="http://schemas.microsoft.com/office/powerpoint/2010/main" val="34813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7A38-274A-48C8-BE6E-D0784D467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ADE5C7-2E48-4FEF-9B61-484B3D60B2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31BA28-49A0-4DAD-8058-E30798569A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1A3F7-46B8-4BD9-813D-A80719845356}"/>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6" name="Footer Placeholder 5">
            <a:extLst>
              <a:ext uri="{FF2B5EF4-FFF2-40B4-BE49-F238E27FC236}">
                <a16:creationId xmlns:a16="http://schemas.microsoft.com/office/drawing/2014/main" id="{B5A508A1-0435-49DB-8B35-D9D5A33E6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241BD-054A-40D9-B583-4F0177A99DD8}"/>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218782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3830-3B5F-4076-92DF-AC9EFB1A95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4395E-92F3-4C1F-A63D-8866299E0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77B256-4BF4-4A45-A7A3-8806845918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CCB80D-4C11-4313-8C55-8D5BBAFBB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8B4FC6-AED7-4964-B12E-739A0F40AB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2E7464-52CA-4DEA-B0A7-2C8F7E43A149}"/>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8" name="Footer Placeholder 7">
            <a:extLst>
              <a:ext uri="{FF2B5EF4-FFF2-40B4-BE49-F238E27FC236}">
                <a16:creationId xmlns:a16="http://schemas.microsoft.com/office/drawing/2014/main" id="{C1120ABE-C3B1-4568-B9CD-97ABA9D72C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8DBE44-BCA9-46EE-9FF9-96418F717841}"/>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33942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A6C0-E9AE-4455-853C-08D4114F5C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ED43F-D052-441C-A06B-4BAC4AF13A91}"/>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4" name="Footer Placeholder 3">
            <a:extLst>
              <a:ext uri="{FF2B5EF4-FFF2-40B4-BE49-F238E27FC236}">
                <a16:creationId xmlns:a16="http://schemas.microsoft.com/office/drawing/2014/main" id="{ADEB0DC4-A91E-49CC-B439-00CC46A650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4DC7A-067D-4C18-852A-509E1B1A5E52}"/>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276312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5C560-D146-44AE-976A-98DAA85E9420}"/>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3" name="Footer Placeholder 2">
            <a:extLst>
              <a:ext uri="{FF2B5EF4-FFF2-40B4-BE49-F238E27FC236}">
                <a16:creationId xmlns:a16="http://schemas.microsoft.com/office/drawing/2014/main" id="{5ABF69D1-4548-4A97-A919-C7FAAC4F9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D819D-89EF-404E-B796-EF0EC544C7BA}"/>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331998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5527-32EE-4415-A342-204EF9742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EE0299-E9D4-4F71-AB6E-C264124C2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A6E05-5DC6-45BA-8151-BAAC5D007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448F7E-08CF-4832-8B75-5E31297EE7FA}"/>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6" name="Footer Placeholder 5">
            <a:extLst>
              <a:ext uri="{FF2B5EF4-FFF2-40B4-BE49-F238E27FC236}">
                <a16:creationId xmlns:a16="http://schemas.microsoft.com/office/drawing/2014/main" id="{F036BCF4-D24C-488C-85D1-84A5BA1DD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D858B-C506-4603-AE19-4B0A0C99B571}"/>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365747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7E48-C1BE-46C8-BA05-B9B6A4B5C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DFE94-5F0A-435C-BA1A-FFC393A41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EC400B-1ED6-4D59-9FB4-DF486EFF7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95238E-00B4-4860-9F58-24FAC8FB80FB}"/>
              </a:ext>
            </a:extLst>
          </p:cNvPr>
          <p:cNvSpPr>
            <a:spLocks noGrp="1"/>
          </p:cNvSpPr>
          <p:nvPr>
            <p:ph type="dt" sz="half" idx="10"/>
          </p:nvPr>
        </p:nvSpPr>
        <p:spPr/>
        <p:txBody>
          <a:bodyPr/>
          <a:lstStyle/>
          <a:p>
            <a:fld id="{1DF3C506-8A89-48C5-BA9A-3F12B8AEE8D6}" type="datetimeFigureOut">
              <a:rPr lang="en-US" smtClean="0"/>
              <a:t>8/24/2024</a:t>
            </a:fld>
            <a:endParaRPr lang="en-US"/>
          </a:p>
        </p:txBody>
      </p:sp>
      <p:sp>
        <p:nvSpPr>
          <p:cNvPr id="6" name="Footer Placeholder 5">
            <a:extLst>
              <a:ext uri="{FF2B5EF4-FFF2-40B4-BE49-F238E27FC236}">
                <a16:creationId xmlns:a16="http://schemas.microsoft.com/office/drawing/2014/main" id="{99AD9216-66E8-4F92-B147-B7B693485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47640-019E-4833-A77A-8222B0D02176}"/>
              </a:ext>
            </a:extLst>
          </p:cNvPr>
          <p:cNvSpPr>
            <a:spLocks noGrp="1"/>
          </p:cNvSpPr>
          <p:nvPr>
            <p:ph type="sldNum" sz="quarter" idx="12"/>
          </p:nvPr>
        </p:nvSpPr>
        <p:spPr/>
        <p:txBody>
          <a:bodyPr/>
          <a:lstStyle/>
          <a:p>
            <a:fld id="{C95886FC-248D-4149-810C-2071629A76A5}" type="slidenum">
              <a:rPr lang="en-US" smtClean="0"/>
              <a:t>‹#›</a:t>
            </a:fld>
            <a:endParaRPr lang="en-US"/>
          </a:p>
        </p:txBody>
      </p:sp>
    </p:spTree>
    <p:extLst>
      <p:ext uri="{BB962C8B-B14F-4D97-AF65-F5344CB8AC3E}">
        <p14:creationId xmlns:p14="http://schemas.microsoft.com/office/powerpoint/2010/main" val="414023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CA83D-9514-4E55-9E20-72CC16D01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4DE5F6-A53A-4610-8B75-569595C10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996D4-B8BE-4FCD-94D0-A5F37AE73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3C506-8A89-48C5-BA9A-3F12B8AEE8D6}" type="datetimeFigureOut">
              <a:rPr lang="en-US" smtClean="0"/>
              <a:t>8/24/2024</a:t>
            </a:fld>
            <a:endParaRPr lang="en-US"/>
          </a:p>
        </p:txBody>
      </p:sp>
      <p:sp>
        <p:nvSpPr>
          <p:cNvPr id="5" name="Footer Placeholder 4">
            <a:extLst>
              <a:ext uri="{FF2B5EF4-FFF2-40B4-BE49-F238E27FC236}">
                <a16:creationId xmlns:a16="http://schemas.microsoft.com/office/drawing/2014/main" id="{1FBEDB71-7A49-4B45-82FD-93FDDFC5A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A14B6-DC65-48D2-A4F4-587B4664F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886FC-248D-4149-810C-2071629A76A5}" type="slidenum">
              <a:rPr lang="en-US" smtClean="0"/>
              <a:t>‹#›</a:t>
            </a:fld>
            <a:endParaRPr lang="en-US"/>
          </a:p>
        </p:txBody>
      </p:sp>
    </p:spTree>
    <p:extLst>
      <p:ext uri="{BB962C8B-B14F-4D97-AF65-F5344CB8AC3E}">
        <p14:creationId xmlns:p14="http://schemas.microsoft.com/office/powerpoint/2010/main" val="3609668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1"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8/24/2024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110974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4E0C2-336D-42B4-AFBB-0EF40970B862}"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3E3F3-5313-43EF-89B2-B813A9D1F84F}" type="slidenum">
              <a:rPr lang="en-US" smtClean="0"/>
              <a:t>‹#›</a:t>
            </a:fld>
            <a:endParaRPr lang="en-US"/>
          </a:p>
        </p:txBody>
      </p:sp>
    </p:spTree>
    <p:extLst>
      <p:ext uri="{BB962C8B-B14F-4D97-AF65-F5344CB8AC3E}">
        <p14:creationId xmlns:p14="http://schemas.microsoft.com/office/powerpoint/2010/main" val="1519768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8.xml"/><Relationship Id="rId7" Type="http://schemas.openxmlformats.org/officeDocument/2006/relationships/image" Target="../media/image80.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image" Target="../media/image82.png"/><Relationship Id="rId5" Type="http://schemas.openxmlformats.org/officeDocument/2006/relationships/image" Target="../media/image79.wmf"/><Relationship Id="rId10" Type="http://schemas.openxmlformats.org/officeDocument/2006/relationships/image" Target="../media/image54.png"/><Relationship Id="rId4" Type="http://schemas.openxmlformats.org/officeDocument/2006/relationships/oleObject" Target="../embeddings/oleObject53.bin"/><Relationship Id="rId9" Type="http://schemas.openxmlformats.org/officeDocument/2006/relationships/image" Target="../media/image8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5.pn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83.wmf"/><Relationship Id="rId5" Type="http://schemas.openxmlformats.org/officeDocument/2006/relationships/oleObject" Target="../embeddings/oleObject56.bin"/><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59.bin"/><Relationship Id="rId26" Type="http://schemas.openxmlformats.org/officeDocument/2006/relationships/image" Target="../media/image89.wmf"/><Relationship Id="rId39" Type="http://schemas.openxmlformats.org/officeDocument/2006/relationships/image" Target="../media/image93.wmf"/><Relationship Id="rId3" Type="http://schemas.openxmlformats.org/officeDocument/2006/relationships/notesSlide" Target="../notesSlides/notesSlide10.xml"/><Relationship Id="rId21" Type="http://schemas.openxmlformats.org/officeDocument/2006/relationships/oleObject" Target="../embeddings/oleObject58.bin"/><Relationship Id="rId34" Type="http://schemas.openxmlformats.org/officeDocument/2006/relationships/oleObject" Target="../embeddings/oleObject63.bin"/><Relationship Id="rId42" Type="http://schemas.openxmlformats.org/officeDocument/2006/relationships/oleObject" Target="../embeddings/oleObject66.bin"/><Relationship Id="rId7" Type="http://schemas.openxmlformats.org/officeDocument/2006/relationships/image" Target="../media/image101.png"/><Relationship Id="rId12" Type="http://schemas.openxmlformats.org/officeDocument/2006/relationships/image" Target="../media/image87.wmf"/><Relationship Id="rId25" Type="http://schemas.openxmlformats.org/officeDocument/2006/relationships/oleObject" Target="../embeddings/oleObject60.bin"/><Relationship Id="rId33" Type="http://schemas.openxmlformats.org/officeDocument/2006/relationships/image" Target="../media/image111.png"/><Relationship Id="rId38" Type="http://schemas.openxmlformats.org/officeDocument/2006/relationships/oleObject" Target="../embeddings/oleObject64.bin"/><Relationship Id="rId2" Type="http://schemas.openxmlformats.org/officeDocument/2006/relationships/slideLayout" Target="../slideLayouts/slideLayout13.xml"/><Relationship Id="rId20" Type="http://schemas.openxmlformats.org/officeDocument/2006/relationships/image" Target="../media/image104.png"/><Relationship Id="rId29" Type="http://schemas.openxmlformats.org/officeDocument/2006/relationships/oleObject" Target="../embeddings/oleObject62.bin"/><Relationship Id="rId41" Type="http://schemas.openxmlformats.org/officeDocument/2006/relationships/image" Target="../media/image94.wmf"/><Relationship Id="rId1" Type="http://schemas.openxmlformats.org/officeDocument/2006/relationships/vmlDrawing" Target="../drawings/vmlDrawing10.vml"/><Relationship Id="rId6" Type="http://schemas.openxmlformats.org/officeDocument/2006/relationships/image" Target="../media/image86.wmf"/><Relationship Id="rId11" Type="http://schemas.openxmlformats.org/officeDocument/2006/relationships/oleObject" Target="../embeddings/oleObject58.bin"/><Relationship Id="rId24" Type="http://schemas.openxmlformats.org/officeDocument/2006/relationships/image" Target="../media/image88.wmf"/><Relationship Id="rId32" Type="http://schemas.openxmlformats.org/officeDocument/2006/relationships/image" Target="../media/image98.png"/><Relationship Id="rId37" Type="http://schemas.openxmlformats.org/officeDocument/2006/relationships/image" Target="../media/image92.wmf"/><Relationship Id="rId40" Type="http://schemas.openxmlformats.org/officeDocument/2006/relationships/oleObject" Target="../embeddings/oleObject65.bin"/><Relationship Id="rId5" Type="http://schemas.openxmlformats.org/officeDocument/2006/relationships/oleObject" Target="../embeddings/oleObject57.bin"/><Relationship Id="rId23" Type="http://schemas.openxmlformats.org/officeDocument/2006/relationships/oleObject" Target="../embeddings/oleObject59.bin"/><Relationship Id="rId28" Type="http://schemas.openxmlformats.org/officeDocument/2006/relationships/image" Target="../media/image90.wmf"/><Relationship Id="rId36" Type="http://schemas.openxmlformats.org/officeDocument/2006/relationships/oleObject" Target="../embeddings/oleObject63.bin"/><Relationship Id="rId31" Type="http://schemas.openxmlformats.org/officeDocument/2006/relationships/image" Target="../media/image97.png"/><Relationship Id="rId44" Type="http://schemas.openxmlformats.org/officeDocument/2006/relationships/image" Target="../media/image99.png"/><Relationship Id="rId4" Type="http://schemas.openxmlformats.org/officeDocument/2006/relationships/image" Target="../media/image96.png"/><Relationship Id="rId22" Type="http://schemas.openxmlformats.org/officeDocument/2006/relationships/image" Target="../media/image87.wmf"/><Relationship Id="rId14" Type="http://schemas.openxmlformats.org/officeDocument/2006/relationships/image" Target="../media/image88.wmf"/><Relationship Id="rId27" Type="http://schemas.openxmlformats.org/officeDocument/2006/relationships/oleObject" Target="../embeddings/oleObject61.bin"/><Relationship Id="rId30" Type="http://schemas.openxmlformats.org/officeDocument/2006/relationships/image" Target="../media/image91.emf"/><Relationship Id="rId43" Type="http://schemas.openxmlformats.org/officeDocument/2006/relationships/image" Target="../media/image9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04.wmf"/><Relationship Id="rId18" Type="http://schemas.openxmlformats.org/officeDocument/2006/relationships/image" Target="../media/image106.wmf"/><Relationship Id="rId26" Type="http://schemas.openxmlformats.org/officeDocument/2006/relationships/image" Target="../media/image110.wmf"/><Relationship Id="rId3" Type="http://schemas.openxmlformats.org/officeDocument/2006/relationships/notesSlide" Target="../notesSlides/notesSlide11.xml"/><Relationship Id="rId21" Type="http://schemas.openxmlformats.org/officeDocument/2006/relationships/oleObject" Target="../embeddings/oleObject75.bin"/><Relationship Id="rId7" Type="http://schemas.openxmlformats.org/officeDocument/2006/relationships/image" Target="../media/image101.wmf"/><Relationship Id="rId12" Type="http://schemas.openxmlformats.org/officeDocument/2006/relationships/oleObject" Target="../embeddings/oleObject71.bin"/><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13.xml"/><Relationship Id="rId16" Type="http://schemas.openxmlformats.org/officeDocument/2006/relationships/image" Target="../media/image105.wmf"/><Relationship Id="rId20" Type="http://schemas.openxmlformats.org/officeDocument/2006/relationships/image" Target="../media/image107.wmf"/><Relationship Id="rId29" Type="http://schemas.openxmlformats.org/officeDocument/2006/relationships/oleObject" Target="../embeddings/oleObject79.bin"/><Relationship Id="rId1" Type="http://schemas.openxmlformats.org/officeDocument/2006/relationships/vmlDrawing" Target="../drawings/vmlDrawing11.vml"/><Relationship Id="rId6" Type="http://schemas.openxmlformats.org/officeDocument/2006/relationships/oleObject" Target="../embeddings/oleObject68.bin"/><Relationship Id="rId11" Type="http://schemas.openxmlformats.org/officeDocument/2006/relationships/image" Target="../media/image103.wmf"/><Relationship Id="rId24" Type="http://schemas.openxmlformats.org/officeDocument/2006/relationships/image" Target="../media/image109.wmf"/><Relationship Id="rId5" Type="http://schemas.openxmlformats.org/officeDocument/2006/relationships/image" Target="../media/image100.wmf"/><Relationship Id="rId15" Type="http://schemas.openxmlformats.org/officeDocument/2006/relationships/oleObject" Target="../embeddings/oleObject72.bin"/><Relationship Id="rId23" Type="http://schemas.openxmlformats.org/officeDocument/2006/relationships/oleObject" Target="../embeddings/oleObject76.bin"/><Relationship Id="rId28" Type="http://schemas.openxmlformats.org/officeDocument/2006/relationships/image" Target="../media/image111.wmf"/><Relationship Id="rId10" Type="http://schemas.openxmlformats.org/officeDocument/2006/relationships/oleObject" Target="../embeddings/oleObject70.bin"/><Relationship Id="rId19" Type="http://schemas.openxmlformats.org/officeDocument/2006/relationships/oleObject" Target="../embeddings/oleObject74.bin"/><Relationship Id="rId31" Type="http://schemas.openxmlformats.org/officeDocument/2006/relationships/image" Target="../media/image113.png"/><Relationship Id="rId4" Type="http://schemas.openxmlformats.org/officeDocument/2006/relationships/oleObject" Target="../embeddings/oleObject67.bin"/><Relationship Id="rId9" Type="http://schemas.openxmlformats.org/officeDocument/2006/relationships/image" Target="../media/image102.wmf"/><Relationship Id="rId14" Type="http://schemas.openxmlformats.org/officeDocument/2006/relationships/image" Target="../media/image54.png"/><Relationship Id="rId22" Type="http://schemas.openxmlformats.org/officeDocument/2006/relationships/image" Target="../media/image108.wmf"/><Relationship Id="rId27" Type="http://schemas.openxmlformats.org/officeDocument/2006/relationships/oleObject" Target="../embeddings/oleObject78.bin"/><Relationship Id="rId30" Type="http://schemas.openxmlformats.org/officeDocument/2006/relationships/image" Target="../media/image112.wmf"/></Relationships>
</file>

<file path=ppt/slides/_rels/slide14.xml.rels><?xml version="1.0" encoding="UTF-8" standalone="yes"?>
<Relationships xmlns="http://schemas.openxmlformats.org/package/2006/relationships"><Relationship Id="rId13" Type="http://schemas.openxmlformats.org/officeDocument/2006/relationships/image" Target="../media/image117.wmf"/><Relationship Id="rId18" Type="http://schemas.openxmlformats.org/officeDocument/2006/relationships/oleObject" Target="../embeddings/oleObject86.bin"/><Relationship Id="rId26" Type="http://schemas.openxmlformats.org/officeDocument/2006/relationships/oleObject" Target="../embeddings/oleObject90.bin"/><Relationship Id="rId39" Type="http://schemas.openxmlformats.org/officeDocument/2006/relationships/image" Target="../media/image130.wmf"/><Relationship Id="rId21" Type="http://schemas.openxmlformats.org/officeDocument/2006/relationships/image" Target="../media/image121.wmf"/><Relationship Id="rId34" Type="http://schemas.openxmlformats.org/officeDocument/2006/relationships/oleObject" Target="../embeddings/oleObject94.bin"/><Relationship Id="rId42" Type="http://schemas.openxmlformats.org/officeDocument/2006/relationships/image" Target="../media/image131.wmf"/><Relationship Id="rId47" Type="http://schemas.openxmlformats.org/officeDocument/2006/relationships/oleObject" Target="../embeddings/oleObject100.bin"/><Relationship Id="rId50" Type="http://schemas.openxmlformats.org/officeDocument/2006/relationships/oleObject" Target="../embeddings/oleObject101.bin"/><Relationship Id="rId55" Type="http://schemas.openxmlformats.org/officeDocument/2006/relationships/image" Target="../media/image137.wmf"/><Relationship Id="rId7" Type="http://schemas.openxmlformats.org/officeDocument/2006/relationships/image" Target="../media/image114.wmf"/><Relationship Id="rId2" Type="http://schemas.openxmlformats.org/officeDocument/2006/relationships/slideLayout" Target="../slideLayouts/slideLayout13.xml"/><Relationship Id="rId16" Type="http://schemas.openxmlformats.org/officeDocument/2006/relationships/oleObject" Target="../embeddings/oleObject85.bin"/><Relationship Id="rId20" Type="http://schemas.openxmlformats.org/officeDocument/2006/relationships/oleObject" Target="../embeddings/oleObject87.bin"/><Relationship Id="rId29" Type="http://schemas.openxmlformats.org/officeDocument/2006/relationships/image" Target="../media/image125.wmf"/><Relationship Id="rId41" Type="http://schemas.openxmlformats.org/officeDocument/2006/relationships/oleObject" Target="../embeddings/oleObject97.bin"/><Relationship Id="rId54" Type="http://schemas.openxmlformats.org/officeDocument/2006/relationships/oleObject" Target="../embeddings/oleObject103.bin"/><Relationship Id="rId1" Type="http://schemas.openxmlformats.org/officeDocument/2006/relationships/vmlDrawing" Target="../drawings/vmlDrawing12.vml"/><Relationship Id="rId6" Type="http://schemas.openxmlformats.org/officeDocument/2006/relationships/oleObject" Target="../embeddings/oleObject80.bin"/><Relationship Id="rId11" Type="http://schemas.openxmlformats.org/officeDocument/2006/relationships/image" Target="../media/image116.wmf"/><Relationship Id="rId24" Type="http://schemas.openxmlformats.org/officeDocument/2006/relationships/oleObject" Target="../embeddings/oleObject89.bin"/><Relationship Id="rId32" Type="http://schemas.openxmlformats.org/officeDocument/2006/relationships/oleObject" Target="../embeddings/oleObject93.bin"/><Relationship Id="rId37" Type="http://schemas.openxmlformats.org/officeDocument/2006/relationships/image" Target="../media/image129.wmf"/><Relationship Id="rId40" Type="http://schemas.openxmlformats.org/officeDocument/2006/relationships/image" Target="../media/image143.png"/><Relationship Id="rId45" Type="http://schemas.openxmlformats.org/officeDocument/2006/relationships/oleObject" Target="../embeddings/oleObject99.bin"/><Relationship Id="rId53" Type="http://schemas.openxmlformats.org/officeDocument/2006/relationships/image" Target="../media/image136.wmf"/><Relationship Id="rId58" Type="http://schemas.openxmlformats.org/officeDocument/2006/relationships/oleObject" Target="../embeddings/oleObject105.bin"/><Relationship Id="rId5" Type="http://schemas.openxmlformats.org/officeDocument/2006/relationships/image" Target="../media/image142.png"/><Relationship Id="rId15" Type="http://schemas.openxmlformats.org/officeDocument/2006/relationships/image" Target="../media/image118.wmf"/><Relationship Id="rId23" Type="http://schemas.openxmlformats.org/officeDocument/2006/relationships/image" Target="../media/image122.wmf"/><Relationship Id="rId28" Type="http://schemas.openxmlformats.org/officeDocument/2006/relationships/oleObject" Target="../embeddings/oleObject91.bin"/><Relationship Id="rId36" Type="http://schemas.openxmlformats.org/officeDocument/2006/relationships/oleObject" Target="../embeddings/oleObject95.bin"/><Relationship Id="rId49" Type="http://schemas.openxmlformats.org/officeDocument/2006/relationships/image" Target="../media/image54.png"/><Relationship Id="rId57" Type="http://schemas.openxmlformats.org/officeDocument/2006/relationships/image" Target="../media/image138.wmf"/><Relationship Id="rId61" Type="http://schemas.openxmlformats.org/officeDocument/2006/relationships/image" Target="../media/image140.wmf"/><Relationship Id="rId10" Type="http://schemas.openxmlformats.org/officeDocument/2006/relationships/oleObject" Target="../embeddings/oleObject82.bin"/><Relationship Id="rId19" Type="http://schemas.openxmlformats.org/officeDocument/2006/relationships/image" Target="../media/image120.wmf"/><Relationship Id="rId31" Type="http://schemas.openxmlformats.org/officeDocument/2006/relationships/image" Target="../media/image126.wmf"/><Relationship Id="rId44" Type="http://schemas.openxmlformats.org/officeDocument/2006/relationships/image" Target="../media/image132.wmf"/><Relationship Id="rId52" Type="http://schemas.openxmlformats.org/officeDocument/2006/relationships/oleObject" Target="../embeddings/oleObject102.bin"/><Relationship Id="rId60" Type="http://schemas.openxmlformats.org/officeDocument/2006/relationships/oleObject" Target="../embeddings/oleObject106.bin"/><Relationship Id="rId4" Type="http://schemas.openxmlformats.org/officeDocument/2006/relationships/image" Target="../media/image141.png"/><Relationship Id="rId9" Type="http://schemas.openxmlformats.org/officeDocument/2006/relationships/image" Target="../media/image115.wmf"/><Relationship Id="rId14" Type="http://schemas.openxmlformats.org/officeDocument/2006/relationships/oleObject" Target="../embeddings/oleObject84.bin"/><Relationship Id="rId22" Type="http://schemas.openxmlformats.org/officeDocument/2006/relationships/oleObject" Target="../embeddings/oleObject88.bin"/><Relationship Id="rId27" Type="http://schemas.openxmlformats.org/officeDocument/2006/relationships/image" Target="../media/image124.wmf"/><Relationship Id="rId30" Type="http://schemas.openxmlformats.org/officeDocument/2006/relationships/oleObject" Target="../embeddings/oleObject92.bin"/><Relationship Id="rId35" Type="http://schemas.openxmlformats.org/officeDocument/2006/relationships/image" Target="../media/image128.wmf"/><Relationship Id="rId43" Type="http://schemas.openxmlformats.org/officeDocument/2006/relationships/oleObject" Target="../embeddings/oleObject98.bin"/><Relationship Id="rId48" Type="http://schemas.openxmlformats.org/officeDocument/2006/relationships/image" Target="../media/image134.wmf"/><Relationship Id="rId56" Type="http://schemas.openxmlformats.org/officeDocument/2006/relationships/oleObject" Target="../embeddings/oleObject104.bin"/><Relationship Id="rId8" Type="http://schemas.openxmlformats.org/officeDocument/2006/relationships/oleObject" Target="../embeddings/oleObject81.bin"/><Relationship Id="rId51" Type="http://schemas.openxmlformats.org/officeDocument/2006/relationships/image" Target="../media/image135.wmf"/><Relationship Id="rId3" Type="http://schemas.openxmlformats.org/officeDocument/2006/relationships/notesSlide" Target="../notesSlides/notesSlide12.xml"/><Relationship Id="rId12" Type="http://schemas.openxmlformats.org/officeDocument/2006/relationships/oleObject" Target="../embeddings/oleObject83.bin"/><Relationship Id="rId17" Type="http://schemas.openxmlformats.org/officeDocument/2006/relationships/image" Target="../media/image119.wmf"/><Relationship Id="rId25" Type="http://schemas.openxmlformats.org/officeDocument/2006/relationships/image" Target="../media/image123.wmf"/><Relationship Id="rId33" Type="http://schemas.openxmlformats.org/officeDocument/2006/relationships/image" Target="../media/image127.wmf"/><Relationship Id="rId38" Type="http://schemas.openxmlformats.org/officeDocument/2006/relationships/oleObject" Target="../embeddings/oleObject96.bin"/><Relationship Id="rId46" Type="http://schemas.openxmlformats.org/officeDocument/2006/relationships/image" Target="../media/image133.wmf"/><Relationship Id="rId59" Type="http://schemas.openxmlformats.org/officeDocument/2006/relationships/image" Target="../media/image139.wmf"/></Relationships>
</file>

<file path=ppt/slides/_rels/slide15.xml.rels><?xml version="1.0" encoding="UTF-8" standalone="yes"?>
<Relationships xmlns="http://schemas.openxmlformats.org/package/2006/relationships"><Relationship Id="rId13" Type="http://schemas.openxmlformats.org/officeDocument/2006/relationships/image" Target="../media/image148.wmf"/><Relationship Id="rId18" Type="http://schemas.openxmlformats.org/officeDocument/2006/relationships/oleObject" Target="../embeddings/oleObject114.bin"/><Relationship Id="rId26" Type="http://schemas.openxmlformats.org/officeDocument/2006/relationships/oleObject" Target="../embeddings/oleObject118.bin"/><Relationship Id="rId39" Type="http://schemas.openxmlformats.org/officeDocument/2006/relationships/image" Target="../media/image160.wmf"/><Relationship Id="rId3" Type="http://schemas.openxmlformats.org/officeDocument/2006/relationships/notesSlide" Target="../notesSlides/notesSlide13.xml"/><Relationship Id="rId21" Type="http://schemas.openxmlformats.org/officeDocument/2006/relationships/image" Target="../media/image152.wmf"/><Relationship Id="rId34" Type="http://schemas.openxmlformats.org/officeDocument/2006/relationships/oleObject" Target="../embeddings/oleObject121.bin"/><Relationship Id="rId42" Type="http://schemas.openxmlformats.org/officeDocument/2006/relationships/oleObject" Target="../embeddings/oleObject125.bin"/><Relationship Id="rId47" Type="http://schemas.openxmlformats.org/officeDocument/2006/relationships/image" Target="../media/image164.wmf"/><Relationship Id="rId50" Type="http://schemas.openxmlformats.org/officeDocument/2006/relationships/oleObject" Target="../embeddings/oleObject129.bin"/><Relationship Id="rId7" Type="http://schemas.openxmlformats.org/officeDocument/2006/relationships/image" Target="../media/image145.wmf"/><Relationship Id="rId12" Type="http://schemas.openxmlformats.org/officeDocument/2006/relationships/oleObject" Target="../embeddings/oleObject111.bin"/><Relationship Id="rId17" Type="http://schemas.openxmlformats.org/officeDocument/2006/relationships/image" Target="../media/image150.wmf"/><Relationship Id="rId25" Type="http://schemas.openxmlformats.org/officeDocument/2006/relationships/image" Target="../media/image154.wmf"/><Relationship Id="rId33" Type="http://schemas.openxmlformats.org/officeDocument/2006/relationships/image" Target="../media/image54.png"/><Relationship Id="rId38" Type="http://schemas.openxmlformats.org/officeDocument/2006/relationships/oleObject" Target="../embeddings/oleObject123.bin"/><Relationship Id="rId46" Type="http://schemas.openxmlformats.org/officeDocument/2006/relationships/oleObject" Target="../embeddings/oleObject127.bin"/><Relationship Id="rId2" Type="http://schemas.openxmlformats.org/officeDocument/2006/relationships/slideLayout" Target="../slideLayouts/slideLayout13.xml"/><Relationship Id="rId16" Type="http://schemas.openxmlformats.org/officeDocument/2006/relationships/oleObject" Target="../embeddings/oleObject113.bin"/><Relationship Id="rId20" Type="http://schemas.openxmlformats.org/officeDocument/2006/relationships/oleObject" Target="../embeddings/oleObject115.bin"/><Relationship Id="rId29" Type="http://schemas.openxmlformats.org/officeDocument/2006/relationships/oleObject" Target="../embeddings/oleObject119.bin"/><Relationship Id="rId41" Type="http://schemas.openxmlformats.org/officeDocument/2006/relationships/image" Target="../media/image161.wmf"/><Relationship Id="rId1" Type="http://schemas.openxmlformats.org/officeDocument/2006/relationships/vmlDrawing" Target="../drawings/vmlDrawing13.vml"/><Relationship Id="rId6" Type="http://schemas.openxmlformats.org/officeDocument/2006/relationships/oleObject" Target="../embeddings/oleObject108.bin"/><Relationship Id="rId11" Type="http://schemas.openxmlformats.org/officeDocument/2006/relationships/image" Target="../media/image147.wmf"/><Relationship Id="rId24" Type="http://schemas.openxmlformats.org/officeDocument/2006/relationships/oleObject" Target="../embeddings/oleObject117.bin"/><Relationship Id="rId32" Type="http://schemas.openxmlformats.org/officeDocument/2006/relationships/image" Target="../media/image157.wmf"/><Relationship Id="rId37" Type="http://schemas.openxmlformats.org/officeDocument/2006/relationships/image" Target="../media/image159.wmf"/><Relationship Id="rId40" Type="http://schemas.openxmlformats.org/officeDocument/2006/relationships/oleObject" Target="../embeddings/oleObject124.bin"/><Relationship Id="rId45" Type="http://schemas.openxmlformats.org/officeDocument/2006/relationships/image" Target="../media/image163.wmf"/><Relationship Id="rId5" Type="http://schemas.openxmlformats.org/officeDocument/2006/relationships/image" Target="../media/image144.wmf"/><Relationship Id="rId15" Type="http://schemas.openxmlformats.org/officeDocument/2006/relationships/image" Target="../media/image149.wmf"/><Relationship Id="rId23" Type="http://schemas.openxmlformats.org/officeDocument/2006/relationships/image" Target="../media/image153.wmf"/><Relationship Id="rId28" Type="http://schemas.openxmlformats.org/officeDocument/2006/relationships/image" Target="../media/image167.png"/><Relationship Id="rId36" Type="http://schemas.openxmlformats.org/officeDocument/2006/relationships/oleObject" Target="../embeddings/oleObject122.bin"/><Relationship Id="rId49" Type="http://schemas.openxmlformats.org/officeDocument/2006/relationships/image" Target="../media/image165.wmf"/><Relationship Id="rId10" Type="http://schemas.openxmlformats.org/officeDocument/2006/relationships/oleObject" Target="../embeddings/oleObject110.bin"/><Relationship Id="rId19" Type="http://schemas.openxmlformats.org/officeDocument/2006/relationships/image" Target="../media/image151.wmf"/><Relationship Id="rId31" Type="http://schemas.openxmlformats.org/officeDocument/2006/relationships/oleObject" Target="../embeddings/oleObject120.bin"/><Relationship Id="rId44" Type="http://schemas.openxmlformats.org/officeDocument/2006/relationships/oleObject" Target="../embeddings/oleObject126.bin"/><Relationship Id="rId4" Type="http://schemas.openxmlformats.org/officeDocument/2006/relationships/oleObject" Target="../embeddings/oleObject107.bin"/><Relationship Id="rId9" Type="http://schemas.openxmlformats.org/officeDocument/2006/relationships/image" Target="../media/image146.wmf"/><Relationship Id="rId14" Type="http://schemas.openxmlformats.org/officeDocument/2006/relationships/oleObject" Target="../embeddings/oleObject112.bin"/><Relationship Id="rId22" Type="http://schemas.openxmlformats.org/officeDocument/2006/relationships/oleObject" Target="../embeddings/oleObject116.bin"/><Relationship Id="rId27" Type="http://schemas.openxmlformats.org/officeDocument/2006/relationships/image" Target="../media/image155.wmf"/><Relationship Id="rId30" Type="http://schemas.openxmlformats.org/officeDocument/2006/relationships/image" Target="../media/image156.wmf"/><Relationship Id="rId35" Type="http://schemas.openxmlformats.org/officeDocument/2006/relationships/image" Target="../media/image158.wmf"/><Relationship Id="rId43" Type="http://schemas.openxmlformats.org/officeDocument/2006/relationships/image" Target="../media/image162.wmf"/><Relationship Id="rId48" Type="http://schemas.openxmlformats.org/officeDocument/2006/relationships/oleObject" Target="../embeddings/oleObject128.bin"/><Relationship Id="rId8" Type="http://schemas.openxmlformats.org/officeDocument/2006/relationships/oleObject" Target="../embeddings/oleObject109.bin"/><Relationship Id="rId51" Type="http://schemas.openxmlformats.org/officeDocument/2006/relationships/image" Target="../media/image16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172.wmf"/><Relationship Id="rId18" Type="http://schemas.openxmlformats.org/officeDocument/2006/relationships/oleObject" Target="../embeddings/oleObject137.bin"/><Relationship Id="rId3" Type="http://schemas.openxmlformats.org/officeDocument/2006/relationships/notesSlide" Target="../notesSlides/notesSlide14.xml"/><Relationship Id="rId21" Type="http://schemas.openxmlformats.org/officeDocument/2006/relationships/image" Target="../media/image176.wmf"/><Relationship Id="rId7" Type="http://schemas.openxmlformats.org/officeDocument/2006/relationships/image" Target="../media/image169.wmf"/><Relationship Id="rId12" Type="http://schemas.openxmlformats.org/officeDocument/2006/relationships/oleObject" Target="../embeddings/oleObject134.bin"/><Relationship Id="rId17" Type="http://schemas.openxmlformats.org/officeDocument/2006/relationships/image" Target="../media/image174.wmf"/><Relationship Id="rId2" Type="http://schemas.openxmlformats.org/officeDocument/2006/relationships/slideLayout" Target="../slideLayouts/slideLayout13.xml"/><Relationship Id="rId16" Type="http://schemas.openxmlformats.org/officeDocument/2006/relationships/oleObject" Target="../embeddings/oleObject136.bin"/><Relationship Id="rId20" Type="http://schemas.openxmlformats.org/officeDocument/2006/relationships/oleObject" Target="../embeddings/oleObject138.bin"/><Relationship Id="rId1" Type="http://schemas.openxmlformats.org/officeDocument/2006/relationships/vmlDrawing" Target="../drawings/vmlDrawing14.vml"/><Relationship Id="rId6" Type="http://schemas.openxmlformats.org/officeDocument/2006/relationships/oleObject" Target="../embeddings/oleObject131.bin"/><Relationship Id="rId11" Type="http://schemas.openxmlformats.org/officeDocument/2006/relationships/image" Target="../media/image171.wmf"/><Relationship Id="rId5" Type="http://schemas.openxmlformats.org/officeDocument/2006/relationships/image" Target="../media/image168.wmf"/><Relationship Id="rId15" Type="http://schemas.openxmlformats.org/officeDocument/2006/relationships/image" Target="../media/image173.wmf"/><Relationship Id="rId23" Type="http://schemas.openxmlformats.org/officeDocument/2006/relationships/image" Target="../media/image177.wmf"/><Relationship Id="rId10" Type="http://schemas.openxmlformats.org/officeDocument/2006/relationships/oleObject" Target="../embeddings/oleObject133.bin"/><Relationship Id="rId19" Type="http://schemas.openxmlformats.org/officeDocument/2006/relationships/image" Target="../media/image175.wmf"/><Relationship Id="rId4" Type="http://schemas.openxmlformats.org/officeDocument/2006/relationships/oleObject" Target="../embeddings/oleObject130.bin"/><Relationship Id="rId9" Type="http://schemas.openxmlformats.org/officeDocument/2006/relationships/image" Target="../media/image170.wmf"/><Relationship Id="rId14" Type="http://schemas.openxmlformats.org/officeDocument/2006/relationships/oleObject" Target="../embeddings/oleObject135.bin"/><Relationship Id="rId22" Type="http://schemas.openxmlformats.org/officeDocument/2006/relationships/oleObject" Target="../embeddings/oleObject139.bin"/></Relationships>
</file>

<file path=ppt/slides/_rels/slide17.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12" Type="http://schemas.openxmlformats.org/officeDocument/2006/relationships/image" Target="../media/image18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png"/></Relationships>
</file>

<file path=ppt/slides/_rels/slide18.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8.png"/><Relationship Id="rId7" Type="http://schemas.openxmlformats.org/officeDocument/2006/relationships/image" Target="../media/image19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94.png"/></Relationships>
</file>

<file path=ppt/slides/_rels/slide19.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0.png"/><Relationship Id="rId5" Type="http://schemas.openxmlformats.org/officeDocument/2006/relationships/image" Target="../media/image19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 Id="rId9" Type="http://schemas.openxmlformats.org/officeDocument/2006/relationships/image" Target="../media/image211.png"/></Relationships>
</file>

<file path=ppt/slides/_rels/slide2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14.png"/><Relationship Id="rId4" Type="http://schemas.openxmlformats.org/officeDocument/2006/relationships/image" Target="../media/image213.png"/></Relationships>
</file>

<file path=ppt/slides/_rels/slide22.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4.xml"/><Relationship Id="rId5" Type="http://schemas.openxmlformats.org/officeDocument/2006/relationships/image" Target="../media/image218.png"/><Relationship Id="rId4" Type="http://schemas.openxmlformats.org/officeDocument/2006/relationships/image" Target="../media/image217.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13.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image" Target="../media/image8.wmf"/><Relationship Id="rId5" Type="http://schemas.openxmlformats.org/officeDocument/2006/relationships/oleObject" Target="../embeddings/oleObject1.bin"/><Relationship Id="rId15" Type="http://schemas.openxmlformats.org/officeDocument/2006/relationships/image" Target="../media/image10.wmf"/><Relationship Id="rId10"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image" Target="../media/image12.png"/><Relationship Id="rId1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26" Type="http://schemas.openxmlformats.org/officeDocument/2006/relationships/image" Target="../media/image28.png"/><Relationship Id="rId3" Type="http://schemas.openxmlformats.org/officeDocument/2006/relationships/notesSlide" Target="../notesSlides/notesSlide3.xml"/><Relationship Id="rId21" Type="http://schemas.openxmlformats.org/officeDocument/2006/relationships/image" Target="../media/image18.wmf"/><Relationship Id="rId34" Type="http://schemas.openxmlformats.org/officeDocument/2006/relationships/image" Target="../media/image24.wmf"/><Relationship Id="rId7" Type="http://schemas.openxmlformats.org/officeDocument/2006/relationships/image" Target="../media/image14.wmf"/><Relationship Id="rId12" Type="http://schemas.openxmlformats.org/officeDocument/2006/relationships/oleObject" Target="../embeddings/oleObject7.bin"/><Relationship Id="rId17" Type="http://schemas.openxmlformats.org/officeDocument/2006/relationships/image" Target="../media/image17.wmf"/><Relationship Id="rId25" Type="http://schemas.openxmlformats.org/officeDocument/2006/relationships/image" Target="../media/image20.wmf"/><Relationship Id="rId33" Type="http://schemas.openxmlformats.org/officeDocument/2006/relationships/oleObject" Target="../embeddings/oleObject16.bin"/><Relationship Id="rId2" Type="http://schemas.openxmlformats.org/officeDocument/2006/relationships/slideLayout" Target="../slideLayouts/slideLayout13.xml"/><Relationship Id="rId16" Type="http://schemas.openxmlformats.org/officeDocument/2006/relationships/oleObject" Target="../embeddings/oleObject9.bin"/><Relationship Id="rId20" Type="http://schemas.openxmlformats.org/officeDocument/2006/relationships/oleObject" Target="../embeddings/oleObject10.bin"/><Relationship Id="rId29"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6.bin"/><Relationship Id="rId24" Type="http://schemas.openxmlformats.org/officeDocument/2006/relationships/oleObject" Target="../embeddings/oleObject12.bin"/><Relationship Id="rId32" Type="http://schemas.openxmlformats.org/officeDocument/2006/relationships/image" Target="../media/image23.wmf"/><Relationship Id="rId5" Type="http://schemas.openxmlformats.org/officeDocument/2006/relationships/image" Target="../media/image27.png"/><Relationship Id="rId15" Type="http://schemas.openxmlformats.org/officeDocument/2006/relationships/oleObject" Target="../embeddings/oleObject8.bin"/><Relationship Id="rId23" Type="http://schemas.openxmlformats.org/officeDocument/2006/relationships/image" Target="../media/image19.wmf"/><Relationship Id="rId28" Type="http://schemas.openxmlformats.org/officeDocument/2006/relationships/image" Target="../media/image21.wmf"/><Relationship Id="rId10" Type="http://schemas.openxmlformats.org/officeDocument/2006/relationships/oleObject" Target="../embeddings/oleObject7.bin"/><Relationship Id="rId19" Type="http://schemas.openxmlformats.org/officeDocument/2006/relationships/image" Target="../media/image29.png"/><Relationship Id="rId31" Type="http://schemas.openxmlformats.org/officeDocument/2006/relationships/oleObject" Target="../embeddings/oleObject15.bin"/><Relationship Id="rId4" Type="http://schemas.openxmlformats.org/officeDocument/2006/relationships/image" Target="../media/image25.png"/><Relationship Id="rId9" Type="http://schemas.openxmlformats.org/officeDocument/2006/relationships/image" Target="../media/image14.wmf"/><Relationship Id="rId14" Type="http://schemas.openxmlformats.org/officeDocument/2006/relationships/image" Target="../media/image26.png"/><Relationship Id="rId22" Type="http://schemas.openxmlformats.org/officeDocument/2006/relationships/oleObject" Target="../embeddings/oleObject11.bin"/><Relationship Id="rId27" Type="http://schemas.openxmlformats.org/officeDocument/2006/relationships/oleObject" Target="../embeddings/oleObject13.bin"/><Relationship Id="rId30" Type="http://schemas.openxmlformats.org/officeDocument/2006/relationships/image" Target="../media/image22.emf"/></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0.emf"/><Relationship Id="rId3" Type="http://schemas.openxmlformats.org/officeDocument/2006/relationships/notesSlide" Target="../notesSlides/notesSlide4.xml"/><Relationship Id="rId21" Type="http://schemas.openxmlformats.org/officeDocument/2006/relationships/image" Target="../media/image36.png"/><Relationship Id="rId7" Type="http://schemas.openxmlformats.org/officeDocument/2006/relationships/oleObject" Target="../embeddings/oleObject17.bin"/><Relationship Id="rId12" Type="http://schemas.openxmlformats.org/officeDocument/2006/relationships/oleObject" Target="../embeddings/oleObject18.bin"/><Relationship Id="rId17" Type="http://schemas.openxmlformats.org/officeDocument/2006/relationships/oleObject" Target="../embeddings/oleObject19.bin"/><Relationship Id="rId2" Type="http://schemas.openxmlformats.org/officeDocument/2006/relationships/slideLayout" Target="../slideLayouts/slideLayout13.xml"/><Relationship Id="rId16" Type="http://schemas.openxmlformats.org/officeDocument/2006/relationships/image" Target="../media/image39.png"/><Relationship Id="rId20" Type="http://schemas.openxmlformats.org/officeDocument/2006/relationships/image" Target="../media/image31.wmf"/><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image" Target="../media/image38.png"/><Relationship Id="rId24" Type="http://schemas.openxmlformats.org/officeDocument/2006/relationships/image" Target="../media/image32.wmf"/><Relationship Id="rId5" Type="http://schemas.openxmlformats.org/officeDocument/2006/relationships/oleObject" Target="../embeddings/oleObject17.bin"/><Relationship Id="rId15" Type="http://schemas.openxmlformats.org/officeDocument/2006/relationships/image" Target="../media/image30.emf"/><Relationship Id="rId23" Type="http://schemas.openxmlformats.org/officeDocument/2006/relationships/oleObject" Target="../embeddings/oleObject20.bin"/><Relationship Id="rId10" Type="http://schemas.openxmlformats.org/officeDocument/2006/relationships/image" Target="../media/image34.png"/><Relationship Id="rId19" Type="http://schemas.openxmlformats.org/officeDocument/2006/relationships/oleObject" Target="../embeddings/oleObject19.bin"/><Relationship Id="rId4" Type="http://schemas.openxmlformats.org/officeDocument/2006/relationships/image" Target="../media/image35.png"/><Relationship Id="rId9" Type="http://schemas.openxmlformats.org/officeDocument/2006/relationships/image" Target="../media/image33.png"/><Relationship Id="rId14" Type="http://schemas.openxmlformats.org/officeDocument/2006/relationships/oleObject" Target="../embeddings/oleObject18.bin"/><Relationship Id="rId22"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3.bin"/><Relationship Id="rId18" Type="http://schemas.openxmlformats.org/officeDocument/2006/relationships/image" Target="../media/image40.wmf"/><Relationship Id="rId3" Type="http://schemas.openxmlformats.org/officeDocument/2006/relationships/oleObject" Target="../embeddings/oleObject21.bin"/><Relationship Id="rId21" Type="http://schemas.openxmlformats.org/officeDocument/2006/relationships/oleObject" Target="../embeddings/oleObject26.bin"/><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oleObject" Target="../embeddings/oleObject24.bin"/><Relationship Id="rId2" Type="http://schemas.openxmlformats.org/officeDocument/2006/relationships/slideLayout" Target="../slideLayouts/slideLayout1.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13.png"/><Relationship Id="rId11" Type="http://schemas.openxmlformats.org/officeDocument/2006/relationships/image" Target="../media/image38.wmf"/><Relationship Id="rId5" Type="http://schemas.openxmlformats.org/officeDocument/2006/relationships/image" Target="../media/image43.png"/><Relationship Id="rId15" Type="http://schemas.openxmlformats.org/officeDocument/2006/relationships/oleObject" Target="../embeddings/oleObject23.bin"/><Relationship Id="rId10" Type="http://schemas.openxmlformats.org/officeDocument/2006/relationships/oleObject" Target="../embeddings/oleObject22.bin"/><Relationship Id="rId19" Type="http://schemas.openxmlformats.org/officeDocument/2006/relationships/oleObject" Target="../embeddings/oleObject25.bin"/><Relationship Id="rId4" Type="http://schemas.openxmlformats.org/officeDocument/2006/relationships/image" Target="../media/image37.wmf"/><Relationship Id="rId9" Type="http://schemas.openxmlformats.org/officeDocument/2006/relationships/image" Target="../media/image38.wmf"/><Relationship Id="rId14" Type="http://schemas.openxmlformats.org/officeDocument/2006/relationships/image" Target="../media/image3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0.bin"/><Relationship Id="rId18" Type="http://schemas.openxmlformats.org/officeDocument/2006/relationships/oleObject" Target="../embeddings/oleObject32.bin"/><Relationship Id="rId3" Type="http://schemas.openxmlformats.org/officeDocument/2006/relationships/notesSlide" Target="../notesSlides/notesSlide5.xml"/><Relationship Id="rId7" Type="http://schemas.openxmlformats.org/officeDocument/2006/relationships/image" Target="../media/image52.png"/><Relationship Id="rId12" Type="http://schemas.openxmlformats.org/officeDocument/2006/relationships/image" Target="../media/image53.png"/><Relationship Id="rId17" Type="http://schemas.openxmlformats.org/officeDocument/2006/relationships/image" Target="../media/image49.wmf"/><Relationship Id="rId2" Type="http://schemas.openxmlformats.org/officeDocument/2006/relationships/slideLayout" Target="../slideLayouts/slideLayout13.xml"/><Relationship Id="rId16" Type="http://schemas.openxmlformats.org/officeDocument/2006/relationships/oleObject" Target="../embeddings/oleObject31.bin"/><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27.bin"/><Relationship Id="rId15" Type="http://schemas.openxmlformats.org/officeDocument/2006/relationships/image" Target="../media/image54.png"/><Relationship Id="rId10" Type="http://schemas.openxmlformats.org/officeDocument/2006/relationships/oleObject" Target="../embeddings/oleObject29.bin"/><Relationship Id="rId19" Type="http://schemas.openxmlformats.org/officeDocument/2006/relationships/image" Target="../media/image50.wmf"/><Relationship Id="rId4" Type="http://schemas.openxmlformats.org/officeDocument/2006/relationships/image" Target="../media/image51.png"/><Relationship Id="rId9" Type="http://schemas.openxmlformats.org/officeDocument/2006/relationships/image" Target="../media/image46.emf"/><Relationship Id="rId14" Type="http://schemas.openxmlformats.org/officeDocument/2006/relationships/image" Target="../media/image48.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37.bin"/><Relationship Id="rId18" Type="http://schemas.openxmlformats.org/officeDocument/2006/relationships/image" Target="../media/image61.wmf"/><Relationship Id="rId26" Type="http://schemas.openxmlformats.org/officeDocument/2006/relationships/oleObject" Target="../embeddings/oleObject42.bin"/><Relationship Id="rId3" Type="http://schemas.openxmlformats.org/officeDocument/2006/relationships/notesSlide" Target="../notesSlides/notesSlide6.xml"/><Relationship Id="rId21" Type="http://schemas.openxmlformats.org/officeDocument/2006/relationships/image" Target="../media/image62.wmf"/><Relationship Id="rId7" Type="http://schemas.openxmlformats.org/officeDocument/2006/relationships/image" Target="../media/image56.wmf"/><Relationship Id="rId12" Type="http://schemas.openxmlformats.org/officeDocument/2006/relationships/image" Target="../media/image67.png"/><Relationship Id="rId17" Type="http://schemas.openxmlformats.org/officeDocument/2006/relationships/oleObject" Target="../embeddings/oleObject39.bin"/><Relationship Id="rId25" Type="http://schemas.openxmlformats.org/officeDocument/2006/relationships/image" Target="../media/image70.png"/><Relationship Id="rId2" Type="http://schemas.openxmlformats.org/officeDocument/2006/relationships/slideLayout" Target="../slideLayouts/slideLayout13.xml"/><Relationship Id="rId16" Type="http://schemas.openxmlformats.org/officeDocument/2006/relationships/image" Target="../media/image60.wmf"/><Relationship Id="rId20" Type="http://schemas.openxmlformats.org/officeDocument/2006/relationships/oleObject" Target="../embeddings/oleObject40.bin"/><Relationship Id="rId29" Type="http://schemas.openxmlformats.org/officeDocument/2006/relationships/image" Target="../media/image65.wmf"/><Relationship Id="rId1" Type="http://schemas.openxmlformats.org/officeDocument/2006/relationships/vmlDrawing" Target="../drawings/vmlDrawing6.vml"/><Relationship Id="rId6" Type="http://schemas.openxmlformats.org/officeDocument/2006/relationships/oleObject" Target="../embeddings/oleObject34.bin"/><Relationship Id="rId11" Type="http://schemas.openxmlformats.org/officeDocument/2006/relationships/image" Target="../media/image58.wmf"/><Relationship Id="rId24" Type="http://schemas.openxmlformats.org/officeDocument/2006/relationships/image" Target="../media/image69.png"/><Relationship Id="rId5" Type="http://schemas.openxmlformats.org/officeDocument/2006/relationships/image" Target="../media/image55.wmf"/><Relationship Id="rId15" Type="http://schemas.openxmlformats.org/officeDocument/2006/relationships/oleObject" Target="../embeddings/oleObject38.bin"/><Relationship Id="rId23" Type="http://schemas.openxmlformats.org/officeDocument/2006/relationships/image" Target="../media/image63.wmf"/><Relationship Id="rId28" Type="http://schemas.openxmlformats.org/officeDocument/2006/relationships/oleObject" Target="../embeddings/oleObject43.bin"/><Relationship Id="rId10" Type="http://schemas.openxmlformats.org/officeDocument/2006/relationships/oleObject" Target="../embeddings/oleObject36.bin"/><Relationship Id="rId19" Type="http://schemas.openxmlformats.org/officeDocument/2006/relationships/image" Target="../media/image68.png"/><Relationship Id="rId31" Type="http://schemas.openxmlformats.org/officeDocument/2006/relationships/image" Target="../media/image66.emf"/><Relationship Id="rId4" Type="http://schemas.openxmlformats.org/officeDocument/2006/relationships/oleObject" Target="../embeddings/oleObject33.bin"/><Relationship Id="rId9" Type="http://schemas.openxmlformats.org/officeDocument/2006/relationships/image" Target="../media/image57.wmf"/><Relationship Id="rId14" Type="http://schemas.openxmlformats.org/officeDocument/2006/relationships/image" Target="../media/image59.wmf"/><Relationship Id="rId22" Type="http://schemas.openxmlformats.org/officeDocument/2006/relationships/oleObject" Target="../embeddings/oleObject41.bin"/><Relationship Id="rId27" Type="http://schemas.openxmlformats.org/officeDocument/2006/relationships/image" Target="../media/image64.emf"/><Relationship Id="rId30" Type="http://schemas.openxmlformats.org/officeDocument/2006/relationships/oleObject" Target="../embeddings/oleObject44.bin"/></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oleObject" Target="../embeddings/oleObject49.bin"/><Relationship Id="rId18" Type="http://schemas.openxmlformats.org/officeDocument/2006/relationships/image" Target="../media/image77.wmf"/><Relationship Id="rId3" Type="http://schemas.openxmlformats.org/officeDocument/2006/relationships/notesSlide" Target="../notesSlides/notesSlide7.xml"/><Relationship Id="rId7" Type="http://schemas.openxmlformats.org/officeDocument/2006/relationships/image" Target="../media/image72.wmf"/><Relationship Id="rId12" Type="http://schemas.openxmlformats.org/officeDocument/2006/relationships/image" Target="../media/image74.wmf"/><Relationship Id="rId17" Type="http://schemas.openxmlformats.org/officeDocument/2006/relationships/oleObject" Target="../embeddings/oleObject51.bin"/><Relationship Id="rId2" Type="http://schemas.openxmlformats.org/officeDocument/2006/relationships/slideLayout" Target="../slideLayouts/slideLayout13.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oleObject" Target="../embeddings/oleObject48.bin"/><Relationship Id="rId5" Type="http://schemas.openxmlformats.org/officeDocument/2006/relationships/image" Target="../media/image71.wmf"/><Relationship Id="rId15" Type="http://schemas.openxmlformats.org/officeDocument/2006/relationships/oleObject" Target="../embeddings/oleObject50.bin"/><Relationship Id="rId10" Type="http://schemas.openxmlformats.org/officeDocument/2006/relationships/image" Target="../media/image73.wmf"/><Relationship Id="rId19" Type="http://schemas.openxmlformats.org/officeDocument/2006/relationships/oleObject" Target="../embeddings/oleObject52.bin"/><Relationship Id="rId4" Type="http://schemas.openxmlformats.org/officeDocument/2006/relationships/oleObject" Target="../embeddings/oleObject45.bin"/><Relationship Id="rId9" Type="http://schemas.openxmlformats.org/officeDocument/2006/relationships/oleObject" Target="../embeddings/oleObject47.bin"/><Relationship Id="rId14" Type="http://schemas.openxmlformats.org/officeDocument/2006/relationships/image" Target="../media/image7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4D38A-FD59-49EB-96A3-18997133B3E5}"/>
              </a:ext>
            </a:extLst>
          </p:cNvPr>
          <p:cNvPicPr>
            <a:picLocks noChangeAspect="1"/>
          </p:cNvPicPr>
          <p:nvPr/>
        </p:nvPicPr>
        <p:blipFill>
          <a:blip r:embed="rId3"/>
          <a:stretch>
            <a:fillRect/>
          </a:stretch>
        </p:blipFill>
        <p:spPr>
          <a:xfrm>
            <a:off x="3069848" y="2280165"/>
            <a:ext cx="1443017" cy="1323669"/>
          </a:xfrm>
          <a:prstGeom prst="rect">
            <a:avLst/>
          </a:prstGeom>
        </p:spPr>
      </p:pic>
      <p:sp>
        <p:nvSpPr>
          <p:cNvPr id="5" name="Rounded Rectangle 13">
            <a:extLst>
              <a:ext uri="{FF2B5EF4-FFF2-40B4-BE49-F238E27FC236}">
                <a16:creationId xmlns:a16="http://schemas.microsoft.com/office/drawing/2014/main" id="{D2BD3099-DF58-4215-BFC3-A51D9C010F64}"/>
              </a:ext>
            </a:extLst>
          </p:cNvPr>
          <p:cNvSpPr/>
          <p:nvPr/>
        </p:nvSpPr>
        <p:spPr>
          <a:xfrm>
            <a:off x="4512865" y="2444122"/>
            <a:ext cx="6266762" cy="1017891"/>
          </a:xfrm>
          <a:prstGeom prst="roundRect">
            <a:avLst>
              <a:gd name="adj" fmla="val 13040"/>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10" name="Picture 9">
            <a:extLst>
              <a:ext uri="{FF2B5EF4-FFF2-40B4-BE49-F238E27FC236}">
                <a16:creationId xmlns:a16="http://schemas.microsoft.com/office/drawing/2014/main" id="{6674F4FE-9C17-47E1-A1A7-B66BFF6AD817}"/>
              </a:ext>
            </a:extLst>
          </p:cNvPr>
          <p:cNvPicPr>
            <a:picLocks noChangeAspect="1"/>
          </p:cNvPicPr>
          <p:nvPr/>
        </p:nvPicPr>
        <p:blipFill>
          <a:blip r:embed="rId4"/>
          <a:stretch>
            <a:fillRect/>
          </a:stretch>
        </p:blipFill>
        <p:spPr>
          <a:xfrm>
            <a:off x="4972503" y="2515032"/>
            <a:ext cx="5712078" cy="1017891"/>
          </a:xfrm>
          <a:prstGeom prst="rect">
            <a:avLst/>
          </a:prstGeom>
        </p:spPr>
      </p:pic>
      <p:sp>
        <p:nvSpPr>
          <p:cNvPr id="11" name="TextBox 10">
            <a:extLst>
              <a:ext uri="{FF2B5EF4-FFF2-40B4-BE49-F238E27FC236}">
                <a16:creationId xmlns:a16="http://schemas.microsoft.com/office/drawing/2014/main" id="{4FAD3105-7432-469B-A70E-769114CDBBE1}"/>
              </a:ext>
            </a:extLst>
          </p:cNvPr>
          <p:cNvSpPr txBox="1"/>
          <p:nvPr/>
        </p:nvSpPr>
        <p:spPr>
          <a:xfrm>
            <a:off x="5721503" y="1603057"/>
            <a:ext cx="3837910" cy="677108"/>
          </a:xfrm>
          <a:prstGeom prst="rect">
            <a:avLst/>
          </a:prstGeom>
          <a:noFill/>
        </p:spPr>
        <p:txBody>
          <a:bodyPr wrap="none" rtlCol="0">
            <a:spAutoFit/>
          </a:bodyPr>
          <a:lstStyle/>
          <a:p>
            <a:r>
              <a:rPr lang="vi-VN" b="1">
                <a:solidFill>
                  <a:srgbClr val="C00000"/>
                </a:solidFill>
                <a:effectLst>
                  <a:outerShdw blurRad="38100" dist="38100" dir="2700000" algn="tl">
                    <a:srgbClr val="000000">
                      <a:alpha val="43137"/>
                    </a:srgbClr>
                  </a:outerShdw>
                </a:effectLst>
              </a:rPr>
              <a:t>CHƯƠNG IV</a:t>
            </a:r>
          </a:p>
          <a:p>
            <a:r>
              <a:rPr lang="vi-VN" sz="2000" b="1">
                <a:solidFill>
                  <a:schemeClr val="accent3">
                    <a:lumMod val="50000"/>
                  </a:schemeClr>
                </a:solidFill>
                <a:effectLst>
                  <a:outerShdw blurRad="38100" dist="38100" dir="2700000" algn="tl">
                    <a:srgbClr val="000000">
                      <a:alpha val="43137"/>
                    </a:srgbClr>
                  </a:outerShdw>
                </a:effectLst>
              </a:rPr>
              <a:t>NGUYÊN HÀM VÀ TÍCH PHÂN</a:t>
            </a:r>
            <a:endParaRPr lang="en-US" sz="2000" b="1">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753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4639E-1FA1-43B6-9D04-F3ED9E094AAE}"/>
              </a:ext>
            </a:extLst>
          </p:cNvPr>
          <p:cNvSpPr/>
          <p:nvPr/>
        </p:nvSpPr>
        <p:spPr>
          <a:xfrm>
            <a:off x="1015999" y="4691588"/>
            <a:ext cx="10859911" cy="830997"/>
          </a:xfrm>
          <a:prstGeom prst="rect">
            <a:avLst/>
          </a:prstGeom>
        </p:spPr>
        <p:txBody>
          <a:bodyPr wrap="square">
            <a:spAutoFit/>
          </a:bodyPr>
          <a:lstStyle/>
          <a:p>
            <a:r>
              <a:rPr lang="vi-VN" sz="2400"/>
              <a:t>Vậy quãng đường máy bay đã di chuyển từ khi bắt đầu chạy đà đến khi nó rời đường băng là </a:t>
            </a:r>
            <a:r>
              <a:rPr lang="vi-VN" sz="2400" i="1">
                <a:latin typeface="Times New Roman" panose="02020603050405020304" pitchFamily="18" charset="0"/>
                <a:cs typeface="Times New Roman" panose="02020603050405020304" pitchFamily="18" charset="0"/>
              </a:rPr>
              <a:t>S</a:t>
            </a:r>
            <a:r>
              <a:rPr lang="en-US" sz="2400" i="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1500 </a:t>
            </a:r>
            <a:r>
              <a:rPr lang="vi-VN" sz="2400" i="1">
                <a:latin typeface="Times New Roman" panose="02020603050405020304" pitchFamily="18" charset="0"/>
                <a:cs typeface="Times New Roman" panose="02020603050405020304" pitchFamily="18" charset="0"/>
              </a:rPr>
              <a:t>m</a:t>
            </a:r>
            <a:r>
              <a:rPr lang="vi-VN" sz="2400"/>
              <a:t>.</a:t>
            </a:r>
            <a:endParaRPr lang="en-US" sz="2400"/>
          </a:p>
        </p:txBody>
      </p:sp>
      <p:sp>
        <p:nvSpPr>
          <p:cNvPr id="3" name="Rectangle 2">
            <a:extLst>
              <a:ext uri="{FF2B5EF4-FFF2-40B4-BE49-F238E27FC236}">
                <a16:creationId xmlns:a16="http://schemas.microsoft.com/office/drawing/2014/main" id="{24469F21-BB34-4D3A-A68A-E889E7BE28CB}"/>
              </a:ext>
            </a:extLst>
          </p:cNvPr>
          <p:cNvSpPr/>
          <p:nvPr/>
        </p:nvSpPr>
        <p:spPr>
          <a:xfrm>
            <a:off x="1016000" y="1369977"/>
            <a:ext cx="11176000" cy="1200329"/>
          </a:xfrm>
          <a:prstGeom prst="rect">
            <a:avLst/>
          </a:prstGeom>
        </p:spPr>
        <p:txBody>
          <a:bodyPr wrap="square">
            <a:spAutoFit/>
          </a:bodyPr>
          <a:lstStyle/>
          <a:p>
            <a:r>
              <a:rPr lang="vi-VN" sz="2400"/>
              <a:t>Gọi </a:t>
            </a:r>
            <a:r>
              <a:rPr lang="vi-VN" sz="2400" i="1">
                <a:latin typeface="Times New Roman" panose="02020603050405020304" pitchFamily="18" charset="0"/>
                <a:cs typeface="Times New Roman" panose="02020603050405020304" pitchFamily="18" charset="0"/>
              </a:rPr>
              <a:t>S(t) (0≤</a:t>
            </a:r>
            <a:r>
              <a:rPr lang="en-US" sz="2400" i="1">
                <a:latin typeface="Times New Roman" panose="02020603050405020304" pitchFamily="18" charset="0"/>
                <a:cs typeface="Times New Roman" panose="02020603050405020304" pitchFamily="18" charset="0"/>
              </a:rPr>
              <a:t> t </a:t>
            </a:r>
            <a:r>
              <a:rPr lang="vi-VN" sz="2400" i="1">
                <a:latin typeface="Times New Roman" panose="02020603050405020304" pitchFamily="18" charset="0"/>
                <a:cs typeface="Times New Roman" panose="02020603050405020304" pitchFamily="18" charset="0"/>
              </a:rPr>
              <a:t>≤30) </a:t>
            </a:r>
            <a:r>
              <a:rPr lang="vi-VN" sz="2400"/>
              <a:t>là quãng đường máy bay di chuyển được sau </a:t>
            </a:r>
            <a:r>
              <a:rPr lang="vi-VN" sz="2400" i="1">
                <a:latin typeface="Times New Roman" panose="02020603050405020304" pitchFamily="18" charset="0"/>
                <a:cs typeface="Times New Roman" panose="02020603050405020304" pitchFamily="18" charset="0"/>
              </a:rPr>
              <a:t>t </a:t>
            </a:r>
            <a:r>
              <a:rPr lang="vi-VN" sz="2400"/>
              <a:t>giây kể từ lúc bắt đầu chạy đà.</a:t>
            </a:r>
            <a:r>
              <a:rPr lang="en-US" sz="2400"/>
              <a:t> </a:t>
            </a:r>
            <a:r>
              <a:rPr lang="vi-VN" sz="2400"/>
              <a:t>Ta có </a:t>
            </a:r>
            <a:r>
              <a:rPr lang="vi-VN" sz="2400" i="1">
                <a:latin typeface="Times New Roman" panose="02020603050405020304" pitchFamily="18" charset="0"/>
                <a:cs typeface="Times New Roman" panose="02020603050405020304" pitchFamily="18" charset="0"/>
              </a:rPr>
              <a:t>v(t) = S'(t) </a:t>
            </a:r>
            <a:r>
              <a:rPr lang="en-US" sz="2400"/>
              <a:t>nên</a:t>
            </a:r>
            <a:r>
              <a:rPr lang="vi-VN" sz="2400"/>
              <a:t> </a:t>
            </a:r>
            <a:r>
              <a:rPr lang="vi-VN" sz="2400" i="1">
                <a:latin typeface="Times New Roman" panose="02020603050405020304" pitchFamily="18" charset="0"/>
                <a:cs typeface="Times New Roman" panose="02020603050405020304" pitchFamily="18" charset="0"/>
              </a:rPr>
              <a:t>S(t)</a:t>
            </a:r>
            <a:r>
              <a:rPr lang="vi-VN" sz="2400"/>
              <a:t> là một nguyên hàm của hàm số vận tốc </a:t>
            </a:r>
            <a:r>
              <a:rPr lang="vi-VN" sz="2400" i="1">
                <a:latin typeface="Times New Roman" panose="02020603050405020304" pitchFamily="18" charset="0"/>
                <a:cs typeface="Times New Roman" panose="02020603050405020304" pitchFamily="18" charset="0"/>
              </a:rPr>
              <a:t>v(t)</a:t>
            </a:r>
            <a:r>
              <a:rPr lang="vi-VN" sz="2400"/>
              <a:t>. Sử dụng tính chất của nguyên hàm ta được</a:t>
            </a:r>
          </a:p>
        </p:txBody>
      </p:sp>
      <p:graphicFrame>
        <p:nvGraphicFramePr>
          <p:cNvPr id="4" name="Object 3">
            <a:extLst>
              <a:ext uri="{FF2B5EF4-FFF2-40B4-BE49-F238E27FC236}">
                <a16:creationId xmlns:a16="http://schemas.microsoft.com/office/drawing/2014/main" id="{FD07C8CD-0B3E-4A76-87CC-C58574A44A46}"/>
              </a:ext>
            </a:extLst>
          </p:cNvPr>
          <p:cNvGraphicFramePr>
            <a:graphicFrameLocks noChangeAspect="1"/>
          </p:cNvGraphicFramePr>
          <p:nvPr>
            <p:extLst>
              <p:ext uri="{D42A27DB-BD31-4B8C-83A1-F6EECF244321}">
                <p14:modId xmlns:p14="http://schemas.microsoft.com/office/powerpoint/2010/main" val="2724336168"/>
              </p:ext>
            </p:extLst>
          </p:nvPr>
        </p:nvGraphicFramePr>
        <p:xfrm>
          <a:off x="3461675" y="2589469"/>
          <a:ext cx="5271475" cy="767212"/>
        </p:xfrm>
        <a:graphic>
          <a:graphicData uri="http://schemas.openxmlformats.org/presentationml/2006/ole">
            <mc:AlternateContent xmlns:mc="http://schemas.openxmlformats.org/markup-compatibility/2006">
              <mc:Choice xmlns:v="urn:schemas-microsoft-com:vml" Requires="v">
                <p:oleObj spid="_x0000_s9276" name="Equation" r:id="rId4" imgW="2705040" imgH="393480" progId="Equation.DSMT4">
                  <p:embed/>
                </p:oleObj>
              </mc:Choice>
              <mc:Fallback>
                <p:oleObj name="Equation" r:id="rId4" imgW="2705040" imgH="393480" progId="Equation.DSMT4">
                  <p:embed/>
                  <p:pic>
                    <p:nvPicPr>
                      <p:cNvPr id="0" name=""/>
                      <p:cNvPicPr/>
                      <p:nvPr/>
                    </p:nvPicPr>
                    <p:blipFill>
                      <a:blip r:embed="rId5"/>
                      <a:stretch>
                        <a:fillRect/>
                      </a:stretch>
                    </p:blipFill>
                    <p:spPr>
                      <a:xfrm>
                        <a:off x="3461675" y="2589469"/>
                        <a:ext cx="5271475" cy="767212"/>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AB3FAC5D-0F8B-4C37-951A-CBA22AF012C5}"/>
              </a:ext>
            </a:extLst>
          </p:cNvPr>
          <p:cNvSpPr/>
          <p:nvPr/>
        </p:nvSpPr>
        <p:spPr>
          <a:xfrm>
            <a:off x="1016000" y="3488169"/>
            <a:ext cx="6322565" cy="461665"/>
          </a:xfrm>
          <a:prstGeom prst="rect">
            <a:avLst/>
          </a:prstGeom>
        </p:spPr>
        <p:txBody>
          <a:bodyPr wrap="none">
            <a:spAutoFit/>
          </a:bodyPr>
          <a:lstStyle/>
          <a:p>
            <a:r>
              <a:rPr lang="vi-VN" sz="2400"/>
              <a:t>Theo giả thiết, </a:t>
            </a:r>
            <a:r>
              <a:rPr lang="vi-VN" sz="2400" i="1">
                <a:latin typeface="Times New Roman" panose="02020603050405020304" pitchFamily="18" charset="0"/>
                <a:cs typeface="Times New Roman" panose="02020603050405020304" pitchFamily="18" charset="0"/>
              </a:rPr>
              <a:t>S</a:t>
            </a:r>
            <a:r>
              <a:rPr lang="vi-VN" sz="2400">
                <a:latin typeface="Times New Roman" panose="02020603050405020304" pitchFamily="18" charset="0"/>
                <a:cs typeface="Times New Roman" panose="02020603050405020304" pitchFamily="18" charset="0"/>
              </a:rPr>
              <a:t>(0) = 0 </a:t>
            </a:r>
            <a:r>
              <a:rPr lang="vi-VN" sz="2400"/>
              <a:t>nên </a:t>
            </a:r>
            <a:r>
              <a:rPr lang="vi-VN" sz="2400" i="1">
                <a:latin typeface="Times New Roman" panose="02020603050405020304" pitchFamily="18" charset="0"/>
                <a:cs typeface="Times New Roman" panose="02020603050405020304" pitchFamily="18" charset="0"/>
              </a:rPr>
              <a:t>C</a:t>
            </a:r>
            <a:r>
              <a:rPr lang="vi-VN" sz="2400">
                <a:latin typeface="Times New Roman" panose="02020603050405020304" pitchFamily="18" charset="0"/>
                <a:cs typeface="Times New Roman" panose="02020603050405020304" pitchFamily="18" charset="0"/>
              </a:rPr>
              <a:t> = 0 </a:t>
            </a:r>
            <a:r>
              <a:rPr lang="vi-VN" sz="2400"/>
              <a:t>và ta được</a:t>
            </a:r>
            <a:endParaRPr lang="en-US" sz="2400"/>
          </a:p>
        </p:txBody>
      </p:sp>
      <p:graphicFrame>
        <p:nvGraphicFramePr>
          <p:cNvPr id="29" name="Object 28">
            <a:extLst>
              <a:ext uri="{FF2B5EF4-FFF2-40B4-BE49-F238E27FC236}">
                <a16:creationId xmlns:a16="http://schemas.microsoft.com/office/drawing/2014/main" id="{231D31BE-1214-4D8D-A49B-01CC4F46D541}"/>
              </a:ext>
            </a:extLst>
          </p:cNvPr>
          <p:cNvGraphicFramePr>
            <a:graphicFrameLocks noChangeAspect="1"/>
          </p:cNvGraphicFramePr>
          <p:nvPr>
            <p:extLst>
              <p:ext uri="{D42A27DB-BD31-4B8C-83A1-F6EECF244321}">
                <p14:modId xmlns:p14="http://schemas.microsoft.com/office/powerpoint/2010/main" val="1939283123"/>
              </p:ext>
            </p:extLst>
          </p:nvPr>
        </p:nvGraphicFramePr>
        <p:xfrm>
          <a:off x="7089599" y="3334826"/>
          <a:ext cx="1855787" cy="768350"/>
        </p:xfrm>
        <a:graphic>
          <a:graphicData uri="http://schemas.openxmlformats.org/presentationml/2006/ole">
            <mc:AlternateContent xmlns:mc="http://schemas.openxmlformats.org/markup-compatibility/2006">
              <mc:Choice xmlns:v="urn:schemas-microsoft-com:vml" Requires="v">
                <p:oleObj spid="_x0000_s9277" name="Equation" r:id="rId6" imgW="952200" imgH="393480" progId="Equation.DSMT4">
                  <p:embed/>
                </p:oleObj>
              </mc:Choice>
              <mc:Fallback>
                <p:oleObj name="Equation" r:id="rId6" imgW="952200" imgH="393480" progId="Equation.DSMT4">
                  <p:embed/>
                  <p:pic>
                    <p:nvPicPr>
                      <p:cNvPr id="4" name="Object 3">
                        <a:extLst>
                          <a:ext uri="{FF2B5EF4-FFF2-40B4-BE49-F238E27FC236}">
                            <a16:creationId xmlns:a16="http://schemas.microsoft.com/office/drawing/2014/main" id="{FD07C8CD-0B3E-4A76-87CC-C58574A44A46}"/>
                          </a:ext>
                        </a:extLst>
                      </p:cNvPr>
                      <p:cNvPicPr/>
                      <p:nvPr/>
                    </p:nvPicPr>
                    <p:blipFill>
                      <a:blip r:embed="rId7"/>
                      <a:stretch>
                        <a:fillRect/>
                      </a:stretch>
                    </p:blipFill>
                    <p:spPr>
                      <a:xfrm>
                        <a:off x="7089599" y="3334826"/>
                        <a:ext cx="1855787" cy="76835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8A51003A-65E0-439A-A950-DE8B8257C5CA}"/>
              </a:ext>
            </a:extLst>
          </p:cNvPr>
          <p:cNvSpPr/>
          <p:nvPr/>
        </p:nvSpPr>
        <p:spPr>
          <a:xfrm>
            <a:off x="1015999" y="4143057"/>
            <a:ext cx="10724445" cy="461665"/>
          </a:xfrm>
          <a:prstGeom prst="rect">
            <a:avLst/>
          </a:prstGeom>
        </p:spPr>
        <p:txBody>
          <a:bodyPr wrap="square">
            <a:spAutoFit/>
          </a:bodyPr>
          <a:lstStyle/>
          <a:p>
            <a:r>
              <a:rPr lang="vi-VN" sz="2400"/>
              <a:t>Máy bay rời đường băng khi </a:t>
            </a:r>
            <a:r>
              <a:rPr lang="vi-VN" sz="2400" i="1">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 = 30</a:t>
            </a:r>
            <a:r>
              <a:rPr lang="vi-VN" sz="2400"/>
              <a:t> (giây) nên</a:t>
            </a:r>
          </a:p>
        </p:txBody>
      </p:sp>
      <p:graphicFrame>
        <p:nvGraphicFramePr>
          <p:cNvPr id="31" name="Object 30">
            <a:extLst>
              <a:ext uri="{FF2B5EF4-FFF2-40B4-BE49-F238E27FC236}">
                <a16:creationId xmlns:a16="http://schemas.microsoft.com/office/drawing/2014/main" id="{A49A1D4C-DC94-476E-BDBC-F9D8EBD73C7A}"/>
              </a:ext>
            </a:extLst>
          </p:cNvPr>
          <p:cNvGraphicFramePr>
            <a:graphicFrameLocks noChangeAspect="1"/>
          </p:cNvGraphicFramePr>
          <p:nvPr>
            <p:extLst>
              <p:ext uri="{D42A27DB-BD31-4B8C-83A1-F6EECF244321}">
                <p14:modId xmlns:p14="http://schemas.microsoft.com/office/powerpoint/2010/main" val="2697132183"/>
              </p:ext>
            </p:extLst>
          </p:nvPr>
        </p:nvGraphicFramePr>
        <p:xfrm>
          <a:off x="7245527" y="4145109"/>
          <a:ext cx="2425700" cy="495300"/>
        </p:xfrm>
        <a:graphic>
          <a:graphicData uri="http://schemas.openxmlformats.org/presentationml/2006/ole">
            <mc:AlternateContent xmlns:mc="http://schemas.openxmlformats.org/markup-compatibility/2006">
              <mc:Choice xmlns:v="urn:schemas-microsoft-com:vml" Requires="v">
                <p:oleObj spid="_x0000_s9278" name="Equation" r:id="rId8" imgW="1244520" imgH="253800" progId="Equation.DSMT4">
                  <p:embed/>
                </p:oleObj>
              </mc:Choice>
              <mc:Fallback>
                <p:oleObj name="Equation" r:id="rId8" imgW="1244520" imgH="253800" progId="Equation.DSMT4">
                  <p:embed/>
                  <p:pic>
                    <p:nvPicPr>
                      <p:cNvPr id="29" name="Object 28">
                        <a:extLst>
                          <a:ext uri="{FF2B5EF4-FFF2-40B4-BE49-F238E27FC236}">
                            <a16:creationId xmlns:a16="http://schemas.microsoft.com/office/drawing/2014/main" id="{231D31BE-1214-4D8D-A49B-01CC4F46D541}"/>
                          </a:ext>
                        </a:extLst>
                      </p:cNvPr>
                      <p:cNvPicPr/>
                      <p:nvPr/>
                    </p:nvPicPr>
                    <p:blipFill>
                      <a:blip r:embed="rId9"/>
                      <a:stretch>
                        <a:fillRect/>
                      </a:stretch>
                    </p:blipFill>
                    <p:spPr>
                      <a:xfrm>
                        <a:off x="7245527" y="4145109"/>
                        <a:ext cx="2425700" cy="49530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13273CD9-E3DD-4AA7-A8B5-3B4FB39C5017}"/>
              </a:ext>
            </a:extLst>
          </p:cNvPr>
          <p:cNvGrpSpPr/>
          <p:nvPr/>
        </p:nvGrpSpPr>
        <p:grpSpPr>
          <a:xfrm>
            <a:off x="1" y="8582"/>
            <a:ext cx="10230309" cy="1200329"/>
            <a:chOff x="1" y="8582"/>
            <a:chExt cx="10230309" cy="1200329"/>
          </a:xfrm>
        </p:grpSpPr>
        <p:grpSp>
          <p:nvGrpSpPr>
            <p:cNvPr id="32" name="Group 31">
              <a:extLst>
                <a:ext uri="{FF2B5EF4-FFF2-40B4-BE49-F238E27FC236}">
                  <a16:creationId xmlns:a16="http://schemas.microsoft.com/office/drawing/2014/main" id="{E9A6AACF-B43C-4FA2-B765-06087B04EF86}"/>
                </a:ext>
              </a:extLst>
            </p:cNvPr>
            <p:cNvGrpSpPr/>
            <p:nvPr/>
          </p:nvGrpSpPr>
          <p:grpSpPr>
            <a:xfrm>
              <a:off x="1" y="8582"/>
              <a:ext cx="1309510" cy="1200329"/>
              <a:chOff x="237457" y="3982014"/>
              <a:chExt cx="1907686" cy="1861584"/>
            </a:xfrm>
          </p:grpSpPr>
          <p:grpSp>
            <p:nvGrpSpPr>
              <p:cNvPr id="33" name="Group 32">
                <a:extLst>
                  <a:ext uri="{FF2B5EF4-FFF2-40B4-BE49-F238E27FC236}">
                    <a16:creationId xmlns:a16="http://schemas.microsoft.com/office/drawing/2014/main" id="{46A55E15-FDBD-4508-ACA9-54EAC3160A2F}"/>
                  </a:ext>
                </a:extLst>
              </p:cNvPr>
              <p:cNvGrpSpPr/>
              <p:nvPr/>
            </p:nvGrpSpPr>
            <p:grpSpPr>
              <a:xfrm>
                <a:off x="237457" y="3982014"/>
                <a:ext cx="1907686" cy="1861584"/>
                <a:chOff x="-14246" y="-116126"/>
                <a:chExt cx="1471806" cy="1463064"/>
              </a:xfrm>
            </p:grpSpPr>
            <p:sp>
              <p:nvSpPr>
                <p:cNvPr id="35" name="Oval 34">
                  <a:extLst>
                    <a:ext uri="{FF2B5EF4-FFF2-40B4-BE49-F238E27FC236}">
                      <a16:creationId xmlns:a16="http://schemas.microsoft.com/office/drawing/2014/main" id="{BCF4C425-55B6-4BCC-AADC-8F07F78879CF}"/>
                    </a:ext>
                  </a:extLst>
                </p:cNvPr>
                <p:cNvSpPr/>
                <p:nvPr/>
              </p:nvSpPr>
              <p:spPr>
                <a:xfrm>
                  <a:off x="95407" y="-116126"/>
                  <a:ext cx="136215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6" name="Oval 35">
                  <a:extLst>
                    <a:ext uri="{FF2B5EF4-FFF2-40B4-BE49-F238E27FC236}">
                      <a16:creationId xmlns:a16="http://schemas.microsoft.com/office/drawing/2014/main" id="{AE0B4559-854B-435E-8B6F-F49EE884D765}"/>
                    </a:ext>
                  </a:extLst>
                </p:cNvPr>
                <p:cNvSpPr/>
                <p:nvPr/>
              </p:nvSpPr>
              <p:spPr>
                <a:xfrm>
                  <a:off x="-14246" y="-88901"/>
                  <a:ext cx="1348939" cy="13867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7" name="Rectangle 36">
                  <a:extLst>
                    <a:ext uri="{FF2B5EF4-FFF2-40B4-BE49-F238E27FC236}">
                      <a16:creationId xmlns:a16="http://schemas.microsoft.com/office/drawing/2014/main" id="{8632DBD0-BEA4-4ED7-8AD1-4C7BAFCCE058}"/>
                    </a:ext>
                  </a:extLst>
                </p:cNvPr>
                <p:cNvSpPr/>
                <p:nvPr/>
              </p:nvSpPr>
              <p:spPr>
                <a:xfrm>
                  <a:off x="328095" y="107420"/>
                  <a:ext cx="712022" cy="123797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rPr>
                    <a:t>5</a:t>
                  </a:r>
                  <a:endParaRPr lang="en-US" sz="72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4" name="Picture 33">
                <a:extLst>
                  <a:ext uri="{FF2B5EF4-FFF2-40B4-BE49-F238E27FC236}">
                    <a16:creationId xmlns:a16="http://schemas.microsoft.com/office/drawing/2014/main" id="{4E2AD293-D38B-4835-88DF-2D58CA93E9F0}"/>
                  </a:ext>
                </a:extLst>
              </p:cNvPr>
              <p:cNvPicPr>
                <a:picLocks noChangeAspect="1"/>
              </p:cNvPicPr>
              <p:nvPr/>
            </p:nvPicPr>
            <p:blipFill>
              <a:blip r:embed="rId10"/>
              <a:stretch>
                <a:fillRect/>
              </a:stretch>
            </p:blipFill>
            <p:spPr>
              <a:xfrm>
                <a:off x="372146" y="4266451"/>
                <a:ext cx="1394217" cy="420476"/>
              </a:xfrm>
              <a:prstGeom prst="rect">
                <a:avLst/>
              </a:prstGeom>
            </p:spPr>
          </p:pic>
        </p:grpSp>
        <p:sp>
          <p:nvSpPr>
            <p:cNvPr id="7" name="Rectangle: Rounded Corners 6">
              <a:extLst>
                <a:ext uri="{FF2B5EF4-FFF2-40B4-BE49-F238E27FC236}">
                  <a16:creationId xmlns:a16="http://schemas.microsoft.com/office/drawing/2014/main" id="{55DA32E5-74DF-404D-BA71-CB9C98EBFF6E}"/>
                </a:ext>
              </a:extLst>
            </p:cNvPr>
            <p:cNvSpPr/>
            <p:nvPr/>
          </p:nvSpPr>
          <p:spPr>
            <a:xfrm>
              <a:off x="1244354" y="429386"/>
              <a:ext cx="8985956" cy="4400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8" name="TextBox 7">
              <a:extLst>
                <a:ext uri="{FF2B5EF4-FFF2-40B4-BE49-F238E27FC236}">
                  <a16:creationId xmlns:a16="http://schemas.microsoft.com/office/drawing/2014/main" id="{8240ED88-F9CC-45C0-823E-0584D729FD23}"/>
                </a:ext>
              </a:extLst>
            </p:cNvPr>
            <p:cNvSpPr txBox="1"/>
            <p:nvPr/>
          </p:nvSpPr>
          <p:spPr>
            <a:xfrm>
              <a:off x="2617230" y="418559"/>
              <a:ext cx="5197257" cy="461665"/>
            </a:xfrm>
            <a:prstGeom prst="rect">
              <a:avLst/>
            </a:prstGeom>
            <a:noFill/>
          </p:spPr>
          <p:txBody>
            <a:bodyPr wrap="none" rtlCol="0">
              <a:spAutoFit/>
            </a:bodyPr>
            <a:lstStyle/>
            <a:p>
              <a:pPr marL="285750" indent="-285750">
                <a:buFont typeface="Wingdings" panose="05000000000000000000" pitchFamily="2" charset="2"/>
                <a:buChar char="v"/>
              </a:pPr>
              <a:r>
                <a:rPr lang="en-US" sz="2400" b="1">
                  <a:solidFill>
                    <a:schemeClr val="accent3">
                      <a:lumMod val="50000"/>
                    </a:schemeClr>
                  </a:solidFill>
                </a:rPr>
                <a:t>Giải bài toán tình huống mở đầu</a:t>
              </a:r>
            </a:p>
          </p:txBody>
        </p:sp>
      </p:grpSp>
      <p:pic>
        <p:nvPicPr>
          <p:cNvPr id="10" name="Picture 9">
            <a:extLst>
              <a:ext uri="{FF2B5EF4-FFF2-40B4-BE49-F238E27FC236}">
                <a16:creationId xmlns:a16="http://schemas.microsoft.com/office/drawing/2014/main" id="{6DEDB75B-0B23-4063-A519-564334B8E0F2}"/>
              </a:ext>
            </a:extLst>
          </p:cNvPr>
          <p:cNvPicPr>
            <a:picLocks noChangeAspect="1"/>
          </p:cNvPicPr>
          <p:nvPr/>
        </p:nvPicPr>
        <p:blipFill>
          <a:blip r:embed="rId11"/>
          <a:stretch>
            <a:fillRect/>
          </a:stretch>
        </p:blipFill>
        <p:spPr>
          <a:xfrm>
            <a:off x="5206934" y="997601"/>
            <a:ext cx="1060796" cy="256054"/>
          </a:xfrm>
          <a:prstGeom prst="rect">
            <a:avLst/>
          </a:prstGeom>
        </p:spPr>
      </p:pic>
    </p:spTree>
    <p:extLst>
      <p:ext uri="{BB962C8B-B14F-4D97-AF65-F5344CB8AC3E}">
        <p14:creationId xmlns:p14="http://schemas.microsoft.com/office/powerpoint/2010/main" val="4146743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9B9EE37-D8EC-4780-9EC9-8095C25807C7}"/>
              </a:ext>
            </a:extLst>
          </p:cNvPr>
          <p:cNvGrpSpPr/>
          <p:nvPr/>
        </p:nvGrpSpPr>
        <p:grpSpPr>
          <a:xfrm>
            <a:off x="-120436" y="0"/>
            <a:ext cx="12233413" cy="2308324"/>
            <a:chOff x="-120436" y="0"/>
            <a:chExt cx="12233413" cy="2308324"/>
          </a:xfrm>
        </p:grpSpPr>
        <p:sp>
          <p:nvSpPr>
            <p:cNvPr id="21" name="Rounded Rectangle 22">
              <a:extLst>
                <a:ext uri="{FF2B5EF4-FFF2-40B4-BE49-F238E27FC236}">
                  <a16:creationId xmlns:a16="http://schemas.microsoft.com/office/drawing/2014/main" id="{2027508A-CB54-4339-A877-E9C1CB8C3C17}"/>
                </a:ext>
              </a:extLst>
            </p:cNvPr>
            <p:cNvSpPr/>
            <p:nvPr/>
          </p:nvSpPr>
          <p:spPr>
            <a:xfrm>
              <a:off x="1253067" y="51657"/>
              <a:ext cx="10859909" cy="2256667"/>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B46A92E6-6BED-4299-A57B-2A73B225823F}"/>
                </a:ext>
              </a:extLst>
            </p:cNvPr>
            <p:cNvSpPr/>
            <p:nvPr/>
          </p:nvSpPr>
          <p:spPr>
            <a:xfrm>
              <a:off x="1693332" y="0"/>
              <a:ext cx="10419645" cy="2308324"/>
            </a:xfrm>
            <a:prstGeom prst="rect">
              <a:avLst/>
            </a:prstGeom>
          </p:spPr>
          <p:txBody>
            <a:bodyPr wrap="square">
              <a:spAutoFit/>
            </a:bodyPr>
            <a:lstStyle/>
            <a:p>
              <a:r>
                <a:rPr lang="vi-VN" sz="2400"/>
                <a:t>Doanh thu bán hàng của một công ty khi bán một loại sản phẩm là số tiền </a:t>
              </a:r>
              <a:r>
                <a:rPr lang="vi-VN" sz="2400" i="1">
                  <a:latin typeface="Times New Roman" panose="02020603050405020304" pitchFamily="18" charset="0"/>
                  <a:cs typeface="Times New Roman" panose="02020603050405020304" pitchFamily="18" charset="0"/>
                </a:rPr>
                <a:t>R</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(trđ) thu được khi </a:t>
              </a:r>
              <a:r>
                <a:rPr lang="vi-VN" sz="2400" i="1">
                  <a:latin typeface="Times New Roman" panose="02020603050405020304" pitchFamily="18" charset="0"/>
                  <a:cs typeface="Times New Roman" panose="02020603050405020304" pitchFamily="18" charset="0"/>
                </a:rPr>
                <a:t>x</a:t>
              </a:r>
              <a:r>
                <a:rPr lang="vi-VN" sz="2400"/>
                <a:t> đơn vị sản phẩm được bán ra. Tốc độ biến động của doanh thu khi </a:t>
              </a:r>
              <a:r>
                <a:rPr lang="vi-VN" sz="2400" i="1">
                  <a:latin typeface="Times New Roman" panose="02020603050405020304" pitchFamily="18" charset="0"/>
                  <a:cs typeface="Times New Roman" panose="02020603050405020304" pitchFamily="18" charset="0"/>
                </a:rPr>
                <a:t>x</a:t>
              </a:r>
              <a:r>
                <a:rPr lang="vi-VN" sz="2400"/>
                <a:t> đơn vị sản phẩm đã được bán là hàm số </a:t>
              </a:r>
              <a:r>
                <a:rPr lang="vi-VN" sz="2400" i="1">
                  <a:solidFill>
                    <a:srgbClr val="C00000"/>
                  </a:solidFill>
                  <a:latin typeface="Times New Roman" panose="02020603050405020304" pitchFamily="18" charset="0"/>
                  <a:cs typeface="Times New Roman" panose="02020603050405020304" pitchFamily="18" charset="0"/>
                </a:rPr>
                <a:t>M</a:t>
              </a:r>
              <a:r>
                <a:rPr lang="en-US" sz="2400" i="1" baseline="-25000">
                  <a:solidFill>
                    <a:srgbClr val="C00000"/>
                  </a:solidFill>
                  <a:latin typeface="Times New Roman" panose="02020603050405020304" pitchFamily="18" charset="0"/>
                  <a:cs typeface="Times New Roman" panose="02020603050405020304" pitchFamily="18" charset="0"/>
                </a:rPr>
                <a:t>R</a:t>
              </a:r>
              <a:r>
                <a:rPr lang="vi-VN" sz="2400">
                  <a:solidFill>
                    <a:srgbClr val="C00000"/>
                  </a:solidFill>
                  <a:latin typeface="Times New Roman" panose="02020603050405020304" pitchFamily="18" charset="0"/>
                  <a:cs typeface="Times New Roman" panose="02020603050405020304" pitchFamily="18" charset="0"/>
                </a:rPr>
                <a:t> (</a:t>
              </a:r>
              <a:r>
                <a:rPr lang="vi-VN" sz="2400" i="1">
                  <a:solidFill>
                    <a:srgbClr val="C00000"/>
                  </a:solidFill>
                  <a:latin typeface="Times New Roman" panose="02020603050405020304" pitchFamily="18" charset="0"/>
                  <a:cs typeface="Times New Roman" panose="02020603050405020304" pitchFamily="18" charset="0"/>
                </a:rPr>
                <a:t>x</a:t>
              </a:r>
              <a:r>
                <a:rPr lang="vi-VN" sz="2400">
                  <a:solidFill>
                    <a:srgbClr val="C00000"/>
                  </a:solidFill>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a:solidFill>
                    <a:srgbClr val="C00000"/>
                  </a:solidFill>
                  <a:latin typeface="Times New Roman" panose="02020603050405020304" pitchFamily="18" charset="0"/>
                  <a:cs typeface="Times New Roman" panose="02020603050405020304" pitchFamily="18" charset="0"/>
                </a:rPr>
                <a:t>= </a:t>
              </a:r>
              <a:r>
                <a:rPr lang="vi-VN" sz="2400" i="1">
                  <a:solidFill>
                    <a:srgbClr val="C00000"/>
                  </a:solidFill>
                  <a:latin typeface="Times New Roman" panose="02020603050405020304" pitchFamily="18" charset="0"/>
                  <a:cs typeface="Times New Roman" panose="02020603050405020304" pitchFamily="18" charset="0"/>
                </a:rPr>
                <a:t>R'</a:t>
              </a:r>
              <a:r>
                <a:rPr lang="vi-VN" sz="2400">
                  <a:solidFill>
                    <a:srgbClr val="C00000"/>
                  </a:solidFill>
                  <a:latin typeface="Times New Roman" panose="02020603050405020304" pitchFamily="18" charset="0"/>
                  <a:cs typeface="Times New Roman" panose="02020603050405020304" pitchFamily="18" charset="0"/>
                </a:rPr>
                <a:t>(</a:t>
              </a:r>
              <a:r>
                <a:rPr lang="vi-VN" sz="2400" i="1">
                  <a:solidFill>
                    <a:srgbClr val="C00000"/>
                  </a:solidFill>
                  <a:latin typeface="Times New Roman" panose="02020603050405020304" pitchFamily="18" charset="0"/>
                  <a:cs typeface="Times New Roman" panose="02020603050405020304" pitchFamily="18" charset="0"/>
                </a:rPr>
                <a:t>x</a:t>
              </a:r>
              <a:r>
                <a:rPr lang="vi-VN" sz="2400">
                  <a:solidFill>
                    <a:srgbClr val="C00000"/>
                  </a:solidFill>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a:t>Một công ty công nghệ cho biết, tốc độ biến đ</a:t>
              </a:r>
              <a:r>
                <a:rPr lang="en-US" sz="2400"/>
                <a:t>ổ</a:t>
              </a:r>
              <a:r>
                <a:rPr lang="vi-VN" sz="2400"/>
                <a:t>i của doanh thu khi bán một loại con chíp của hãng được cho bởi </a:t>
              </a:r>
              <a:r>
                <a:rPr lang="vi-VN" sz="2400" i="1">
                  <a:solidFill>
                    <a:srgbClr val="C00000"/>
                  </a:solidFill>
                  <a:latin typeface="Times New Roman" panose="02020603050405020304" pitchFamily="18" charset="0"/>
                  <a:cs typeface="Times New Roman" panose="02020603050405020304" pitchFamily="18" charset="0"/>
                </a:rPr>
                <a:t>M</a:t>
              </a:r>
              <a:r>
                <a:rPr lang="en-US" sz="2400" i="1" baseline="-25000">
                  <a:solidFill>
                    <a:srgbClr val="C00000"/>
                  </a:solidFill>
                  <a:latin typeface="Times New Roman" panose="02020603050405020304" pitchFamily="18" charset="0"/>
                  <a:cs typeface="Times New Roman" panose="02020603050405020304" pitchFamily="18" charset="0"/>
                </a:rPr>
                <a:t>R</a:t>
              </a:r>
              <a:r>
                <a:rPr lang="vi-VN" sz="2400">
                  <a:solidFill>
                    <a:srgbClr val="C00000"/>
                  </a:solidFill>
                  <a:latin typeface="Times New Roman" panose="02020603050405020304" pitchFamily="18" charset="0"/>
                  <a:cs typeface="Times New Roman" panose="02020603050405020304" pitchFamily="18" charset="0"/>
                </a:rPr>
                <a:t> (</a:t>
              </a:r>
              <a:r>
                <a:rPr lang="vi-VN" sz="2400" i="1">
                  <a:solidFill>
                    <a:srgbClr val="C00000"/>
                  </a:solidFill>
                  <a:latin typeface="Times New Roman" panose="02020603050405020304" pitchFamily="18" charset="0"/>
                  <a:cs typeface="Times New Roman" panose="02020603050405020304" pitchFamily="18" charset="0"/>
                </a:rPr>
                <a:t>x</a:t>
              </a:r>
              <a:r>
                <a:rPr lang="vi-VN" sz="2400">
                  <a:solidFill>
                    <a:srgbClr val="C00000"/>
                  </a:solidFill>
                  <a:latin typeface="Times New Roman" panose="02020603050405020304" pitchFamily="18" charset="0"/>
                  <a:cs typeface="Times New Roman" panose="02020603050405020304" pitchFamily="18" charset="0"/>
                </a:rPr>
                <a:t>) = 300 – 0,1</a:t>
              </a:r>
              <a:r>
                <a:rPr lang="vi-VN" sz="2400" i="1">
                  <a:solidFill>
                    <a:srgbClr val="C00000"/>
                  </a:solidFill>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a:t>
              </a:r>
              <a:r>
                <a:rPr lang="vi-VN" sz="2400"/>
                <a:t>ở đó </a:t>
              </a:r>
              <a:r>
                <a:rPr lang="vi-VN" sz="2400" i="1">
                  <a:latin typeface="Times New Roman" panose="02020603050405020304" pitchFamily="18" charset="0"/>
                  <a:cs typeface="Times New Roman" panose="02020603050405020304" pitchFamily="18" charset="0"/>
                </a:rPr>
                <a:t>x</a:t>
              </a:r>
              <a:r>
                <a:rPr lang="vi-VN" sz="2400"/>
                <a:t> là số lượng chíp đã bán. Tìm doanh thu của công ty khi đã bán </a:t>
              </a:r>
              <a:r>
                <a:rPr lang="vi-VN" sz="2400">
                  <a:latin typeface="Times New Roman" panose="02020603050405020304" pitchFamily="18" charset="0"/>
                  <a:cs typeface="Times New Roman" panose="02020603050405020304" pitchFamily="18" charset="0"/>
                </a:rPr>
                <a:t>1000</a:t>
              </a:r>
              <a:r>
                <a:rPr lang="vi-VN" sz="2400"/>
                <a:t> con chíp.</a:t>
              </a:r>
              <a:endParaRPr lang="en-US" sz="2400"/>
            </a:p>
          </p:txBody>
        </p:sp>
        <p:pic>
          <p:nvPicPr>
            <p:cNvPr id="12" name="Picture 11">
              <a:extLst>
                <a:ext uri="{FF2B5EF4-FFF2-40B4-BE49-F238E27FC236}">
                  <a16:creationId xmlns:a16="http://schemas.microsoft.com/office/drawing/2014/main" id="{2BD2257E-5F5F-44DF-8B8B-03A9F146F6CA}"/>
                </a:ext>
              </a:extLst>
            </p:cNvPr>
            <p:cNvPicPr>
              <a:picLocks noChangeAspect="1"/>
            </p:cNvPicPr>
            <p:nvPr/>
          </p:nvPicPr>
          <p:blipFill>
            <a:blip r:embed="rId4"/>
            <a:stretch>
              <a:fillRect/>
            </a:stretch>
          </p:blipFill>
          <p:spPr>
            <a:xfrm>
              <a:off x="-120436" y="372206"/>
              <a:ext cx="1994391" cy="1615568"/>
            </a:xfrm>
            <a:prstGeom prst="rect">
              <a:avLst/>
            </a:prstGeom>
          </p:spPr>
        </p:pic>
      </p:grpSp>
      <p:sp>
        <p:nvSpPr>
          <p:cNvPr id="13" name="Rectangle 12">
            <a:extLst>
              <a:ext uri="{FF2B5EF4-FFF2-40B4-BE49-F238E27FC236}">
                <a16:creationId xmlns:a16="http://schemas.microsoft.com/office/drawing/2014/main" id="{B8FD23BB-EE9D-463F-AA6B-6D2BE05C15D3}"/>
              </a:ext>
            </a:extLst>
          </p:cNvPr>
          <p:cNvSpPr/>
          <p:nvPr/>
        </p:nvSpPr>
        <p:spPr>
          <a:xfrm>
            <a:off x="1501935" y="2880054"/>
            <a:ext cx="5604419" cy="461665"/>
          </a:xfrm>
          <a:prstGeom prst="rect">
            <a:avLst/>
          </a:prstGeom>
        </p:spPr>
        <p:txBody>
          <a:bodyPr wrap="none">
            <a:spAutoFit/>
          </a:bodyPr>
          <a:lstStyle/>
          <a:p>
            <a:r>
              <a:rPr lang="en-US" sz="2400"/>
              <a:t>Từ định nghĩa đạo hàm có </a:t>
            </a:r>
            <a:r>
              <a:rPr lang="vi-VN" sz="2400" i="1">
                <a:solidFill>
                  <a:srgbClr val="C00000"/>
                </a:solidFill>
                <a:latin typeface="Times New Roman" panose="02020603050405020304" pitchFamily="18" charset="0"/>
                <a:cs typeface="Times New Roman" panose="02020603050405020304" pitchFamily="18" charset="0"/>
              </a:rPr>
              <a:t>M</a:t>
            </a:r>
            <a:r>
              <a:rPr lang="en-US" sz="2400" i="1" baseline="-25000">
                <a:solidFill>
                  <a:srgbClr val="C00000"/>
                </a:solidFill>
                <a:latin typeface="Times New Roman" panose="02020603050405020304" pitchFamily="18" charset="0"/>
                <a:cs typeface="Times New Roman" panose="02020603050405020304" pitchFamily="18" charset="0"/>
              </a:rPr>
              <a:t>R</a:t>
            </a:r>
            <a:r>
              <a:rPr lang="vi-VN" sz="2400">
                <a:solidFill>
                  <a:srgbClr val="C00000"/>
                </a:solidFill>
                <a:latin typeface="Times New Roman" panose="02020603050405020304" pitchFamily="18" charset="0"/>
                <a:cs typeface="Times New Roman" panose="02020603050405020304" pitchFamily="18" charset="0"/>
              </a:rPr>
              <a:t> (</a:t>
            </a:r>
            <a:r>
              <a:rPr lang="vi-VN" sz="2400" i="1">
                <a:solidFill>
                  <a:srgbClr val="C00000"/>
                </a:solidFill>
                <a:latin typeface="Times New Roman" panose="02020603050405020304" pitchFamily="18" charset="0"/>
                <a:cs typeface="Times New Roman" panose="02020603050405020304" pitchFamily="18" charset="0"/>
              </a:rPr>
              <a:t>x</a:t>
            </a:r>
            <a:r>
              <a:rPr lang="vi-VN" sz="2400">
                <a:solidFill>
                  <a:srgbClr val="C00000"/>
                </a:solidFill>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a:solidFill>
                  <a:srgbClr val="C00000"/>
                </a:solidFill>
                <a:latin typeface="Times New Roman" panose="02020603050405020304" pitchFamily="18" charset="0"/>
                <a:cs typeface="Times New Roman" panose="02020603050405020304" pitchFamily="18" charset="0"/>
              </a:rPr>
              <a:t>= </a:t>
            </a:r>
            <a:r>
              <a:rPr lang="vi-VN" sz="2400" i="1">
                <a:solidFill>
                  <a:srgbClr val="C00000"/>
                </a:solidFill>
                <a:latin typeface="Times New Roman" panose="02020603050405020304" pitchFamily="18" charset="0"/>
                <a:cs typeface="Times New Roman" panose="02020603050405020304" pitchFamily="18" charset="0"/>
              </a:rPr>
              <a:t>R'</a:t>
            </a:r>
            <a:r>
              <a:rPr lang="vi-VN" sz="2400">
                <a:solidFill>
                  <a:srgbClr val="C00000"/>
                </a:solidFill>
                <a:latin typeface="Times New Roman" panose="02020603050405020304" pitchFamily="18" charset="0"/>
                <a:cs typeface="Times New Roman" panose="02020603050405020304" pitchFamily="18" charset="0"/>
              </a:rPr>
              <a:t>(</a:t>
            </a:r>
            <a:r>
              <a:rPr lang="vi-VN" sz="2400" i="1">
                <a:solidFill>
                  <a:srgbClr val="C00000"/>
                </a:solidFill>
                <a:latin typeface="Times New Roman" panose="02020603050405020304" pitchFamily="18" charset="0"/>
                <a:cs typeface="Times New Roman" panose="02020603050405020304" pitchFamily="18" charset="0"/>
              </a:rPr>
              <a:t>x</a:t>
            </a:r>
            <a:r>
              <a:rPr lang="vi-VN" sz="2400">
                <a:solidFill>
                  <a:srgbClr val="C00000"/>
                </a:solidFill>
                <a:latin typeface="Times New Roman" panose="02020603050405020304" pitchFamily="18" charset="0"/>
                <a:cs typeface="Times New Roman" panose="02020603050405020304" pitchFamily="18" charset="0"/>
              </a:rPr>
              <a:t>)</a:t>
            </a:r>
            <a:endParaRPr lang="en-US" sz="2400"/>
          </a:p>
        </p:txBody>
      </p:sp>
      <p:sp>
        <p:nvSpPr>
          <p:cNvPr id="14" name="Rectangle 13">
            <a:extLst>
              <a:ext uri="{FF2B5EF4-FFF2-40B4-BE49-F238E27FC236}">
                <a16:creationId xmlns:a16="http://schemas.microsoft.com/office/drawing/2014/main" id="{73BBAA9A-AFB9-4243-953F-98355D3E55EB}"/>
              </a:ext>
            </a:extLst>
          </p:cNvPr>
          <p:cNvSpPr/>
          <p:nvPr/>
        </p:nvSpPr>
        <p:spPr>
          <a:xfrm>
            <a:off x="1501935" y="3293946"/>
            <a:ext cx="10690065" cy="830997"/>
          </a:xfrm>
          <a:prstGeom prst="rect">
            <a:avLst/>
          </a:prstGeom>
        </p:spPr>
        <p:txBody>
          <a:bodyPr wrap="square">
            <a:spAutoFit/>
          </a:bodyPr>
          <a:lstStyle/>
          <a:p>
            <a:r>
              <a:rPr lang="vi-VN" sz="2400"/>
              <a:t>Cho trước hàm tốc độ biến động của doanh thu </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M</a:t>
            </a:r>
            <a:r>
              <a:rPr lang="en-US" sz="2400" i="1" baseline="-25000">
                <a:solidFill>
                  <a:schemeClr val="tx1">
                    <a:lumMod val="95000"/>
                    <a:lumOff val="5000"/>
                  </a:schemeClr>
                </a:solidFill>
                <a:latin typeface="Times New Roman" panose="02020603050405020304" pitchFamily="18" charset="0"/>
                <a:cs typeface="Times New Roman" panose="02020603050405020304" pitchFamily="18" charset="0"/>
              </a:rPr>
              <a:t>R</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 (</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x</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vi-VN" sz="2400"/>
              <a:t> khi </a:t>
            </a:r>
            <a:r>
              <a:rPr lang="vi-VN" sz="2400" i="1">
                <a:latin typeface="Times New Roman" panose="02020603050405020304" pitchFamily="18" charset="0"/>
                <a:cs typeface="Times New Roman" panose="02020603050405020304" pitchFamily="18" charset="0"/>
              </a:rPr>
              <a:t>x</a:t>
            </a:r>
            <a:r>
              <a:rPr lang="vi-VN" sz="2400"/>
              <a:t> đơn vị sản phẩm được bán ra thì </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R</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x</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vi-VN" sz="2400">
                <a:solidFill>
                  <a:schemeClr val="tx1">
                    <a:lumMod val="95000"/>
                    <a:lumOff val="5000"/>
                  </a:schemeClr>
                </a:solidFill>
              </a:rPr>
              <a:t> là một nguyên hàm của </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M</a:t>
            </a:r>
            <a:r>
              <a:rPr lang="en-US" sz="2400" i="1" baseline="-25000">
                <a:solidFill>
                  <a:schemeClr val="tx1">
                    <a:lumMod val="95000"/>
                    <a:lumOff val="5000"/>
                  </a:schemeClr>
                </a:solidFill>
                <a:latin typeface="Times New Roman" panose="02020603050405020304" pitchFamily="18" charset="0"/>
                <a:cs typeface="Times New Roman" panose="02020603050405020304" pitchFamily="18" charset="0"/>
              </a:rPr>
              <a:t>R</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 (</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x</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vi-VN" sz="2400">
                <a:solidFill>
                  <a:schemeClr val="tx1">
                    <a:lumMod val="95000"/>
                    <a:lumOff val="5000"/>
                  </a:schemeClr>
                </a:solidFill>
              </a:rPr>
              <a:t>. </a:t>
            </a:r>
            <a:r>
              <a:rPr lang="vi-VN" sz="2400"/>
              <a:t>Do đó</a:t>
            </a:r>
            <a:endParaRPr lang="en-US" sz="2400"/>
          </a:p>
        </p:txBody>
      </p:sp>
      <p:graphicFrame>
        <p:nvGraphicFramePr>
          <p:cNvPr id="15" name="Object 14">
            <a:extLst>
              <a:ext uri="{FF2B5EF4-FFF2-40B4-BE49-F238E27FC236}">
                <a16:creationId xmlns:a16="http://schemas.microsoft.com/office/drawing/2014/main" id="{22FC23FE-245D-4191-B859-C600042F051F}"/>
              </a:ext>
            </a:extLst>
          </p:cNvPr>
          <p:cNvGraphicFramePr>
            <a:graphicFrameLocks noChangeAspect="1"/>
          </p:cNvGraphicFramePr>
          <p:nvPr>
            <p:extLst>
              <p:ext uri="{D42A27DB-BD31-4B8C-83A1-F6EECF244321}">
                <p14:modId xmlns:p14="http://schemas.microsoft.com/office/powerpoint/2010/main" val="1623269254"/>
              </p:ext>
            </p:extLst>
          </p:nvPr>
        </p:nvGraphicFramePr>
        <p:xfrm>
          <a:off x="2992901" y="4144278"/>
          <a:ext cx="6979135" cy="816706"/>
        </p:xfrm>
        <a:graphic>
          <a:graphicData uri="http://schemas.openxmlformats.org/presentationml/2006/ole">
            <mc:AlternateContent xmlns:mc="http://schemas.openxmlformats.org/markup-compatibility/2006">
              <mc:Choice xmlns:v="urn:schemas-microsoft-com:vml" Requires="v">
                <p:oleObj spid="_x0000_s10266" name="Equation" r:id="rId5" imgW="3581280" imgH="419040" progId="Equation.DSMT4">
                  <p:embed/>
                </p:oleObj>
              </mc:Choice>
              <mc:Fallback>
                <p:oleObj name="Equation" r:id="rId5" imgW="3581280" imgH="419040" progId="Equation.DSMT4">
                  <p:embed/>
                  <p:pic>
                    <p:nvPicPr>
                      <p:cNvPr id="0" name=""/>
                      <p:cNvPicPr/>
                      <p:nvPr/>
                    </p:nvPicPr>
                    <p:blipFill>
                      <a:blip r:embed="rId6"/>
                      <a:stretch>
                        <a:fillRect/>
                      </a:stretch>
                    </p:blipFill>
                    <p:spPr>
                      <a:xfrm>
                        <a:off x="2992901" y="4144278"/>
                        <a:ext cx="6979135" cy="816706"/>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BAAD24-8E96-4908-82E6-DCBB7AF0AA18}"/>
              </a:ext>
            </a:extLst>
          </p:cNvPr>
          <p:cNvSpPr/>
          <p:nvPr/>
        </p:nvSpPr>
        <p:spPr>
          <a:xfrm>
            <a:off x="1501935" y="5005233"/>
            <a:ext cx="7917552" cy="830997"/>
          </a:xfrm>
          <a:prstGeom prst="rect">
            <a:avLst/>
          </a:prstGeom>
        </p:spPr>
        <p:txBody>
          <a:bodyPr wrap="none">
            <a:spAutoFit/>
          </a:bodyPr>
          <a:lstStyle/>
          <a:p>
            <a:r>
              <a:rPr lang="vi-VN" sz="2400"/>
              <a:t>Từ ý nghĩa thực tiễn, </a:t>
            </a:r>
            <a:r>
              <a:rPr lang="vi-VN" sz="2400" i="1">
                <a:solidFill>
                  <a:schemeClr val="tx1">
                    <a:lumMod val="95000"/>
                    <a:lumOff val="5000"/>
                  </a:schemeClr>
                </a:solidFill>
                <a:latin typeface="Times New Roman" panose="02020603050405020304" pitchFamily="18" charset="0"/>
                <a:cs typeface="Times New Roman" panose="02020603050405020304" pitchFamily="18" charset="0"/>
              </a:rPr>
              <a:t>R</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0</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 0</a:t>
            </a:r>
            <a:r>
              <a:rPr lang="vi-VN" sz="2400"/>
              <a:t> nên </a:t>
            </a:r>
            <a:r>
              <a:rPr lang="en-US" sz="2400" i="1">
                <a:solidFill>
                  <a:schemeClr val="tx1">
                    <a:lumMod val="95000"/>
                    <a:lumOff val="5000"/>
                  </a:schemeClr>
                </a:solidFill>
                <a:latin typeface="Times New Roman" panose="02020603050405020304" pitchFamily="18" charset="0"/>
                <a:cs typeface="Times New Roman" panose="02020603050405020304" pitchFamily="18" charset="0"/>
              </a:rPr>
              <a:t>C</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 0. </a:t>
            </a:r>
            <a:r>
              <a:rPr lang="vi-VN" sz="2400"/>
              <a:t>Từ đó tìm được </a:t>
            </a:r>
            <a:endParaRPr lang="en-US" sz="2400"/>
          </a:p>
          <a:p>
            <a:pPr algn="ctr"/>
            <a:r>
              <a:rPr lang="vi-VN" sz="2400" i="1">
                <a:solidFill>
                  <a:schemeClr val="tx1">
                    <a:lumMod val="95000"/>
                    <a:lumOff val="5000"/>
                  </a:schemeClr>
                </a:solidFill>
                <a:latin typeface="Times New Roman" panose="02020603050405020304" pitchFamily="18" charset="0"/>
                <a:cs typeface="Times New Roman" panose="02020603050405020304" pitchFamily="18" charset="0"/>
              </a:rPr>
              <a:t>R</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1000</a:t>
            </a:r>
            <a:r>
              <a:rPr lang="vi-VN" sz="240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400">
                <a:solidFill>
                  <a:srgbClr val="C00000"/>
                </a:solidFill>
                <a:latin typeface="Times New Roman" panose="02020603050405020304" pitchFamily="18" charset="0"/>
                <a:cs typeface="Times New Roman" panose="02020603050405020304" pitchFamily="18" charset="0"/>
              </a:rPr>
              <a:t>200 000</a:t>
            </a:r>
            <a:r>
              <a:rPr lang="vi-VN" sz="2400">
                <a:solidFill>
                  <a:srgbClr val="C00000"/>
                </a:solidFill>
              </a:rPr>
              <a:t> </a:t>
            </a:r>
            <a:r>
              <a:rPr lang="vi-VN" sz="2400"/>
              <a:t>(triệu đồng)</a:t>
            </a:r>
            <a:endParaRPr lang="en-US" sz="2400"/>
          </a:p>
        </p:txBody>
      </p:sp>
      <p:pic>
        <p:nvPicPr>
          <p:cNvPr id="26" name="Picture 25">
            <a:extLst>
              <a:ext uri="{FF2B5EF4-FFF2-40B4-BE49-F238E27FC236}">
                <a16:creationId xmlns:a16="http://schemas.microsoft.com/office/drawing/2014/main" id="{0FF25615-3287-4856-BBAF-085F2BC74C4B}"/>
              </a:ext>
            </a:extLst>
          </p:cNvPr>
          <p:cNvPicPr>
            <a:picLocks noChangeAspect="1"/>
          </p:cNvPicPr>
          <p:nvPr/>
        </p:nvPicPr>
        <p:blipFill>
          <a:blip r:embed="rId7"/>
          <a:stretch>
            <a:fillRect/>
          </a:stretch>
        </p:blipFill>
        <p:spPr>
          <a:xfrm>
            <a:off x="5565602" y="2466162"/>
            <a:ext cx="1060796" cy="256054"/>
          </a:xfrm>
          <a:prstGeom prst="rect">
            <a:avLst/>
          </a:prstGeom>
        </p:spPr>
      </p:pic>
    </p:spTree>
    <p:extLst>
      <p:ext uri="{BB962C8B-B14F-4D97-AF65-F5344CB8AC3E}">
        <p14:creationId xmlns:p14="http://schemas.microsoft.com/office/powerpoint/2010/main" val="3548637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A222B-A41D-4BA7-A5C4-200B67BE5032}"/>
              </a:ext>
            </a:extLst>
          </p:cNvPr>
          <p:cNvPicPr>
            <a:picLocks noChangeAspect="1"/>
          </p:cNvPicPr>
          <p:nvPr/>
        </p:nvPicPr>
        <p:blipFill>
          <a:blip r:embed="rId4"/>
          <a:stretch>
            <a:fillRect/>
          </a:stretch>
        </p:blipFill>
        <p:spPr>
          <a:xfrm>
            <a:off x="0" y="0"/>
            <a:ext cx="6998815" cy="417268"/>
          </a:xfrm>
          <a:prstGeom prst="rect">
            <a:avLst/>
          </a:prstGeom>
        </p:spPr>
      </p:pic>
      <p:sp>
        <p:nvSpPr>
          <p:cNvPr id="3" name="TextBox 2">
            <a:extLst>
              <a:ext uri="{FF2B5EF4-FFF2-40B4-BE49-F238E27FC236}">
                <a16:creationId xmlns:a16="http://schemas.microsoft.com/office/drawing/2014/main" id="{73D776EC-A57F-4A32-9E89-0A945685ECE9}"/>
              </a:ext>
            </a:extLst>
          </p:cNvPr>
          <p:cNvSpPr txBox="1"/>
          <p:nvPr/>
        </p:nvSpPr>
        <p:spPr>
          <a:xfrm>
            <a:off x="887181" y="340832"/>
            <a:ext cx="4073551" cy="400110"/>
          </a:xfrm>
          <a:prstGeom prst="rect">
            <a:avLst/>
          </a:prstGeom>
          <a:noFill/>
        </p:spPr>
        <p:txBody>
          <a:bodyPr wrap="none" rtlCol="0">
            <a:spAutoFit/>
          </a:bodyPr>
          <a:lstStyle/>
          <a:p>
            <a:r>
              <a:rPr lang="en-US" sz="2000" b="1">
                <a:solidFill>
                  <a:srgbClr val="C00000"/>
                </a:solidFill>
              </a:rPr>
              <a:t>a) Nguyên hàm hàm số lũy thừa</a:t>
            </a:r>
          </a:p>
        </p:txBody>
      </p:sp>
      <p:grpSp>
        <p:nvGrpSpPr>
          <p:cNvPr id="7" name="Group 6">
            <a:extLst>
              <a:ext uri="{FF2B5EF4-FFF2-40B4-BE49-F238E27FC236}">
                <a16:creationId xmlns:a16="http://schemas.microsoft.com/office/drawing/2014/main" id="{3EC023E7-912B-4F5D-9B17-D4AC2FD63327}"/>
              </a:ext>
            </a:extLst>
          </p:cNvPr>
          <p:cNvGrpSpPr/>
          <p:nvPr/>
        </p:nvGrpSpPr>
        <p:grpSpPr>
          <a:xfrm>
            <a:off x="1092006" y="639741"/>
            <a:ext cx="3641101" cy="483253"/>
            <a:chOff x="530578" y="802411"/>
            <a:chExt cx="3641101" cy="483253"/>
          </a:xfrm>
        </p:grpSpPr>
        <p:sp>
          <p:nvSpPr>
            <p:cNvPr id="4" name="TextBox 3">
              <a:extLst>
                <a:ext uri="{FF2B5EF4-FFF2-40B4-BE49-F238E27FC236}">
                  <a16:creationId xmlns:a16="http://schemas.microsoft.com/office/drawing/2014/main" id="{CA95288B-3AD3-4EA4-BFFF-7F6990010C25}"/>
                </a:ext>
              </a:extLst>
            </p:cNvPr>
            <p:cNvSpPr txBox="1"/>
            <p:nvPr/>
          </p:nvSpPr>
          <p:spPr>
            <a:xfrm>
              <a:off x="530578" y="823999"/>
              <a:ext cx="2119491" cy="461665"/>
            </a:xfrm>
            <a:prstGeom prst="rect">
              <a:avLst/>
            </a:prstGeom>
            <a:noFill/>
          </p:spPr>
          <p:txBody>
            <a:bodyPr wrap="none" rtlCol="0">
              <a:spAutoFit/>
            </a:bodyPr>
            <a:lstStyle/>
            <a:p>
              <a:r>
                <a:rPr lang="en-US" sz="2400"/>
                <a:t>Hàm lũy thừa </a:t>
              </a:r>
            </a:p>
          </p:txBody>
        </p:sp>
        <p:graphicFrame>
          <p:nvGraphicFramePr>
            <p:cNvPr id="5" name="Object 4">
              <a:extLst>
                <a:ext uri="{FF2B5EF4-FFF2-40B4-BE49-F238E27FC236}">
                  <a16:creationId xmlns:a16="http://schemas.microsoft.com/office/drawing/2014/main" id="{A73AC86E-CF8A-4992-BF10-8DFAEC753182}"/>
                </a:ext>
              </a:extLst>
            </p:cNvPr>
            <p:cNvGraphicFramePr>
              <a:graphicFrameLocks noChangeAspect="1"/>
            </p:cNvGraphicFramePr>
            <p:nvPr>
              <p:extLst>
                <p:ext uri="{D42A27DB-BD31-4B8C-83A1-F6EECF244321}">
                  <p14:modId xmlns:p14="http://schemas.microsoft.com/office/powerpoint/2010/main" val="779007874"/>
                </p:ext>
              </p:extLst>
            </p:nvPr>
          </p:nvGraphicFramePr>
          <p:xfrm>
            <a:off x="2488766" y="802411"/>
            <a:ext cx="1682913" cy="445477"/>
          </p:xfrm>
          <a:graphic>
            <a:graphicData uri="http://schemas.openxmlformats.org/presentationml/2006/ole">
              <mc:AlternateContent xmlns:mc="http://schemas.openxmlformats.org/markup-compatibility/2006">
                <mc:Choice xmlns:v="urn:schemas-microsoft-com:vml" Requires="v">
                  <p:oleObj spid="_x0000_s11432" name="Equation" r:id="rId5" imgW="863280" imgH="228600" progId="Equation.DSMT4">
                    <p:embed/>
                  </p:oleObj>
                </mc:Choice>
                <mc:Fallback>
                  <p:oleObj name="Equation" r:id="rId5" imgW="863280" imgH="228600" progId="Equation.DSMT4">
                    <p:embed/>
                    <p:pic>
                      <p:nvPicPr>
                        <p:cNvPr id="0" name=""/>
                        <p:cNvPicPr/>
                        <p:nvPr/>
                      </p:nvPicPr>
                      <p:blipFill>
                        <a:blip r:embed="rId6"/>
                        <a:stretch>
                          <a:fillRect/>
                        </a:stretch>
                      </p:blipFill>
                      <p:spPr>
                        <a:xfrm>
                          <a:off x="2488766" y="802411"/>
                          <a:ext cx="1682913" cy="445477"/>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665A5B4-F2D5-4A24-BD85-21D096DB7364}"/>
                  </a:ext>
                </a:extLst>
              </p:cNvPr>
              <p:cNvSpPr/>
              <p:nvPr/>
            </p:nvSpPr>
            <p:spPr>
              <a:xfrm>
                <a:off x="1563433" y="1005010"/>
                <a:ext cx="7710460" cy="1200329"/>
              </a:xfrm>
              <a:prstGeom prst="rect">
                <a:avLst/>
              </a:prstGeom>
            </p:spPr>
            <p:txBody>
              <a:bodyPr wrap="square">
                <a:spAutoFit/>
              </a:bodyPr>
              <a:lstStyle/>
              <a:p>
                <a:r>
                  <a:rPr lang="vi-VN" sz="2400"/>
                  <a:t>- Với </a:t>
                </a:r>
                <a14:m>
                  <m:oMath xmlns:m="http://schemas.openxmlformats.org/officeDocument/2006/math">
                    <m:r>
                      <a:rPr lang="vi-VN" sz="2400" i="1" smtClean="0">
                        <a:latin typeface="Cambria Math" panose="02040503050406030204" pitchFamily="18" charset="0"/>
                        <a:ea typeface="Cambria Math" panose="02040503050406030204" pitchFamily="18" charset="0"/>
                      </a:rPr>
                      <m:t>𝛼</m:t>
                    </m:r>
                  </m:oMath>
                </a14:m>
                <a:r>
                  <a:rPr lang="vi-VN" sz="2400"/>
                  <a:t> nguyên dương, tập xác định là </a:t>
                </a:r>
                <a14:m>
                  <m:oMath xmlns:m="http://schemas.openxmlformats.org/officeDocument/2006/math">
                    <m:r>
                      <a:rPr lang="vi-VN" sz="2400" i="1" smtClean="0">
                        <a:latin typeface="Cambria Math" panose="02040503050406030204" pitchFamily="18" charset="0"/>
                        <a:ea typeface="Cambria Math" panose="02040503050406030204" pitchFamily="18" charset="0"/>
                      </a:rPr>
                      <m:t>ℝ</m:t>
                    </m:r>
                  </m:oMath>
                </a14:m>
                <a:r>
                  <a:rPr lang="vi-VN" sz="2400"/>
                  <a:t>;</a:t>
                </a:r>
              </a:p>
              <a:p>
                <a:r>
                  <a:rPr lang="vi-VN" sz="2400"/>
                  <a:t>- Với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nguyên âm hoặc bằng </a:t>
                </a:r>
                <a:r>
                  <a:rPr lang="vi-VN" sz="2400">
                    <a:latin typeface="Times New Roman" panose="02020603050405020304" pitchFamily="18" charset="0"/>
                    <a:cs typeface="Times New Roman" panose="02020603050405020304" pitchFamily="18" charset="0"/>
                  </a:rPr>
                  <a:t>0</a:t>
                </a:r>
                <a:r>
                  <a:rPr lang="vi-VN" sz="2400"/>
                  <a:t>, tập xác định là </a:t>
                </a:r>
                <a14:m>
                  <m:oMath xmlns:m="http://schemas.openxmlformats.org/officeDocument/2006/math">
                    <m:r>
                      <a:rPr lang="vi-VN" sz="2400" i="1">
                        <a:latin typeface="Cambria Math" panose="02040503050406030204" pitchFamily="18" charset="0"/>
                        <a:ea typeface="Cambria Math" panose="02040503050406030204" pitchFamily="18" charset="0"/>
                      </a:rPr>
                      <m:t>ℝ</m:t>
                    </m:r>
                  </m:oMath>
                </a14:m>
                <a:r>
                  <a:rPr lang="vi-VN" sz="2400">
                    <a:latin typeface="Times New Roman" panose="02020603050405020304" pitchFamily="18" charset="0"/>
                    <a:cs typeface="Times New Roman" panose="02020603050405020304" pitchFamily="18" charset="0"/>
                  </a:rPr>
                  <a:t>\{0}</a:t>
                </a:r>
                <a:r>
                  <a:rPr lang="vi-VN" sz="2400"/>
                  <a:t>;</a:t>
                </a:r>
              </a:p>
              <a:p>
                <a:r>
                  <a:rPr lang="vi-VN" sz="2400"/>
                  <a:t>- Với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không nguyên, tập xác định là </a:t>
                </a:r>
                <a:r>
                  <a:rPr lang="vi-VN" sz="2400">
                    <a:latin typeface="Times New Roman" panose="02020603050405020304" pitchFamily="18" charset="0"/>
                    <a:cs typeface="Times New Roman" panose="02020603050405020304" pitchFamily="18" charset="0"/>
                  </a:rPr>
                  <a:t>(0;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7665A5B4-F2D5-4A24-BD85-21D096DB7364}"/>
                  </a:ext>
                </a:extLst>
              </p:cNvPr>
              <p:cNvSpPr>
                <a:spLocks noRot="1" noChangeAspect="1" noMove="1" noResize="1" noEditPoints="1" noAdjustHandles="1" noChangeArrowheads="1" noChangeShapeType="1" noTextEdit="1"/>
              </p:cNvSpPr>
              <p:nvPr/>
            </p:nvSpPr>
            <p:spPr>
              <a:xfrm>
                <a:off x="1563433" y="1005010"/>
                <a:ext cx="7710460" cy="1200329"/>
              </a:xfrm>
              <a:prstGeom prst="rect">
                <a:avLst/>
              </a:prstGeom>
              <a:blipFill>
                <a:blip r:embed="rId7"/>
                <a:stretch>
                  <a:fillRect l="-1186" t="-3553" b="-1066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6D66D776-AC6D-4CF7-8D46-2A5AEDDBF008}"/>
              </a:ext>
            </a:extLst>
          </p:cNvPr>
          <p:cNvGrpSpPr/>
          <p:nvPr/>
        </p:nvGrpSpPr>
        <p:grpSpPr>
          <a:xfrm>
            <a:off x="1101589" y="2293142"/>
            <a:ext cx="10870975" cy="671513"/>
            <a:chOff x="1173761" y="2429171"/>
            <a:chExt cx="10870975" cy="671513"/>
          </a:xfrm>
        </p:grpSpPr>
        <p:sp>
          <p:nvSpPr>
            <p:cNvPr id="12" name="Rounded Rectangle 14">
              <a:extLst>
                <a:ext uri="{FF2B5EF4-FFF2-40B4-BE49-F238E27FC236}">
                  <a16:creationId xmlns:a16="http://schemas.microsoft.com/office/drawing/2014/main" id="{828854FA-F48B-4CCF-835B-FC5058BE047F}"/>
                </a:ext>
              </a:extLst>
            </p:cNvPr>
            <p:cNvSpPr/>
            <p:nvPr/>
          </p:nvSpPr>
          <p:spPr>
            <a:xfrm>
              <a:off x="1173761" y="2514155"/>
              <a:ext cx="10870975" cy="530398"/>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513989-D1F0-4F19-A405-7920E1778CC5}"/>
                    </a:ext>
                  </a:extLst>
                </p:cNvPr>
                <p:cNvSpPr txBox="1"/>
                <p:nvPr/>
              </p:nvSpPr>
              <p:spPr>
                <a:xfrm>
                  <a:off x="1492158" y="2545385"/>
                  <a:ext cx="7782002" cy="461665"/>
                </a:xfrm>
                <a:prstGeom prst="rect">
                  <a:avLst/>
                </a:prstGeom>
                <a:noFill/>
              </p:spPr>
              <p:txBody>
                <a:bodyPr wrap="none" rtlCol="0">
                  <a:spAutoFit/>
                </a:bodyPr>
                <a:lstStyle/>
                <a:p>
                  <a:pPr marL="342900" indent="-342900">
                    <a:buFont typeface="Wingdings" panose="05000000000000000000" pitchFamily="2" charset="2"/>
                    <a:buChar char="v"/>
                  </a:pPr>
                  <a:r>
                    <a:rPr lang="en-US" sz="2400" b="1"/>
                    <a:t>Hàm lũy thừa                       có đạo hàm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&gt;0</m:t>
                      </m:r>
                    </m:oMath>
                  </a14:m>
                  <a:r>
                    <a:rPr lang="en-US" sz="2400"/>
                    <a:t> </a:t>
                  </a:r>
                  <a:r>
                    <a:rPr lang="en-US" sz="2400" b="1"/>
                    <a:t>và  </a:t>
                  </a:r>
                </a:p>
              </p:txBody>
            </p:sp>
          </mc:Choice>
          <mc:Fallback xmlns="">
            <p:sp>
              <p:nvSpPr>
                <p:cNvPr id="9" name="TextBox 8">
                  <a:extLst>
                    <a:ext uri="{FF2B5EF4-FFF2-40B4-BE49-F238E27FC236}">
                      <a16:creationId xmlns:a16="http://schemas.microsoft.com/office/drawing/2014/main" id="{A1513989-D1F0-4F19-A405-7920E1778CC5}"/>
                    </a:ext>
                  </a:extLst>
                </p:cNvPr>
                <p:cNvSpPr txBox="1">
                  <a:spLocks noRot="1" noChangeAspect="1" noMove="1" noResize="1" noEditPoints="1" noAdjustHandles="1" noChangeArrowheads="1" noChangeShapeType="1" noTextEdit="1"/>
                </p:cNvSpPr>
                <p:nvPr/>
              </p:nvSpPr>
              <p:spPr>
                <a:xfrm>
                  <a:off x="1492158" y="2545385"/>
                  <a:ext cx="7782002" cy="461665"/>
                </a:xfrm>
                <a:prstGeom prst="rect">
                  <a:avLst/>
                </a:prstGeom>
                <a:blipFill>
                  <a:blip r:embed="rId20"/>
                  <a:stretch>
                    <a:fillRect l="-1096" t="-9211" r="-157"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Object 9">
                  <a:extLst>
                    <a:ext uri="{FF2B5EF4-FFF2-40B4-BE49-F238E27FC236}">
                      <a16:creationId xmlns:a16="http://schemas.microsoft.com/office/drawing/2014/main" id="{6FB1153A-C0D1-45D8-81B2-CEA7CD6FEF24}"/>
                    </a:ext>
                  </a:extLst>
                </p:cNvPr>
                <p:cNvGraphicFramePr>
                  <a:graphicFrameLocks noChangeAspect="1"/>
                </p:cNvGraphicFramePr>
                <p:nvPr>
                  <p:extLst>
                    <p:ext uri="{D42A27DB-BD31-4B8C-83A1-F6EECF244321}">
                      <p14:modId xmlns:p14="http://schemas.microsoft.com/office/powerpoint/2010/main" val="746096903"/>
                    </p:ext>
                  </p:extLst>
                </p:nvPr>
              </p:nvGraphicFramePr>
              <p:xfrm>
                <a:off x="3905012" y="2547664"/>
                <a:ext cx="1831975" cy="496888"/>
              </p:xfrm>
              <a:graphic>
                <a:graphicData uri="http://schemas.openxmlformats.org/presentationml/2006/ole">
                  <mc:AlternateContent>
                    <mc:Choice xmlns:v="urn:schemas-microsoft-com:vml" Requires="v">
                      <p:oleObj spid="_x0000_s11433" name="Equation" r:id="rId21" imgW="939600" imgH="253800" progId="Equation.DSMT4">
                        <p:embed/>
                      </p:oleObj>
                    </mc:Choice>
                    <mc:Fallback>
                      <p:oleObj name="Equation" r:id="rId21" imgW="939600" imgH="253800" progId="Equation.DSMT4">
                        <p:embed/>
                        <p:pic>
                          <p:nvPicPr>
                            <p:cNvPr id="5" name="Object 4">
                              <a:extLst>
                                <a:ext uri="{FF2B5EF4-FFF2-40B4-BE49-F238E27FC236}">
                                  <a16:creationId xmlns:a16="http://schemas.microsoft.com/office/drawing/2014/main" id="{A73AC86E-CF8A-4992-BF10-8DFAEC753182}"/>
                                </a:ext>
                              </a:extLst>
                            </p:cNvPr>
                            <p:cNvPicPr/>
                            <p:nvPr/>
                          </p:nvPicPr>
                          <p:blipFill>
                            <a:blip r:embed="rId22"/>
                            <a:stretch>
                              <a:fillRect/>
                            </a:stretch>
                          </p:blipFill>
                          <p:spPr>
                            <a:xfrm>
                              <a:off x="3905012" y="2547664"/>
                              <a:ext cx="1831975" cy="496888"/>
                            </a:xfrm>
                            <a:prstGeom prst="rect">
                              <a:avLst/>
                            </a:prstGeom>
                          </p:spPr>
                        </p:pic>
                      </p:oleObj>
                    </mc:Fallback>
                  </mc:AlternateContent>
                </a:graphicData>
              </a:graphic>
            </p:graphicFrame>
          </mc:Choice>
          <mc:Fallback xmlns="">
            <p:graphicFrame>
              <p:nvGraphicFramePr>
                <p:cNvPr id="10" name="Object 9">
                  <a:extLst>
                    <a:ext uri="{FF2B5EF4-FFF2-40B4-BE49-F238E27FC236}">
                      <a16:creationId xmlns:a16="http://schemas.microsoft.com/office/drawing/2014/main" id="{6FB1153A-C0D1-45D8-81B2-CEA7CD6FEF24}"/>
                    </a:ext>
                  </a:extLst>
                </p:cNvPr>
                <p:cNvGraphicFramePr>
                  <a:graphicFrameLocks noChangeAspect="1"/>
                </p:cNvGraphicFramePr>
                <p:nvPr>
                  <p:extLst>
                    <p:ext uri="{D42A27DB-BD31-4B8C-83A1-F6EECF244321}">
                      <p14:modId xmlns:p14="http://schemas.microsoft.com/office/powerpoint/2010/main" val="746096903"/>
                    </p:ext>
                  </p:extLst>
                </p:nvPr>
              </p:nvGraphicFramePr>
              <p:xfrm>
                <a:off x="3905012" y="2547664"/>
                <a:ext cx="1831975" cy="496888"/>
              </p:xfrm>
              <a:graphic>
                <a:graphicData uri="http://schemas.openxmlformats.org/presentationml/2006/ole">
                  <mc:AlternateContent>
                    <mc:Choice xmlns:v="urn:schemas-microsoft-com:vml" Requires="v">
                      <p:oleObj spid="_x0000_s11279" name="Equation" r:id="rId11" imgW="939600" imgH="253800" progId="Equation.DSMT4">
                        <p:embed/>
                      </p:oleObj>
                    </mc:Choice>
                    <mc:Fallback>
                      <p:oleObj name="Equation" r:id="rId11" imgW="939600" imgH="253800" progId="Equation.DSMT4">
                        <p:embed/>
                        <p:pic>
                          <p:nvPicPr>
                            <p:cNvPr id="5" name="Object 4">
                              <a:extLst>
                                <a:ext uri="{FF2B5EF4-FFF2-40B4-BE49-F238E27FC236}">
                                  <a16:creationId xmlns:a16="http://schemas.microsoft.com/office/drawing/2014/main" id="{A73AC86E-CF8A-4992-BF10-8DFAEC753182}"/>
                                </a:ext>
                              </a:extLst>
                            </p:cNvPr>
                            <p:cNvPicPr/>
                            <p:nvPr/>
                          </p:nvPicPr>
                          <p:blipFill>
                            <a:blip r:embed="rId12"/>
                            <a:stretch>
                              <a:fillRect/>
                            </a:stretch>
                          </p:blipFill>
                          <p:spPr>
                            <a:xfrm>
                              <a:off x="3905012" y="2547664"/>
                              <a:ext cx="1831975" cy="496888"/>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1" name="Object 10">
                  <a:extLst>
                    <a:ext uri="{FF2B5EF4-FFF2-40B4-BE49-F238E27FC236}">
                      <a16:creationId xmlns:a16="http://schemas.microsoft.com/office/drawing/2014/main" id="{46E93A27-3604-4F30-BC84-A23DF359708C}"/>
                    </a:ext>
                  </a:extLst>
                </p:cNvPr>
                <p:cNvGraphicFramePr>
                  <a:graphicFrameLocks noChangeAspect="1"/>
                </p:cNvGraphicFramePr>
                <p:nvPr>
                  <p:extLst>
                    <p:ext uri="{D42A27DB-BD31-4B8C-83A1-F6EECF244321}">
                      <p14:modId xmlns:p14="http://schemas.microsoft.com/office/powerpoint/2010/main" val="3295875492"/>
                    </p:ext>
                  </p:extLst>
                </p:nvPr>
              </p:nvGraphicFramePr>
              <p:xfrm>
                <a:off x="8989093" y="2429171"/>
                <a:ext cx="1658938" cy="671513"/>
              </p:xfrm>
              <a:graphic>
                <a:graphicData uri="http://schemas.openxmlformats.org/presentationml/2006/ole">
                  <mc:AlternateContent>
                    <mc:Choice xmlns:v="urn:schemas-microsoft-com:vml" Requires="v">
                      <p:oleObj spid="_x0000_s11434" name="Equation" r:id="rId23" imgW="850680" imgH="342720" progId="Equation.DSMT4">
                        <p:embed/>
                      </p:oleObj>
                    </mc:Choice>
                    <mc:Fallback>
                      <p:oleObj name="Equation" r:id="rId23" imgW="850680" imgH="342720" progId="Equation.DSMT4">
                        <p:embed/>
                        <p:pic>
                          <p:nvPicPr>
                            <p:cNvPr id="10" name="Object 9">
                              <a:extLst>
                                <a:ext uri="{FF2B5EF4-FFF2-40B4-BE49-F238E27FC236}">
                                  <a16:creationId xmlns:a16="http://schemas.microsoft.com/office/drawing/2014/main" id="{6FB1153A-C0D1-45D8-81B2-CEA7CD6FEF24}"/>
                                </a:ext>
                              </a:extLst>
                            </p:cNvPr>
                            <p:cNvPicPr/>
                            <p:nvPr/>
                          </p:nvPicPr>
                          <p:blipFill>
                            <a:blip r:embed="rId24"/>
                            <a:stretch>
                              <a:fillRect/>
                            </a:stretch>
                          </p:blipFill>
                          <p:spPr>
                            <a:xfrm>
                              <a:off x="8989093" y="2429171"/>
                              <a:ext cx="1658938" cy="671513"/>
                            </a:xfrm>
                            <a:prstGeom prst="rect">
                              <a:avLst/>
                            </a:prstGeom>
                          </p:spPr>
                        </p:pic>
                      </p:oleObj>
                    </mc:Fallback>
                  </mc:AlternateContent>
                </a:graphicData>
              </a:graphic>
            </p:graphicFrame>
          </mc:Choice>
          <mc:Fallback xmlns="">
            <p:graphicFrame>
              <p:nvGraphicFramePr>
                <p:cNvPr id="11" name="Object 10">
                  <a:extLst>
                    <a:ext uri="{FF2B5EF4-FFF2-40B4-BE49-F238E27FC236}">
                      <a16:creationId xmlns:a16="http://schemas.microsoft.com/office/drawing/2014/main" id="{46E93A27-3604-4F30-BC84-A23DF359708C}"/>
                    </a:ext>
                  </a:extLst>
                </p:cNvPr>
                <p:cNvGraphicFramePr>
                  <a:graphicFrameLocks noChangeAspect="1"/>
                </p:cNvGraphicFramePr>
                <p:nvPr>
                  <p:extLst>
                    <p:ext uri="{D42A27DB-BD31-4B8C-83A1-F6EECF244321}">
                      <p14:modId xmlns:p14="http://schemas.microsoft.com/office/powerpoint/2010/main" val="3295875492"/>
                    </p:ext>
                  </p:extLst>
                </p:nvPr>
              </p:nvGraphicFramePr>
              <p:xfrm>
                <a:off x="8989093" y="2429171"/>
                <a:ext cx="1658938" cy="671513"/>
              </p:xfrm>
              <a:graphic>
                <a:graphicData uri="http://schemas.openxmlformats.org/presentationml/2006/ole">
                  <mc:AlternateContent>
                    <mc:Choice xmlns:v="urn:schemas-microsoft-com:vml" Requires="v">
                      <p:oleObj spid="_x0000_s11280" name="Equation" r:id="rId13" imgW="850680" imgH="342720" progId="Equation.DSMT4">
                        <p:embed/>
                      </p:oleObj>
                    </mc:Choice>
                    <mc:Fallback>
                      <p:oleObj name="Equation" r:id="rId13" imgW="850680" imgH="342720" progId="Equation.DSMT4">
                        <p:embed/>
                        <p:pic>
                          <p:nvPicPr>
                            <p:cNvPr id="10" name="Object 9">
                              <a:extLst>
                                <a:ext uri="{FF2B5EF4-FFF2-40B4-BE49-F238E27FC236}">
                                  <a16:creationId xmlns:a16="http://schemas.microsoft.com/office/drawing/2014/main" id="{6FB1153A-C0D1-45D8-81B2-CEA7CD6FEF24}"/>
                                </a:ext>
                              </a:extLst>
                            </p:cNvPr>
                            <p:cNvPicPr/>
                            <p:nvPr/>
                          </p:nvPicPr>
                          <p:blipFill>
                            <a:blip r:embed="rId14"/>
                            <a:stretch>
                              <a:fillRect/>
                            </a:stretch>
                          </p:blipFill>
                          <p:spPr>
                            <a:xfrm>
                              <a:off x="8989093" y="2429171"/>
                              <a:ext cx="1658938" cy="671513"/>
                            </a:xfrm>
                            <a:prstGeom prst="rect">
                              <a:avLst/>
                            </a:prstGeom>
                          </p:spPr>
                        </p:pic>
                      </p:oleObj>
                    </mc:Fallback>
                  </mc:AlternateContent>
                </a:graphicData>
              </a:graphic>
            </p:graphicFrame>
          </mc:Fallback>
        </mc:AlternateContent>
      </p:grpSp>
      <p:graphicFrame>
        <p:nvGraphicFramePr>
          <p:cNvPr id="14" name="Object 13">
            <a:extLst>
              <a:ext uri="{FF2B5EF4-FFF2-40B4-BE49-F238E27FC236}">
                <a16:creationId xmlns:a16="http://schemas.microsoft.com/office/drawing/2014/main" id="{9E94EA39-494C-421F-B67D-1B641D853090}"/>
              </a:ext>
            </a:extLst>
          </p:cNvPr>
          <p:cNvGraphicFramePr>
            <a:graphicFrameLocks noChangeAspect="1"/>
          </p:cNvGraphicFramePr>
          <p:nvPr>
            <p:extLst>
              <p:ext uri="{D42A27DB-BD31-4B8C-83A1-F6EECF244321}">
                <p14:modId xmlns:p14="http://schemas.microsoft.com/office/powerpoint/2010/main" val="3802410437"/>
              </p:ext>
            </p:extLst>
          </p:nvPr>
        </p:nvGraphicFramePr>
        <p:xfrm>
          <a:off x="1473283" y="2969273"/>
          <a:ext cx="4059238" cy="965200"/>
        </p:xfrm>
        <a:graphic>
          <a:graphicData uri="http://schemas.openxmlformats.org/presentationml/2006/ole">
            <mc:AlternateContent xmlns:mc="http://schemas.openxmlformats.org/markup-compatibility/2006">
              <mc:Choice xmlns:v="urn:schemas-microsoft-com:vml" Requires="v">
                <p:oleObj spid="_x0000_s11435" name="Equation" r:id="rId25" imgW="2082600" imgH="495000" progId="Equation.DSMT4">
                  <p:embed/>
                </p:oleObj>
              </mc:Choice>
              <mc:Fallback>
                <p:oleObj name="Equation" r:id="rId25" imgW="2082600" imgH="495000" progId="Equation.DSMT4">
                  <p:embed/>
                  <p:pic>
                    <p:nvPicPr>
                      <p:cNvPr id="0" name=""/>
                      <p:cNvPicPr/>
                      <p:nvPr/>
                    </p:nvPicPr>
                    <p:blipFill>
                      <a:blip r:embed="rId26"/>
                      <a:stretch>
                        <a:fillRect/>
                      </a:stretch>
                    </p:blipFill>
                    <p:spPr>
                      <a:xfrm>
                        <a:off x="1473283" y="2969273"/>
                        <a:ext cx="4059238" cy="965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DFD68DB-4C6A-4D0F-8C45-AF6752A7F995}"/>
              </a:ext>
            </a:extLst>
          </p:cNvPr>
          <p:cNvGraphicFramePr>
            <a:graphicFrameLocks noChangeAspect="1"/>
          </p:cNvGraphicFramePr>
          <p:nvPr>
            <p:extLst>
              <p:ext uri="{D42A27DB-BD31-4B8C-83A1-F6EECF244321}">
                <p14:modId xmlns:p14="http://schemas.microsoft.com/office/powerpoint/2010/main" val="255460932"/>
              </p:ext>
            </p:extLst>
          </p:nvPr>
        </p:nvGraphicFramePr>
        <p:xfrm>
          <a:off x="5578475" y="3119438"/>
          <a:ext cx="2697163" cy="766762"/>
        </p:xfrm>
        <a:graphic>
          <a:graphicData uri="http://schemas.openxmlformats.org/presentationml/2006/ole">
            <mc:AlternateContent xmlns:mc="http://schemas.openxmlformats.org/markup-compatibility/2006">
              <mc:Choice xmlns:v="urn:schemas-microsoft-com:vml" Requires="v">
                <p:oleObj spid="_x0000_s11436" name="Equation" r:id="rId27" imgW="1384200" imgH="393480" progId="Equation.DSMT4">
                  <p:embed/>
                </p:oleObj>
              </mc:Choice>
              <mc:Fallback>
                <p:oleObj name="Equation" r:id="rId27" imgW="1384200" imgH="393480" progId="Equation.DSMT4">
                  <p:embed/>
                  <p:pic>
                    <p:nvPicPr>
                      <p:cNvPr id="0" name=""/>
                      <p:cNvPicPr/>
                      <p:nvPr/>
                    </p:nvPicPr>
                    <p:blipFill>
                      <a:blip r:embed="rId28"/>
                      <a:stretch>
                        <a:fillRect/>
                      </a:stretch>
                    </p:blipFill>
                    <p:spPr>
                      <a:xfrm>
                        <a:off x="5578475" y="3119438"/>
                        <a:ext cx="2697163" cy="76676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76721D8-0D0D-4BBD-BF68-D23D5071EFD6}"/>
              </a:ext>
            </a:extLst>
          </p:cNvPr>
          <p:cNvGraphicFramePr>
            <a:graphicFrameLocks noChangeAspect="1"/>
          </p:cNvGraphicFramePr>
          <p:nvPr>
            <p:extLst>
              <p:ext uri="{D42A27DB-BD31-4B8C-83A1-F6EECF244321}">
                <p14:modId xmlns:p14="http://schemas.microsoft.com/office/powerpoint/2010/main" val="780528396"/>
              </p:ext>
            </p:extLst>
          </p:nvPr>
        </p:nvGraphicFramePr>
        <p:xfrm>
          <a:off x="8319037" y="2941633"/>
          <a:ext cx="3653527" cy="1058009"/>
        </p:xfrm>
        <a:graphic>
          <a:graphicData uri="http://schemas.openxmlformats.org/presentationml/2006/ole">
            <mc:AlternateContent xmlns:mc="http://schemas.openxmlformats.org/markup-compatibility/2006">
              <mc:Choice xmlns:v="urn:schemas-microsoft-com:vml" Requires="v">
                <p:oleObj spid="_x0000_s11437" name="Equation" r:id="rId29" imgW="1875451" imgH="543658" progId="Equation.DSMT4">
                  <p:embed/>
                </p:oleObj>
              </mc:Choice>
              <mc:Fallback>
                <p:oleObj name="Equation" r:id="rId29" imgW="1875451" imgH="543658" progId="Equation.DSMT4">
                  <p:embed/>
                  <p:pic>
                    <p:nvPicPr>
                      <p:cNvPr id="0" name=""/>
                      <p:cNvPicPr/>
                      <p:nvPr/>
                    </p:nvPicPr>
                    <p:blipFill>
                      <a:blip r:embed="rId30"/>
                      <a:stretch>
                        <a:fillRect/>
                      </a:stretch>
                    </p:blipFill>
                    <p:spPr>
                      <a:xfrm>
                        <a:off x="8319037" y="2941633"/>
                        <a:ext cx="3653527" cy="1058009"/>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AB54C3A2-FA0C-44A4-A0B5-82B83D427728}"/>
              </a:ext>
            </a:extLst>
          </p:cNvPr>
          <p:cNvPicPr>
            <a:picLocks noChangeAspect="1"/>
          </p:cNvPicPr>
          <p:nvPr/>
        </p:nvPicPr>
        <p:blipFill rotWithShape="1">
          <a:blip r:embed="rId31"/>
          <a:srcRect l="21471" b="8562"/>
          <a:stretch/>
        </p:blipFill>
        <p:spPr>
          <a:xfrm>
            <a:off x="820195" y="3057512"/>
            <a:ext cx="562788" cy="643171"/>
          </a:xfrm>
          <a:prstGeom prst="rect">
            <a:avLst/>
          </a:prstGeom>
        </p:spPr>
      </p:pic>
      <p:grpSp>
        <p:nvGrpSpPr>
          <p:cNvPr id="28" name="Group 27">
            <a:extLst>
              <a:ext uri="{FF2B5EF4-FFF2-40B4-BE49-F238E27FC236}">
                <a16:creationId xmlns:a16="http://schemas.microsoft.com/office/drawing/2014/main" id="{05B96F12-EF33-4A17-864F-9B0ECDCF5D43}"/>
              </a:ext>
            </a:extLst>
          </p:cNvPr>
          <p:cNvGrpSpPr/>
          <p:nvPr/>
        </p:nvGrpSpPr>
        <p:grpSpPr>
          <a:xfrm>
            <a:off x="0" y="4003075"/>
            <a:ext cx="12124412" cy="1511765"/>
            <a:chOff x="0" y="4100136"/>
            <a:chExt cx="12124412" cy="1511765"/>
          </a:xfrm>
        </p:grpSpPr>
        <p:sp>
          <p:nvSpPr>
            <p:cNvPr id="24" name="Rounded Rectangle 47">
              <a:extLst>
                <a:ext uri="{FF2B5EF4-FFF2-40B4-BE49-F238E27FC236}">
                  <a16:creationId xmlns:a16="http://schemas.microsoft.com/office/drawing/2014/main" id="{856214FB-3696-4ED3-A278-30C9476212B5}"/>
                </a:ext>
              </a:extLst>
            </p:cNvPr>
            <p:cNvSpPr/>
            <p:nvPr/>
          </p:nvSpPr>
          <p:spPr>
            <a:xfrm>
              <a:off x="1092006" y="4119669"/>
              <a:ext cx="10961511" cy="1492232"/>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17">
              <a:extLst>
                <a:ext uri="{FF2B5EF4-FFF2-40B4-BE49-F238E27FC236}">
                  <a16:creationId xmlns:a16="http://schemas.microsoft.com/office/drawing/2014/main" id="{8519B0CB-2F0C-4C17-AD96-A91DC8ADA123}"/>
                </a:ext>
              </a:extLst>
            </p:cNvPr>
            <p:cNvPicPr>
              <a:picLocks noChangeAspect="1"/>
            </p:cNvPicPr>
            <p:nvPr/>
          </p:nvPicPr>
          <p:blipFill>
            <a:blip r:embed="rId32"/>
            <a:stretch>
              <a:fillRect/>
            </a:stretch>
          </p:blipFill>
          <p:spPr>
            <a:xfrm>
              <a:off x="0" y="4226814"/>
              <a:ext cx="1360273" cy="1303809"/>
            </a:xfrm>
            <a:prstGeom prst="rect">
              <a:avLst/>
            </a:prstGeom>
          </p:spPr>
        </p:pic>
        <p:sp>
          <p:nvSpPr>
            <p:cNvPr id="21" name="Rectangle 20">
              <a:extLst>
                <a:ext uri="{FF2B5EF4-FFF2-40B4-BE49-F238E27FC236}">
                  <a16:creationId xmlns:a16="http://schemas.microsoft.com/office/drawing/2014/main" id="{9D02F47E-E084-4F87-9AAB-DE2BADE0E478}"/>
                </a:ext>
              </a:extLst>
            </p:cNvPr>
            <p:cNvSpPr/>
            <p:nvPr/>
          </p:nvSpPr>
          <p:spPr>
            <a:xfrm>
              <a:off x="1431168" y="4780904"/>
              <a:ext cx="10693244" cy="830997"/>
            </a:xfrm>
            <a:prstGeom prst="rect">
              <a:avLst/>
            </a:prstGeom>
          </p:spPr>
          <p:txBody>
            <a:bodyPr wrap="square">
              <a:spAutoFit/>
            </a:bodyPr>
            <a:lstStyle/>
            <a:p>
              <a:r>
                <a:rPr lang="vi-VN" sz="2400"/>
                <a:t>b) Cho hàm số </a:t>
              </a:r>
              <a:r>
                <a:rPr lang="vi-VN" sz="2400">
                  <a:latin typeface="Times New Roman" panose="02020603050405020304" pitchFamily="18" charset="0"/>
                  <a:cs typeface="Times New Roman" panose="02020603050405020304" pitchFamily="18" charset="0"/>
                </a:rPr>
                <a:t>y = </a:t>
              </a:r>
              <a:r>
                <a:rPr lang="en-US" sz="2400">
                  <a:latin typeface="Times New Roman" panose="02020603050405020304" pitchFamily="18" charset="0"/>
                  <a:cs typeface="Times New Roman" panose="02020603050405020304" pitchFamily="18" charset="0"/>
                </a:rPr>
                <a:t>l</a:t>
              </a:r>
              <a:r>
                <a:rPr lang="vi-VN" sz="2400">
                  <a:latin typeface="Times New Roman" panose="02020603050405020304" pitchFamily="18" charset="0"/>
                  <a:cs typeface="Times New Roman" panose="02020603050405020304" pitchFamily="18" charset="0"/>
                </a:rPr>
                <a:t>n|</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 0). </a:t>
              </a:r>
              <a:r>
                <a:rPr lang="vi-VN" sz="2400"/>
                <a:t>Tính đạo hàm của hàm số này trong hai trường</a:t>
              </a:r>
              <a:endParaRPr lang="en-US" sz="2400"/>
            </a:p>
            <a:p>
              <a:r>
                <a:rPr lang="en-US" sz="2400"/>
                <a:t>    </a:t>
              </a:r>
              <a:r>
                <a:rPr lang="vi-VN" sz="2400"/>
                <a:t> hợp: </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&gt; 0 </a:t>
              </a:r>
              <a:r>
                <a:rPr lang="vi-VN" sz="2400"/>
                <a:t>và </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&lt; 0</a:t>
              </a:r>
              <a:r>
                <a:rPr lang="vi-VN" sz="2400"/>
                <a:t>.</a:t>
              </a:r>
              <a:endParaRPr lang="en-US" sz="2400"/>
            </a:p>
          </p:txBody>
        </p:sp>
        <p:grpSp>
          <p:nvGrpSpPr>
            <p:cNvPr id="23" name="Group 22">
              <a:extLst>
                <a:ext uri="{FF2B5EF4-FFF2-40B4-BE49-F238E27FC236}">
                  <a16:creationId xmlns:a16="http://schemas.microsoft.com/office/drawing/2014/main" id="{C131B140-89AD-4F5B-B4D7-9B622FD0826E}"/>
                </a:ext>
              </a:extLst>
            </p:cNvPr>
            <p:cNvGrpSpPr/>
            <p:nvPr/>
          </p:nvGrpSpPr>
          <p:grpSpPr>
            <a:xfrm>
              <a:off x="1431168" y="4100136"/>
              <a:ext cx="7842725" cy="815975"/>
              <a:chOff x="1741542" y="3820113"/>
              <a:chExt cx="7842725" cy="815975"/>
            </a:xfrm>
          </p:grpSpPr>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FA606E8-C1F9-43AB-8DBC-05BC19D7D35C}"/>
                      </a:ext>
                    </a:extLst>
                  </p:cNvPr>
                  <p:cNvSpPr/>
                  <p:nvPr/>
                </p:nvSpPr>
                <p:spPr>
                  <a:xfrm>
                    <a:off x="1741542" y="4062119"/>
                    <a:ext cx="7842725" cy="461665"/>
                  </a:xfrm>
                  <a:prstGeom prst="rect">
                    <a:avLst/>
                  </a:prstGeom>
                </p:spPr>
                <p:txBody>
                  <a:bodyPr wrap="square">
                    <a:spAutoFit/>
                  </a:bodyPr>
                  <a:lstStyle/>
                  <a:p>
                    <a:pPr marL="457200" indent="-457200">
                      <a:buAutoNum type="alphaLcParenR"/>
                    </a:pPr>
                    <a:r>
                      <a:rPr lang="vi-VN" sz="2400"/>
                      <a:t>Với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 -1, tính đạo hàm của hàm số </a:t>
                    </a:r>
                    <a:endParaRPr lang="en-US" sz="2400"/>
                  </a:p>
                </p:txBody>
              </p:sp>
            </mc:Choice>
            <mc:Fallback xmlns="">
              <p:sp>
                <p:nvSpPr>
                  <p:cNvPr id="20" name="Rectangle 19">
                    <a:extLst>
                      <a:ext uri="{FF2B5EF4-FFF2-40B4-BE49-F238E27FC236}">
                        <a16:creationId xmlns:a16="http://schemas.microsoft.com/office/drawing/2014/main" id="{2FA606E8-C1F9-43AB-8DBC-05BC19D7D35C}"/>
                      </a:ext>
                    </a:extLst>
                  </p:cNvPr>
                  <p:cNvSpPr>
                    <a:spLocks noRot="1" noChangeAspect="1" noMove="1" noResize="1" noEditPoints="1" noAdjustHandles="1" noChangeArrowheads="1" noChangeShapeType="1" noTextEdit="1"/>
                  </p:cNvSpPr>
                  <p:nvPr/>
                </p:nvSpPr>
                <p:spPr>
                  <a:xfrm>
                    <a:off x="1741542" y="4062119"/>
                    <a:ext cx="7842725" cy="461665"/>
                  </a:xfrm>
                  <a:prstGeom prst="rect">
                    <a:avLst/>
                  </a:prstGeom>
                  <a:blipFill>
                    <a:blip r:embed="rId33"/>
                    <a:stretch>
                      <a:fillRect l="-1010"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9A5016F4-52F0-4F26-99D8-84528DA299AC}"/>
                      </a:ext>
                    </a:extLst>
                  </p:cNvPr>
                  <p:cNvGraphicFramePr>
                    <a:graphicFrameLocks noChangeAspect="1"/>
                  </p:cNvGraphicFramePr>
                  <p:nvPr>
                    <p:extLst>
                      <p:ext uri="{D42A27DB-BD31-4B8C-83A1-F6EECF244321}">
                        <p14:modId xmlns:p14="http://schemas.microsoft.com/office/powerpoint/2010/main" val="3437503321"/>
                      </p:ext>
                    </p:extLst>
                  </p:nvPr>
                </p:nvGraphicFramePr>
                <p:xfrm>
                  <a:off x="7303830" y="3820113"/>
                  <a:ext cx="2030413" cy="815975"/>
                </p:xfrm>
                <a:graphic>
                  <a:graphicData uri="http://schemas.openxmlformats.org/presentationml/2006/ole">
                    <mc:AlternateContent>
                      <mc:Choice xmlns:v="urn:schemas-microsoft-com:vml" Requires="v">
                        <p:oleObj spid="_x0000_s11438" name="Equation" r:id="rId34" imgW="1041120" imgH="419040" progId="Equation.DSMT4">
                          <p:embed/>
                        </p:oleObj>
                      </mc:Choice>
                      <mc:Fallback>
                        <p:oleObj name="Equation" r:id="rId34" imgW="1041120" imgH="419040" progId="Equation.DSMT4">
                          <p:embed/>
                          <p:pic>
                            <p:nvPicPr>
                              <p:cNvPr id="16" name="Object 15">
                                <a:extLst>
                                  <a:ext uri="{FF2B5EF4-FFF2-40B4-BE49-F238E27FC236}">
                                    <a16:creationId xmlns:a16="http://schemas.microsoft.com/office/drawing/2014/main" id="{376721D8-0D0D-4BBD-BF68-D23D5071EFD6}"/>
                                  </a:ext>
                                </a:extLst>
                              </p:cNvPr>
                              <p:cNvPicPr/>
                              <p:nvPr/>
                            </p:nvPicPr>
                            <p:blipFill>
                              <a:blip r:embed="rId14"/>
                              <a:stretch>
                                <a:fillRect/>
                              </a:stretch>
                            </p:blipFill>
                            <p:spPr>
                              <a:xfrm>
                                <a:off x="7303830" y="3820113"/>
                                <a:ext cx="2030413" cy="815975"/>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9A5016F4-52F0-4F26-99D8-84528DA299AC}"/>
                      </a:ext>
                    </a:extLst>
                  </p:cNvPr>
                  <p:cNvGraphicFramePr>
                    <a:graphicFrameLocks noChangeAspect="1"/>
                  </p:cNvGraphicFramePr>
                  <p:nvPr>
                    <p:extLst>
                      <p:ext uri="{D42A27DB-BD31-4B8C-83A1-F6EECF244321}">
                        <p14:modId xmlns:p14="http://schemas.microsoft.com/office/powerpoint/2010/main" val="3437503321"/>
                      </p:ext>
                    </p:extLst>
                  </p:nvPr>
                </p:nvGraphicFramePr>
                <p:xfrm>
                  <a:off x="7303830" y="3820113"/>
                  <a:ext cx="2030413" cy="815975"/>
                </p:xfrm>
                <a:graphic>
                  <a:graphicData uri="http://schemas.openxmlformats.org/presentationml/2006/ole">
                    <mc:AlternateContent>
                      <mc:Choice xmlns:v="urn:schemas-microsoft-com:vml" Requires="v">
                        <p:oleObj spid="_x0000_s11284" name="Equation" r:id="rId36" imgW="1041120" imgH="419040" progId="Equation.DSMT4">
                          <p:embed/>
                        </p:oleObj>
                      </mc:Choice>
                      <mc:Fallback>
                        <p:oleObj name="Equation" r:id="rId36" imgW="1041120" imgH="419040" progId="Equation.DSMT4">
                          <p:embed/>
                          <p:pic>
                            <p:nvPicPr>
                              <p:cNvPr id="16" name="Object 15">
                                <a:extLst>
                                  <a:ext uri="{FF2B5EF4-FFF2-40B4-BE49-F238E27FC236}">
                                    <a16:creationId xmlns:a16="http://schemas.microsoft.com/office/drawing/2014/main" id="{376721D8-0D0D-4BBD-BF68-D23D5071EFD6}"/>
                                  </a:ext>
                                </a:extLst>
                              </p:cNvPr>
                              <p:cNvPicPr/>
                              <p:nvPr/>
                            </p:nvPicPr>
                            <p:blipFill>
                              <a:blip r:embed="rId37"/>
                              <a:stretch>
                                <a:fillRect/>
                              </a:stretch>
                            </p:blipFill>
                            <p:spPr>
                              <a:xfrm>
                                <a:off x="7303830" y="3820113"/>
                                <a:ext cx="2030413" cy="815975"/>
                              </a:xfrm>
                              <a:prstGeom prst="rect">
                                <a:avLst/>
                              </a:prstGeom>
                            </p:spPr>
                          </p:pic>
                        </p:oleObj>
                      </mc:Fallback>
                    </mc:AlternateContent>
                  </a:graphicData>
                </a:graphic>
              </p:graphicFrame>
            </mc:Fallback>
          </mc:AlternateContent>
        </p:grpSp>
      </p:grpSp>
      <p:graphicFrame>
        <p:nvGraphicFramePr>
          <p:cNvPr id="8" name="Object 7">
            <a:extLst>
              <a:ext uri="{FF2B5EF4-FFF2-40B4-BE49-F238E27FC236}">
                <a16:creationId xmlns:a16="http://schemas.microsoft.com/office/drawing/2014/main" id="{BDF400DF-17EE-482B-9B89-B5373934387D}"/>
              </a:ext>
            </a:extLst>
          </p:cNvPr>
          <p:cNvGraphicFramePr>
            <a:graphicFrameLocks noChangeAspect="1"/>
          </p:cNvGraphicFramePr>
          <p:nvPr>
            <p:extLst>
              <p:ext uri="{D42A27DB-BD31-4B8C-83A1-F6EECF244321}">
                <p14:modId xmlns:p14="http://schemas.microsoft.com/office/powerpoint/2010/main" val="170254202"/>
              </p:ext>
            </p:extLst>
          </p:nvPr>
        </p:nvGraphicFramePr>
        <p:xfrm>
          <a:off x="1101589" y="5615921"/>
          <a:ext cx="2030413" cy="1063625"/>
        </p:xfrm>
        <a:graphic>
          <a:graphicData uri="http://schemas.openxmlformats.org/presentationml/2006/ole">
            <mc:AlternateContent xmlns:mc="http://schemas.openxmlformats.org/markup-compatibility/2006">
              <mc:Choice xmlns:v="urn:schemas-microsoft-com:vml" Requires="v">
                <p:oleObj spid="_x0000_s11439" name="Equation" r:id="rId38" imgW="1041120" imgH="545760" progId="Equation.DSMT4">
                  <p:embed/>
                </p:oleObj>
              </mc:Choice>
              <mc:Fallback>
                <p:oleObj name="Equation" r:id="rId38" imgW="1041120" imgH="545760" progId="Equation.DSMT4">
                  <p:embed/>
                  <p:pic>
                    <p:nvPicPr>
                      <p:cNvPr id="0" name=""/>
                      <p:cNvPicPr/>
                      <p:nvPr/>
                    </p:nvPicPr>
                    <p:blipFill>
                      <a:blip r:embed="rId39"/>
                      <a:stretch>
                        <a:fillRect/>
                      </a:stretch>
                    </p:blipFill>
                    <p:spPr>
                      <a:xfrm>
                        <a:off x="1101589" y="5615921"/>
                        <a:ext cx="2030413" cy="106362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56CDE96-FC1E-432F-A53F-B2DE1D90784B}"/>
              </a:ext>
            </a:extLst>
          </p:cNvPr>
          <p:cNvGraphicFramePr>
            <a:graphicFrameLocks noChangeAspect="1"/>
          </p:cNvGraphicFramePr>
          <p:nvPr>
            <p:extLst>
              <p:ext uri="{D42A27DB-BD31-4B8C-83A1-F6EECF244321}">
                <p14:modId xmlns:p14="http://schemas.microsoft.com/office/powerpoint/2010/main" val="3704524615"/>
              </p:ext>
            </p:extLst>
          </p:nvPr>
        </p:nvGraphicFramePr>
        <p:xfrm>
          <a:off x="3281233" y="5845691"/>
          <a:ext cx="3638060" cy="767212"/>
        </p:xfrm>
        <a:graphic>
          <a:graphicData uri="http://schemas.openxmlformats.org/presentationml/2006/ole">
            <mc:AlternateContent xmlns:mc="http://schemas.openxmlformats.org/markup-compatibility/2006">
              <mc:Choice xmlns:v="urn:schemas-microsoft-com:vml" Requires="v">
                <p:oleObj spid="_x0000_s11440" name="Equation" r:id="rId40" imgW="1866600" imgH="393480" progId="Equation.DSMT4">
                  <p:embed/>
                </p:oleObj>
              </mc:Choice>
              <mc:Fallback>
                <p:oleObj name="Equation" r:id="rId40" imgW="1866600" imgH="393480" progId="Equation.DSMT4">
                  <p:embed/>
                  <p:pic>
                    <p:nvPicPr>
                      <p:cNvPr id="0" name=""/>
                      <p:cNvPicPr/>
                      <p:nvPr/>
                    </p:nvPicPr>
                    <p:blipFill>
                      <a:blip r:embed="rId41"/>
                      <a:stretch>
                        <a:fillRect/>
                      </a:stretch>
                    </p:blipFill>
                    <p:spPr>
                      <a:xfrm>
                        <a:off x="3281233" y="5845691"/>
                        <a:ext cx="3638060" cy="76721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8A569A2-CFDE-4CAA-A355-FDA4FB118701}"/>
              </a:ext>
            </a:extLst>
          </p:cNvPr>
          <p:cNvGraphicFramePr>
            <a:graphicFrameLocks noChangeAspect="1"/>
          </p:cNvGraphicFramePr>
          <p:nvPr>
            <p:extLst>
              <p:ext uri="{D42A27DB-BD31-4B8C-83A1-F6EECF244321}">
                <p14:modId xmlns:p14="http://schemas.microsoft.com/office/powerpoint/2010/main" val="2788070201"/>
              </p:ext>
            </p:extLst>
          </p:nvPr>
        </p:nvGraphicFramePr>
        <p:xfrm>
          <a:off x="6919293" y="5842258"/>
          <a:ext cx="3588564" cy="767212"/>
        </p:xfrm>
        <a:graphic>
          <a:graphicData uri="http://schemas.openxmlformats.org/presentationml/2006/ole">
            <mc:AlternateContent xmlns:mc="http://schemas.openxmlformats.org/markup-compatibility/2006">
              <mc:Choice xmlns:v="urn:schemas-microsoft-com:vml" Requires="v">
                <p:oleObj spid="_x0000_s11441" name="Equation" r:id="rId42" imgW="1841400" imgH="393480" progId="Equation.DSMT4">
                  <p:embed/>
                </p:oleObj>
              </mc:Choice>
              <mc:Fallback>
                <p:oleObj name="Equation" r:id="rId42" imgW="1841400" imgH="393480" progId="Equation.DSMT4">
                  <p:embed/>
                  <p:pic>
                    <p:nvPicPr>
                      <p:cNvPr id="0" name=""/>
                      <p:cNvPicPr/>
                      <p:nvPr/>
                    </p:nvPicPr>
                    <p:blipFill>
                      <a:blip r:embed="rId43"/>
                      <a:stretch>
                        <a:fillRect/>
                      </a:stretch>
                    </p:blipFill>
                    <p:spPr>
                      <a:xfrm>
                        <a:off x="6919293" y="5842258"/>
                        <a:ext cx="3588564" cy="767212"/>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5BE94C38-5E2E-4D0B-AF60-315EA39B0EF7}"/>
              </a:ext>
            </a:extLst>
          </p:cNvPr>
          <p:cNvPicPr>
            <a:picLocks noChangeAspect="1"/>
          </p:cNvPicPr>
          <p:nvPr/>
        </p:nvPicPr>
        <p:blipFill>
          <a:blip r:embed="rId44"/>
          <a:stretch>
            <a:fillRect/>
          </a:stretch>
        </p:blipFill>
        <p:spPr>
          <a:xfrm>
            <a:off x="5472979" y="5550013"/>
            <a:ext cx="1060796" cy="256054"/>
          </a:xfrm>
          <a:prstGeom prst="rect">
            <a:avLst/>
          </a:prstGeom>
        </p:spPr>
      </p:pic>
    </p:spTree>
    <p:extLst>
      <p:ext uri="{BB962C8B-B14F-4D97-AF65-F5344CB8AC3E}">
        <p14:creationId xmlns:p14="http://schemas.microsoft.com/office/powerpoint/2010/main" val="7824884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377D77-F3EA-4663-82ED-BC858274AD1D}"/>
              </a:ext>
            </a:extLst>
          </p:cNvPr>
          <p:cNvGrpSpPr/>
          <p:nvPr/>
        </p:nvGrpSpPr>
        <p:grpSpPr>
          <a:xfrm>
            <a:off x="1733107" y="102501"/>
            <a:ext cx="8559210" cy="1003285"/>
            <a:chOff x="1733107" y="102501"/>
            <a:chExt cx="8559210" cy="1003285"/>
          </a:xfrm>
        </p:grpSpPr>
        <p:sp>
          <p:nvSpPr>
            <p:cNvPr id="3" name="Rounded Rectangle 14">
              <a:extLst>
                <a:ext uri="{FF2B5EF4-FFF2-40B4-BE49-F238E27FC236}">
                  <a16:creationId xmlns:a16="http://schemas.microsoft.com/office/drawing/2014/main" id="{857AB39A-50E7-4952-B40F-9D02921AE42E}"/>
                </a:ext>
              </a:extLst>
            </p:cNvPr>
            <p:cNvSpPr/>
            <p:nvPr/>
          </p:nvSpPr>
          <p:spPr>
            <a:xfrm>
              <a:off x="1733107" y="102501"/>
              <a:ext cx="8559210" cy="100328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4" name="Object 3">
              <a:extLst>
                <a:ext uri="{FF2B5EF4-FFF2-40B4-BE49-F238E27FC236}">
                  <a16:creationId xmlns:a16="http://schemas.microsoft.com/office/drawing/2014/main" id="{7EEB864E-E8AD-4D42-9B77-138CA7DF042A}"/>
                </a:ext>
              </a:extLst>
            </p:cNvPr>
            <p:cNvGraphicFramePr>
              <a:graphicFrameLocks noChangeAspect="1"/>
            </p:cNvGraphicFramePr>
            <p:nvPr>
              <p:extLst>
                <p:ext uri="{D42A27DB-BD31-4B8C-83A1-F6EECF244321}">
                  <p14:modId xmlns:p14="http://schemas.microsoft.com/office/powerpoint/2010/main" val="2770959593"/>
                </p:ext>
              </p:extLst>
            </p:nvPr>
          </p:nvGraphicFramePr>
          <p:xfrm>
            <a:off x="2443791" y="186838"/>
            <a:ext cx="3810000" cy="815975"/>
          </p:xfrm>
          <a:graphic>
            <a:graphicData uri="http://schemas.openxmlformats.org/presentationml/2006/ole">
              <mc:AlternateContent xmlns:mc="http://schemas.openxmlformats.org/markup-compatibility/2006">
                <mc:Choice xmlns:v="urn:schemas-microsoft-com:vml" Requires="v">
                  <p:oleObj spid="_x0000_s12445" name="Equation" r:id="rId4" imgW="1955520" imgH="419040" progId="Equation.DSMT4">
                    <p:embed/>
                  </p:oleObj>
                </mc:Choice>
                <mc:Fallback>
                  <p:oleObj name="Equation" r:id="rId4" imgW="1955520" imgH="419040" progId="Equation.DSMT4">
                    <p:embed/>
                    <p:pic>
                      <p:nvPicPr>
                        <p:cNvPr id="0" name=""/>
                        <p:cNvPicPr/>
                        <p:nvPr/>
                      </p:nvPicPr>
                      <p:blipFill>
                        <a:blip r:embed="rId5"/>
                        <a:stretch>
                          <a:fillRect/>
                        </a:stretch>
                      </p:blipFill>
                      <p:spPr>
                        <a:xfrm>
                          <a:off x="2443791" y="186838"/>
                          <a:ext cx="3810000" cy="8159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90B3CE4-DF97-48F5-8958-EDA13B946361}"/>
                </a:ext>
              </a:extLst>
            </p:cNvPr>
            <p:cNvGraphicFramePr>
              <a:graphicFrameLocks noChangeAspect="1"/>
            </p:cNvGraphicFramePr>
            <p:nvPr>
              <p:extLst>
                <p:ext uri="{D42A27DB-BD31-4B8C-83A1-F6EECF244321}">
                  <p14:modId xmlns:p14="http://schemas.microsoft.com/office/powerpoint/2010/main" val="2676182554"/>
                </p:ext>
              </p:extLst>
            </p:nvPr>
          </p:nvGraphicFramePr>
          <p:xfrm>
            <a:off x="7258419" y="264086"/>
            <a:ext cx="2571750" cy="765175"/>
          </p:xfrm>
          <a:graphic>
            <a:graphicData uri="http://schemas.openxmlformats.org/presentationml/2006/ole">
              <mc:AlternateContent xmlns:mc="http://schemas.openxmlformats.org/markup-compatibility/2006">
                <mc:Choice xmlns:v="urn:schemas-microsoft-com:vml" Requires="v">
                  <p:oleObj spid="_x0000_s12446" name="Equation" r:id="rId6" imgW="1320480" imgH="393480" progId="Equation.DSMT4">
                    <p:embed/>
                  </p:oleObj>
                </mc:Choice>
                <mc:Fallback>
                  <p:oleObj name="Equation" r:id="rId6" imgW="1320480" imgH="393480" progId="Equation.DSMT4">
                    <p:embed/>
                    <p:pic>
                      <p:nvPicPr>
                        <p:cNvPr id="4" name="Object 3">
                          <a:extLst>
                            <a:ext uri="{FF2B5EF4-FFF2-40B4-BE49-F238E27FC236}">
                              <a16:creationId xmlns:a16="http://schemas.microsoft.com/office/drawing/2014/main" id="{7EEB864E-E8AD-4D42-9B77-138CA7DF042A}"/>
                            </a:ext>
                          </a:extLst>
                        </p:cNvPr>
                        <p:cNvPicPr/>
                        <p:nvPr/>
                      </p:nvPicPr>
                      <p:blipFill>
                        <a:blip r:embed="rId7"/>
                        <a:stretch>
                          <a:fillRect/>
                        </a:stretch>
                      </p:blipFill>
                      <p:spPr>
                        <a:xfrm>
                          <a:off x="7258419" y="264086"/>
                          <a:ext cx="2571750" cy="765175"/>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id="{47FFD274-F404-4EFE-BACC-6B3BCD05D2FE}"/>
              </a:ext>
            </a:extLst>
          </p:cNvPr>
          <p:cNvGraphicFramePr>
            <a:graphicFrameLocks noChangeAspect="1"/>
          </p:cNvGraphicFramePr>
          <p:nvPr>
            <p:extLst>
              <p:ext uri="{D42A27DB-BD31-4B8C-83A1-F6EECF244321}">
                <p14:modId xmlns:p14="http://schemas.microsoft.com/office/powerpoint/2010/main" val="1504609060"/>
              </p:ext>
            </p:extLst>
          </p:nvPr>
        </p:nvGraphicFramePr>
        <p:xfrm>
          <a:off x="2200053" y="3301100"/>
          <a:ext cx="3959225" cy="817563"/>
        </p:xfrm>
        <a:graphic>
          <a:graphicData uri="http://schemas.openxmlformats.org/presentationml/2006/ole">
            <mc:AlternateContent xmlns:mc="http://schemas.openxmlformats.org/markup-compatibility/2006">
              <mc:Choice xmlns:v="urn:schemas-microsoft-com:vml" Requires="v">
                <p:oleObj spid="_x0000_s12447" name="Equation" r:id="rId8" imgW="2031840" imgH="419040" progId="Equation.DSMT4">
                  <p:embed/>
                </p:oleObj>
              </mc:Choice>
              <mc:Fallback>
                <p:oleObj name="Equation" r:id="rId8" imgW="2031840" imgH="419040" progId="Equation.DSMT4">
                  <p:embed/>
                  <p:pic>
                    <p:nvPicPr>
                      <p:cNvPr id="16" name="Object 15">
                        <a:extLst>
                          <a:ext uri="{FF2B5EF4-FFF2-40B4-BE49-F238E27FC236}">
                            <a16:creationId xmlns:a16="http://schemas.microsoft.com/office/drawing/2014/main" id="{C9D2CCAE-D6AA-427F-A1AC-EB461E1E5CBF}"/>
                          </a:ext>
                        </a:extLst>
                      </p:cNvPr>
                      <p:cNvPicPr/>
                      <p:nvPr/>
                    </p:nvPicPr>
                    <p:blipFill>
                      <a:blip r:embed="rId9"/>
                      <a:stretch>
                        <a:fillRect/>
                      </a:stretch>
                    </p:blipFill>
                    <p:spPr>
                      <a:xfrm>
                        <a:off x="2200053" y="3301100"/>
                        <a:ext cx="3959225" cy="81756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16A11F4-1B4C-440D-B491-6DE6C1A14E8A}"/>
              </a:ext>
            </a:extLst>
          </p:cNvPr>
          <p:cNvGraphicFramePr>
            <a:graphicFrameLocks noChangeAspect="1"/>
          </p:cNvGraphicFramePr>
          <p:nvPr>
            <p:extLst>
              <p:ext uri="{D42A27DB-BD31-4B8C-83A1-F6EECF244321}">
                <p14:modId xmlns:p14="http://schemas.microsoft.com/office/powerpoint/2010/main" val="4237106498"/>
              </p:ext>
            </p:extLst>
          </p:nvPr>
        </p:nvGraphicFramePr>
        <p:xfrm>
          <a:off x="7569329" y="3393691"/>
          <a:ext cx="3911600" cy="766763"/>
        </p:xfrm>
        <a:graphic>
          <a:graphicData uri="http://schemas.openxmlformats.org/presentationml/2006/ole">
            <mc:AlternateContent xmlns:mc="http://schemas.openxmlformats.org/markup-compatibility/2006">
              <mc:Choice xmlns:v="urn:schemas-microsoft-com:vml" Requires="v">
                <p:oleObj spid="_x0000_s12448" name="Equation" r:id="rId10" imgW="2006280" imgH="393480" progId="Equation.DSMT4">
                  <p:embed/>
                </p:oleObj>
              </mc:Choice>
              <mc:Fallback>
                <p:oleObj name="Equation" r:id="rId10" imgW="2006280" imgH="393480" progId="Equation.DSMT4">
                  <p:embed/>
                  <p:pic>
                    <p:nvPicPr>
                      <p:cNvPr id="19" name="Object 18">
                        <a:extLst>
                          <a:ext uri="{FF2B5EF4-FFF2-40B4-BE49-F238E27FC236}">
                            <a16:creationId xmlns:a16="http://schemas.microsoft.com/office/drawing/2014/main" id="{47FFD274-F404-4EFE-BACC-6B3BCD05D2FE}"/>
                          </a:ext>
                        </a:extLst>
                      </p:cNvPr>
                      <p:cNvPicPr/>
                      <p:nvPr/>
                    </p:nvPicPr>
                    <p:blipFill>
                      <a:blip r:embed="rId11"/>
                      <a:stretch>
                        <a:fillRect/>
                      </a:stretch>
                    </p:blipFill>
                    <p:spPr>
                      <a:xfrm>
                        <a:off x="7569329" y="3393691"/>
                        <a:ext cx="3911600" cy="76676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14E085E-6D5C-4BD1-94B0-4BC368F3483A}"/>
              </a:ext>
            </a:extLst>
          </p:cNvPr>
          <p:cNvGraphicFramePr>
            <a:graphicFrameLocks noChangeAspect="1"/>
          </p:cNvGraphicFramePr>
          <p:nvPr>
            <p:extLst>
              <p:ext uri="{D42A27DB-BD31-4B8C-83A1-F6EECF244321}">
                <p14:modId xmlns:p14="http://schemas.microsoft.com/office/powerpoint/2010/main" val="1776532259"/>
              </p:ext>
            </p:extLst>
          </p:nvPr>
        </p:nvGraphicFramePr>
        <p:xfrm>
          <a:off x="2177422" y="4069256"/>
          <a:ext cx="4381500" cy="890588"/>
        </p:xfrm>
        <a:graphic>
          <a:graphicData uri="http://schemas.openxmlformats.org/presentationml/2006/ole">
            <mc:AlternateContent xmlns:mc="http://schemas.openxmlformats.org/markup-compatibility/2006">
              <mc:Choice xmlns:v="urn:schemas-microsoft-com:vml" Requires="v">
                <p:oleObj spid="_x0000_s12449" name="Equation" r:id="rId12" imgW="2247840" imgH="457200" progId="Equation.DSMT4">
                  <p:embed/>
                </p:oleObj>
              </mc:Choice>
              <mc:Fallback>
                <p:oleObj name="Equation" r:id="rId12" imgW="2247840" imgH="457200" progId="Equation.DSMT4">
                  <p:embed/>
                  <p:pic>
                    <p:nvPicPr>
                      <p:cNvPr id="20" name="Object 19">
                        <a:extLst>
                          <a:ext uri="{FF2B5EF4-FFF2-40B4-BE49-F238E27FC236}">
                            <a16:creationId xmlns:a16="http://schemas.microsoft.com/office/drawing/2014/main" id="{516A11F4-1B4C-440D-B491-6DE6C1A14E8A}"/>
                          </a:ext>
                        </a:extLst>
                      </p:cNvPr>
                      <p:cNvPicPr/>
                      <p:nvPr/>
                    </p:nvPicPr>
                    <p:blipFill>
                      <a:blip r:embed="rId13"/>
                      <a:stretch>
                        <a:fillRect/>
                      </a:stretch>
                    </p:blipFill>
                    <p:spPr>
                      <a:xfrm>
                        <a:off x="2177422" y="4069256"/>
                        <a:ext cx="4381500" cy="890588"/>
                      </a:xfrm>
                      <a:prstGeom prst="rect">
                        <a:avLst/>
                      </a:prstGeom>
                    </p:spPr>
                  </p:pic>
                </p:oleObj>
              </mc:Fallback>
            </mc:AlternateContent>
          </a:graphicData>
        </a:graphic>
      </p:graphicFrame>
      <p:grpSp>
        <p:nvGrpSpPr>
          <p:cNvPr id="30" name="Group 29">
            <a:extLst>
              <a:ext uri="{FF2B5EF4-FFF2-40B4-BE49-F238E27FC236}">
                <a16:creationId xmlns:a16="http://schemas.microsoft.com/office/drawing/2014/main" id="{0ABC947A-4F94-4A6A-ACE8-697A01C95DEC}"/>
              </a:ext>
            </a:extLst>
          </p:cNvPr>
          <p:cNvGrpSpPr/>
          <p:nvPr/>
        </p:nvGrpSpPr>
        <p:grpSpPr>
          <a:xfrm>
            <a:off x="447466" y="1272256"/>
            <a:ext cx="11604721" cy="1767152"/>
            <a:chOff x="447466" y="1272256"/>
            <a:chExt cx="11604721" cy="1767152"/>
          </a:xfrm>
        </p:grpSpPr>
        <p:sp>
          <p:nvSpPr>
            <p:cNvPr id="17" name="Rectangle: Rounded Corners 16">
              <a:extLst>
                <a:ext uri="{FF2B5EF4-FFF2-40B4-BE49-F238E27FC236}">
                  <a16:creationId xmlns:a16="http://schemas.microsoft.com/office/drawing/2014/main" id="{DDABDAEB-1FE9-4620-B96B-54B77493007C}"/>
                </a:ext>
              </a:extLst>
            </p:cNvPr>
            <p:cNvSpPr/>
            <p:nvPr/>
          </p:nvSpPr>
          <p:spPr>
            <a:xfrm>
              <a:off x="1467457" y="1286277"/>
              <a:ext cx="10584730" cy="1753131"/>
            </a:xfrm>
            <a:prstGeom prst="roundRect">
              <a:avLst>
                <a:gd name="adj" fmla="val 372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1C4A5B7-04A6-47BB-9B2E-353A9266E9B5}"/>
                </a:ext>
              </a:extLst>
            </p:cNvPr>
            <p:cNvGrpSpPr/>
            <p:nvPr/>
          </p:nvGrpSpPr>
          <p:grpSpPr>
            <a:xfrm>
              <a:off x="447466" y="1462321"/>
              <a:ext cx="1455070" cy="1391512"/>
              <a:chOff x="237457" y="3982014"/>
              <a:chExt cx="1907686" cy="1861584"/>
            </a:xfrm>
          </p:grpSpPr>
          <p:grpSp>
            <p:nvGrpSpPr>
              <p:cNvPr id="10" name="Group 9">
                <a:extLst>
                  <a:ext uri="{FF2B5EF4-FFF2-40B4-BE49-F238E27FC236}">
                    <a16:creationId xmlns:a16="http://schemas.microsoft.com/office/drawing/2014/main" id="{5C3850D3-9678-4C11-B7D1-BE8411B46221}"/>
                  </a:ext>
                </a:extLst>
              </p:cNvPr>
              <p:cNvGrpSpPr/>
              <p:nvPr/>
            </p:nvGrpSpPr>
            <p:grpSpPr>
              <a:xfrm>
                <a:off x="237457" y="3982014"/>
                <a:ext cx="1907686" cy="1861584"/>
                <a:chOff x="-14246" y="-116126"/>
                <a:chExt cx="1471806" cy="1463064"/>
              </a:xfrm>
            </p:grpSpPr>
            <p:sp>
              <p:nvSpPr>
                <p:cNvPr id="12" name="Oval 11">
                  <a:extLst>
                    <a:ext uri="{FF2B5EF4-FFF2-40B4-BE49-F238E27FC236}">
                      <a16:creationId xmlns:a16="http://schemas.microsoft.com/office/drawing/2014/main" id="{5FB41983-FB41-4F75-A3EA-16A72D417875}"/>
                    </a:ext>
                  </a:extLst>
                </p:cNvPr>
                <p:cNvSpPr/>
                <p:nvPr/>
              </p:nvSpPr>
              <p:spPr>
                <a:xfrm>
                  <a:off x="95407" y="-116126"/>
                  <a:ext cx="136215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3" name="Oval 12">
                  <a:extLst>
                    <a:ext uri="{FF2B5EF4-FFF2-40B4-BE49-F238E27FC236}">
                      <a16:creationId xmlns:a16="http://schemas.microsoft.com/office/drawing/2014/main" id="{40BE0F9A-D913-4932-8A9B-2D2CA2DB63AF}"/>
                    </a:ext>
                  </a:extLst>
                </p:cNvPr>
                <p:cNvSpPr/>
                <p:nvPr/>
              </p:nvSpPr>
              <p:spPr>
                <a:xfrm>
                  <a:off x="-14246" y="-88901"/>
                  <a:ext cx="1348939" cy="13867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4" name="Rectangle 13">
                  <a:extLst>
                    <a:ext uri="{FF2B5EF4-FFF2-40B4-BE49-F238E27FC236}">
                      <a16:creationId xmlns:a16="http://schemas.microsoft.com/office/drawing/2014/main" id="{56EF1A17-4D69-4F5E-8950-C9CF5B8A236B}"/>
                    </a:ext>
                  </a:extLst>
                </p:cNvPr>
                <p:cNvSpPr/>
                <p:nvPr/>
              </p:nvSpPr>
              <p:spPr>
                <a:xfrm>
                  <a:off x="296745" y="160138"/>
                  <a:ext cx="684572" cy="1164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1" name="Picture 10">
                <a:extLst>
                  <a:ext uri="{FF2B5EF4-FFF2-40B4-BE49-F238E27FC236}">
                    <a16:creationId xmlns:a16="http://schemas.microsoft.com/office/drawing/2014/main" id="{8DA0B3D0-564D-4AE3-9544-9F2127D98D56}"/>
                  </a:ext>
                </a:extLst>
              </p:cNvPr>
              <p:cNvPicPr>
                <a:picLocks noChangeAspect="1"/>
              </p:cNvPicPr>
              <p:nvPr/>
            </p:nvPicPr>
            <p:blipFill>
              <a:blip r:embed="rId14"/>
              <a:stretch>
                <a:fillRect/>
              </a:stretch>
            </p:blipFill>
            <p:spPr>
              <a:xfrm>
                <a:off x="372146" y="4266451"/>
                <a:ext cx="1394217" cy="420476"/>
              </a:xfrm>
              <a:prstGeom prst="rect">
                <a:avLst/>
              </a:prstGeom>
            </p:spPr>
          </p:pic>
        </p:grpSp>
        <p:sp>
          <p:nvSpPr>
            <p:cNvPr id="15" name="TextBox 14">
              <a:extLst>
                <a:ext uri="{FF2B5EF4-FFF2-40B4-BE49-F238E27FC236}">
                  <a16:creationId xmlns:a16="http://schemas.microsoft.com/office/drawing/2014/main" id="{5F4CC549-DC57-412A-823A-724989C3CB2C}"/>
                </a:ext>
              </a:extLst>
            </p:cNvPr>
            <p:cNvSpPr txBox="1"/>
            <p:nvPr/>
          </p:nvSpPr>
          <p:spPr>
            <a:xfrm>
              <a:off x="1852563" y="1439767"/>
              <a:ext cx="1059906" cy="461665"/>
            </a:xfrm>
            <a:prstGeom prst="rect">
              <a:avLst/>
            </a:prstGeom>
            <a:noFill/>
          </p:spPr>
          <p:txBody>
            <a:bodyPr wrap="none" rtlCol="0">
              <a:spAutoFit/>
            </a:bodyPr>
            <a:lstStyle/>
            <a:p>
              <a:pPr marL="342900" indent="-342900">
                <a:buFont typeface="Wingdings" panose="05000000000000000000" pitchFamily="2" charset="2"/>
                <a:buChar char="v"/>
              </a:pPr>
              <a:r>
                <a:rPr lang="en-US" sz="2400"/>
                <a:t>Tìm</a:t>
              </a:r>
            </a:p>
          </p:txBody>
        </p:sp>
        <p:graphicFrame>
          <p:nvGraphicFramePr>
            <p:cNvPr id="16" name="Object 15">
              <a:extLst>
                <a:ext uri="{FF2B5EF4-FFF2-40B4-BE49-F238E27FC236}">
                  <a16:creationId xmlns:a16="http://schemas.microsoft.com/office/drawing/2014/main" id="{C9D2CCAE-D6AA-427F-A1AC-EB461E1E5CBF}"/>
                </a:ext>
              </a:extLst>
            </p:cNvPr>
            <p:cNvGraphicFramePr>
              <a:graphicFrameLocks noChangeAspect="1"/>
            </p:cNvGraphicFramePr>
            <p:nvPr>
              <p:extLst>
                <p:ext uri="{D42A27DB-BD31-4B8C-83A1-F6EECF244321}">
                  <p14:modId xmlns:p14="http://schemas.microsoft.com/office/powerpoint/2010/main" val="1677755967"/>
                </p:ext>
              </p:extLst>
            </p:nvPr>
          </p:nvGraphicFramePr>
          <p:xfrm>
            <a:off x="3201380" y="1272256"/>
            <a:ext cx="7523163" cy="890587"/>
          </p:xfrm>
          <a:graphic>
            <a:graphicData uri="http://schemas.openxmlformats.org/presentationml/2006/ole">
              <mc:AlternateContent xmlns:mc="http://schemas.openxmlformats.org/markup-compatibility/2006">
                <mc:Choice xmlns:v="urn:schemas-microsoft-com:vml" Requires="v">
                  <p:oleObj spid="_x0000_s12450" name="Equation" r:id="rId15" imgW="3860640" imgH="457200" progId="Equation.DSMT4">
                    <p:embed/>
                  </p:oleObj>
                </mc:Choice>
                <mc:Fallback>
                  <p:oleObj name="Equation" r:id="rId15" imgW="3860640" imgH="457200" progId="Equation.DSMT4">
                    <p:embed/>
                    <p:pic>
                      <p:nvPicPr>
                        <p:cNvPr id="0" name=""/>
                        <p:cNvPicPr/>
                        <p:nvPr/>
                      </p:nvPicPr>
                      <p:blipFill>
                        <a:blip r:embed="rId16"/>
                        <a:stretch>
                          <a:fillRect/>
                        </a:stretch>
                      </p:blipFill>
                      <p:spPr>
                        <a:xfrm>
                          <a:off x="3201380" y="1272256"/>
                          <a:ext cx="7523163" cy="89058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FC7A036-DA9D-4186-B7DA-D8953BCF66B4}"/>
                </a:ext>
              </a:extLst>
            </p:cNvPr>
            <p:cNvGraphicFramePr>
              <a:graphicFrameLocks noChangeAspect="1"/>
            </p:cNvGraphicFramePr>
            <p:nvPr>
              <p:extLst>
                <p:ext uri="{D42A27DB-BD31-4B8C-83A1-F6EECF244321}">
                  <p14:modId xmlns:p14="http://schemas.microsoft.com/office/powerpoint/2010/main" val="997364855"/>
                </p:ext>
              </p:extLst>
            </p:nvPr>
          </p:nvGraphicFramePr>
          <p:xfrm>
            <a:off x="3201380" y="2112793"/>
            <a:ext cx="8413750" cy="841375"/>
          </p:xfrm>
          <a:graphic>
            <a:graphicData uri="http://schemas.openxmlformats.org/presentationml/2006/ole">
              <mc:AlternateContent xmlns:mc="http://schemas.openxmlformats.org/markup-compatibility/2006">
                <mc:Choice xmlns:v="urn:schemas-microsoft-com:vml" Requires="v">
                  <p:oleObj spid="_x0000_s12451" name="Equation" r:id="rId17" imgW="4317840" imgH="431640" progId="Equation.DSMT4">
                    <p:embed/>
                  </p:oleObj>
                </mc:Choice>
                <mc:Fallback>
                  <p:oleObj name="Equation" r:id="rId17" imgW="4317840" imgH="431640" progId="Equation.DSMT4">
                    <p:embed/>
                    <p:pic>
                      <p:nvPicPr>
                        <p:cNvPr id="16" name="Object 15">
                          <a:extLst>
                            <a:ext uri="{FF2B5EF4-FFF2-40B4-BE49-F238E27FC236}">
                              <a16:creationId xmlns:a16="http://schemas.microsoft.com/office/drawing/2014/main" id="{C9D2CCAE-D6AA-427F-A1AC-EB461E1E5CBF}"/>
                            </a:ext>
                          </a:extLst>
                        </p:cNvPr>
                        <p:cNvPicPr/>
                        <p:nvPr/>
                      </p:nvPicPr>
                      <p:blipFill>
                        <a:blip r:embed="rId18"/>
                        <a:stretch>
                          <a:fillRect/>
                        </a:stretch>
                      </p:blipFill>
                      <p:spPr>
                        <a:xfrm>
                          <a:off x="3201380" y="2112793"/>
                          <a:ext cx="8413750" cy="841375"/>
                        </a:xfrm>
                        <a:prstGeom prst="rect">
                          <a:avLst/>
                        </a:prstGeom>
                      </p:spPr>
                    </p:pic>
                  </p:oleObj>
                </mc:Fallback>
              </mc:AlternateContent>
            </a:graphicData>
          </a:graphic>
        </p:graphicFrame>
      </p:grpSp>
      <p:graphicFrame>
        <p:nvGraphicFramePr>
          <p:cNvPr id="23" name="Object 22">
            <a:extLst>
              <a:ext uri="{FF2B5EF4-FFF2-40B4-BE49-F238E27FC236}">
                <a16:creationId xmlns:a16="http://schemas.microsoft.com/office/drawing/2014/main" id="{D88B76E4-1BF9-4A1E-BCCC-4EF207F20FC7}"/>
              </a:ext>
            </a:extLst>
          </p:cNvPr>
          <p:cNvGraphicFramePr>
            <a:graphicFrameLocks noChangeAspect="1"/>
          </p:cNvGraphicFramePr>
          <p:nvPr>
            <p:extLst>
              <p:ext uri="{D42A27DB-BD31-4B8C-83A1-F6EECF244321}">
                <p14:modId xmlns:p14="http://schemas.microsoft.com/office/powerpoint/2010/main" val="3971613386"/>
              </p:ext>
            </p:extLst>
          </p:nvPr>
        </p:nvGraphicFramePr>
        <p:xfrm>
          <a:off x="2185322" y="5028229"/>
          <a:ext cx="1682750" cy="544513"/>
        </p:xfrm>
        <a:graphic>
          <a:graphicData uri="http://schemas.openxmlformats.org/presentationml/2006/ole">
            <mc:AlternateContent xmlns:mc="http://schemas.openxmlformats.org/markup-compatibility/2006">
              <mc:Choice xmlns:v="urn:schemas-microsoft-com:vml" Requires="v">
                <p:oleObj spid="_x0000_s12452" name="Equation" r:id="rId19" imgW="863280" imgH="279360" progId="Equation.DSMT4">
                  <p:embed/>
                </p:oleObj>
              </mc:Choice>
              <mc:Fallback>
                <p:oleObj name="Equation" r:id="rId19" imgW="863280" imgH="279360" progId="Equation.DSMT4">
                  <p:embed/>
                  <p:pic>
                    <p:nvPicPr>
                      <p:cNvPr id="22" name="Object 21">
                        <a:extLst>
                          <a:ext uri="{FF2B5EF4-FFF2-40B4-BE49-F238E27FC236}">
                            <a16:creationId xmlns:a16="http://schemas.microsoft.com/office/drawing/2014/main" id="{AFC7A036-DA9D-4186-B7DA-D8953BCF66B4}"/>
                          </a:ext>
                        </a:extLst>
                      </p:cNvPr>
                      <p:cNvPicPr/>
                      <p:nvPr/>
                    </p:nvPicPr>
                    <p:blipFill>
                      <a:blip r:embed="rId20"/>
                      <a:stretch>
                        <a:fillRect/>
                      </a:stretch>
                    </p:blipFill>
                    <p:spPr>
                      <a:xfrm>
                        <a:off x="2185322" y="5028229"/>
                        <a:ext cx="1682750" cy="54451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8D3A1BB-13FD-441D-A0F5-B996434058E1}"/>
              </a:ext>
            </a:extLst>
          </p:cNvPr>
          <p:cNvGraphicFramePr>
            <a:graphicFrameLocks noChangeAspect="1"/>
          </p:cNvGraphicFramePr>
          <p:nvPr>
            <p:extLst>
              <p:ext uri="{D42A27DB-BD31-4B8C-83A1-F6EECF244321}">
                <p14:modId xmlns:p14="http://schemas.microsoft.com/office/powerpoint/2010/main" val="4236239234"/>
              </p:ext>
            </p:extLst>
          </p:nvPr>
        </p:nvGraphicFramePr>
        <p:xfrm>
          <a:off x="7569329" y="4137250"/>
          <a:ext cx="2598737" cy="766762"/>
        </p:xfrm>
        <a:graphic>
          <a:graphicData uri="http://schemas.openxmlformats.org/presentationml/2006/ole">
            <mc:AlternateContent xmlns:mc="http://schemas.openxmlformats.org/markup-compatibility/2006">
              <mc:Choice xmlns:v="urn:schemas-microsoft-com:vml" Requires="v">
                <p:oleObj spid="_x0000_s12453" name="Equation" r:id="rId21" imgW="1333440" imgH="393480" progId="Equation.DSMT4">
                  <p:embed/>
                </p:oleObj>
              </mc:Choice>
              <mc:Fallback>
                <p:oleObj name="Equation" r:id="rId21" imgW="1333440" imgH="393480" progId="Equation.DSMT4">
                  <p:embed/>
                  <p:pic>
                    <p:nvPicPr>
                      <p:cNvPr id="23" name="Object 22">
                        <a:extLst>
                          <a:ext uri="{FF2B5EF4-FFF2-40B4-BE49-F238E27FC236}">
                            <a16:creationId xmlns:a16="http://schemas.microsoft.com/office/drawing/2014/main" id="{D88B76E4-1BF9-4A1E-BCCC-4EF207F20FC7}"/>
                          </a:ext>
                        </a:extLst>
                      </p:cNvPr>
                      <p:cNvPicPr/>
                      <p:nvPr/>
                    </p:nvPicPr>
                    <p:blipFill>
                      <a:blip r:embed="rId22"/>
                      <a:stretch>
                        <a:fillRect/>
                      </a:stretch>
                    </p:blipFill>
                    <p:spPr>
                      <a:xfrm>
                        <a:off x="7569329" y="4137250"/>
                        <a:ext cx="2598737" cy="76676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B8D5AF6C-E689-45B9-8E8F-31A53CB5AE33}"/>
              </a:ext>
            </a:extLst>
          </p:cNvPr>
          <p:cNvGraphicFramePr>
            <a:graphicFrameLocks noChangeAspect="1"/>
          </p:cNvGraphicFramePr>
          <p:nvPr>
            <p:extLst>
              <p:ext uri="{D42A27DB-BD31-4B8C-83A1-F6EECF244321}">
                <p14:modId xmlns:p14="http://schemas.microsoft.com/office/powerpoint/2010/main" val="1129422360"/>
              </p:ext>
            </p:extLst>
          </p:nvPr>
        </p:nvGraphicFramePr>
        <p:xfrm>
          <a:off x="2180195" y="5641128"/>
          <a:ext cx="2424113" cy="841375"/>
        </p:xfrm>
        <a:graphic>
          <a:graphicData uri="http://schemas.openxmlformats.org/presentationml/2006/ole">
            <mc:AlternateContent xmlns:mc="http://schemas.openxmlformats.org/markup-compatibility/2006">
              <mc:Choice xmlns:v="urn:schemas-microsoft-com:vml" Requires="v">
                <p:oleObj spid="_x0000_s12454" name="Equation" r:id="rId23" imgW="1244520" imgH="431640" progId="Equation.DSMT4">
                  <p:embed/>
                </p:oleObj>
              </mc:Choice>
              <mc:Fallback>
                <p:oleObj name="Equation" r:id="rId23" imgW="1244520" imgH="431640" progId="Equation.DSMT4">
                  <p:embed/>
                  <p:pic>
                    <p:nvPicPr>
                      <p:cNvPr id="23" name="Object 22">
                        <a:extLst>
                          <a:ext uri="{FF2B5EF4-FFF2-40B4-BE49-F238E27FC236}">
                            <a16:creationId xmlns:a16="http://schemas.microsoft.com/office/drawing/2014/main" id="{D88B76E4-1BF9-4A1E-BCCC-4EF207F20FC7}"/>
                          </a:ext>
                        </a:extLst>
                      </p:cNvPr>
                      <p:cNvPicPr/>
                      <p:nvPr/>
                    </p:nvPicPr>
                    <p:blipFill>
                      <a:blip r:embed="rId24"/>
                      <a:stretch>
                        <a:fillRect/>
                      </a:stretch>
                    </p:blipFill>
                    <p:spPr>
                      <a:xfrm>
                        <a:off x="2180195" y="5641128"/>
                        <a:ext cx="2424113" cy="84137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066B1913-9792-4FC0-8FE9-6E38CFC24E8D}"/>
              </a:ext>
            </a:extLst>
          </p:cNvPr>
          <p:cNvGraphicFramePr>
            <a:graphicFrameLocks noChangeAspect="1"/>
          </p:cNvGraphicFramePr>
          <p:nvPr>
            <p:extLst>
              <p:ext uri="{D42A27DB-BD31-4B8C-83A1-F6EECF244321}">
                <p14:modId xmlns:p14="http://schemas.microsoft.com/office/powerpoint/2010/main" val="980126113"/>
              </p:ext>
            </p:extLst>
          </p:nvPr>
        </p:nvGraphicFramePr>
        <p:xfrm>
          <a:off x="10168066" y="4109663"/>
          <a:ext cx="1187940" cy="767212"/>
        </p:xfrm>
        <a:graphic>
          <a:graphicData uri="http://schemas.openxmlformats.org/presentationml/2006/ole">
            <mc:AlternateContent xmlns:mc="http://schemas.openxmlformats.org/markup-compatibility/2006">
              <mc:Choice xmlns:v="urn:schemas-microsoft-com:vml" Requires="v">
                <p:oleObj spid="_x0000_s12455" name="Equation" r:id="rId25" imgW="609480" imgH="393480" progId="Equation.DSMT4">
                  <p:embed/>
                </p:oleObj>
              </mc:Choice>
              <mc:Fallback>
                <p:oleObj name="Equation" r:id="rId25" imgW="609480" imgH="393480" progId="Equation.DSMT4">
                  <p:embed/>
                  <p:pic>
                    <p:nvPicPr>
                      <p:cNvPr id="0" name=""/>
                      <p:cNvPicPr/>
                      <p:nvPr/>
                    </p:nvPicPr>
                    <p:blipFill>
                      <a:blip r:embed="rId26"/>
                      <a:stretch>
                        <a:fillRect/>
                      </a:stretch>
                    </p:blipFill>
                    <p:spPr>
                      <a:xfrm>
                        <a:off x="10168066" y="4109663"/>
                        <a:ext cx="1187940" cy="767212"/>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B4EC131-4F39-4BD9-A5BB-28BE3D38E050}"/>
              </a:ext>
            </a:extLst>
          </p:cNvPr>
          <p:cNvGraphicFramePr>
            <a:graphicFrameLocks noChangeAspect="1"/>
          </p:cNvGraphicFramePr>
          <p:nvPr>
            <p:extLst>
              <p:ext uri="{D42A27DB-BD31-4B8C-83A1-F6EECF244321}">
                <p14:modId xmlns:p14="http://schemas.microsoft.com/office/powerpoint/2010/main" val="3817302546"/>
              </p:ext>
            </p:extLst>
          </p:nvPr>
        </p:nvGraphicFramePr>
        <p:xfrm>
          <a:off x="3837245" y="4881439"/>
          <a:ext cx="2498725" cy="817563"/>
        </p:xfrm>
        <a:graphic>
          <a:graphicData uri="http://schemas.openxmlformats.org/presentationml/2006/ole">
            <mc:AlternateContent xmlns:mc="http://schemas.openxmlformats.org/markup-compatibility/2006">
              <mc:Choice xmlns:v="urn:schemas-microsoft-com:vml" Requires="v">
                <p:oleObj spid="_x0000_s12456" name="Equation" r:id="rId27" imgW="1282680" imgH="419040" progId="Equation.DSMT4">
                  <p:embed/>
                </p:oleObj>
              </mc:Choice>
              <mc:Fallback>
                <p:oleObj name="Equation" r:id="rId27" imgW="1282680" imgH="419040" progId="Equation.DSMT4">
                  <p:embed/>
                  <p:pic>
                    <p:nvPicPr>
                      <p:cNvPr id="23" name="Object 22">
                        <a:extLst>
                          <a:ext uri="{FF2B5EF4-FFF2-40B4-BE49-F238E27FC236}">
                            <a16:creationId xmlns:a16="http://schemas.microsoft.com/office/drawing/2014/main" id="{D88B76E4-1BF9-4A1E-BCCC-4EF207F20FC7}"/>
                          </a:ext>
                        </a:extLst>
                      </p:cNvPr>
                      <p:cNvPicPr/>
                      <p:nvPr/>
                    </p:nvPicPr>
                    <p:blipFill>
                      <a:blip r:embed="rId28"/>
                      <a:stretch>
                        <a:fillRect/>
                      </a:stretch>
                    </p:blipFill>
                    <p:spPr>
                      <a:xfrm>
                        <a:off x="3837245" y="4881439"/>
                        <a:ext cx="2498725" cy="81756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0B6A1E3-6FA0-4E3C-8E4D-4C969063E035}"/>
              </a:ext>
            </a:extLst>
          </p:cNvPr>
          <p:cNvGraphicFramePr>
            <a:graphicFrameLocks noChangeAspect="1"/>
          </p:cNvGraphicFramePr>
          <p:nvPr>
            <p:extLst>
              <p:ext uri="{D42A27DB-BD31-4B8C-83A1-F6EECF244321}">
                <p14:modId xmlns:p14="http://schemas.microsoft.com/office/powerpoint/2010/main" val="2048314753"/>
              </p:ext>
            </p:extLst>
          </p:nvPr>
        </p:nvGraphicFramePr>
        <p:xfrm>
          <a:off x="4723101" y="5641127"/>
          <a:ext cx="4403725" cy="841375"/>
        </p:xfrm>
        <a:graphic>
          <a:graphicData uri="http://schemas.openxmlformats.org/presentationml/2006/ole">
            <mc:AlternateContent xmlns:mc="http://schemas.openxmlformats.org/markup-compatibility/2006">
              <mc:Choice xmlns:v="urn:schemas-microsoft-com:vml" Requires="v">
                <p:oleObj spid="_x0000_s12457" name="Equation" r:id="rId29" imgW="2260440" imgH="431640" progId="Equation.DSMT4">
                  <p:embed/>
                </p:oleObj>
              </mc:Choice>
              <mc:Fallback>
                <p:oleObj name="Equation" r:id="rId29" imgW="2260440" imgH="431640" progId="Equation.DSMT4">
                  <p:embed/>
                  <p:pic>
                    <p:nvPicPr>
                      <p:cNvPr id="25" name="Object 24">
                        <a:extLst>
                          <a:ext uri="{FF2B5EF4-FFF2-40B4-BE49-F238E27FC236}">
                            <a16:creationId xmlns:a16="http://schemas.microsoft.com/office/drawing/2014/main" id="{B8D5AF6C-E689-45B9-8E8F-31A53CB5AE33}"/>
                          </a:ext>
                        </a:extLst>
                      </p:cNvPr>
                      <p:cNvPicPr/>
                      <p:nvPr/>
                    </p:nvPicPr>
                    <p:blipFill>
                      <a:blip r:embed="rId30"/>
                      <a:stretch>
                        <a:fillRect/>
                      </a:stretch>
                    </p:blipFill>
                    <p:spPr>
                      <a:xfrm>
                        <a:off x="4723101" y="5641127"/>
                        <a:ext cx="4403725" cy="841375"/>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2424E8CB-CC5A-481E-843A-C9304D0285EB}"/>
              </a:ext>
            </a:extLst>
          </p:cNvPr>
          <p:cNvPicPr>
            <a:picLocks noChangeAspect="1"/>
          </p:cNvPicPr>
          <p:nvPr/>
        </p:nvPicPr>
        <p:blipFill>
          <a:blip r:embed="rId31"/>
          <a:stretch>
            <a:fillRect/>
          </a:stretch>
        </p:blipFill>
        <p:spPr>
          <a:xfrm>
            <a:off x="6394565" y="3119230"/>
            <a:ext cx="1060796" cy="256054"/>
          </a:xfrm>
          <a:prstGeom prst="rect">
            <a:avLst/>
          </a:prstGeom>
        </p:spPr>
      </p:pic>
    </p:spTree>
    <p:extLst>
      <p:ext uri="{BB962C8B-B14F-4D97-AF65-F5344CB8AC3E}">
        <p14:creationId xmlns:p14="http://schemas.microsoft.com/office/powerpoint/2010/main" val="2263513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45B0B57-EAE5-4988-A943-27F7CEC619DF}"/>
              </a:ext>
            </a:extLst>
          </p:cNvPr>
          <p:cNvPicPr>
            <a:picLocks noChangeAspect="1"/>
          </p:cNvPicPr>
          <p:nvPr/>
        </p:nvPicPr>
        <p:blipFill>
          <a:blip r:embed="rId4"/>
          <a:stretch>
            <a:fillRect/>
          </a:stretch>
        </p:blipFill>
        <p:spPr>
          <a:xfrm>
            <a:off x="6797135" y="573705"/>
            <a:ext cx="5279594" cy="1432395"/>
          </a:xfrm>
          <a:prstGeom prst="rect">
            <a:avLst/>
          </a:prstGeom>
        </p:spPr>
      </p:pic>
      <p:pic>
        <p:nvPicPr>
          <p:cNvPr id="21" name="Picture 20">
            <a:extLst>
              <a:ext uri="{FF2B5EF4-FFF2-40B4-BE49-F238E27FC236}">
                <a16:creationId xmlns:a16="http://schemas.microsoft.com/office/drawing/2014/main" id="{0791DEC1-04E5-4677-A30C-D7DC10D30F06}"/>
              </a:ext>
            </a:extLst>
          </p:cNvPr>
          <p:cNvPicPr>
            <a:picLocks noChangeAspect="1"/>
          </p:cNvPicPr>
          <p:nvPr/>
        </p:nvPicPr>
        <p:blipFill>
          <a:blip r:embed="rId5"/>
          <a:stretch>
            <a:fillRect/>
          </a:stretch>
        </p:blipFill>
        <p:spPr>
          <a:xfrm>
            <a:off x="1317256" y="577396"/>
            <a:ext cx="5279594" cy="1432395"/>
          </a:xfrm>
          <a:prstGeom prst="rect">
            <a:avLst/>
          </a:prstGeom>
        </p:spPr>
      </p:pic>
      <p:sp>
        <p:nvSpPr>
          <p:cNvPr id="2" name="TextBox 1">
            <a:extLst>
              <a:ext uri="{FF2B5EF4-FFF2-40B4-BE49-F238E27FC236}">
                <a16:creationId xmlns:a16="http://schemas.microsoft.com/office/drawing/2014/main" id="{9D3621AD-FAC3-45DD-A396-DA9560AAFE15}"/>
              </a:ext>
            </a:extLst>
          </p:cNvPr>
          <p:cNvSpPr txBox="1"/>
          <p:nvPr/>
        </p:nvSpPr>
        <p:spPr>
          <a:xfrm>
            <a:off x="319883" y="-20825"/>
            <a:ext cx="5402441" cy="461665"/>
          </a:xfrm>
          <a:prstGeom prst="rect">
            <a:avLst/>
          </a:prstGeom>
          <a:noFill/>
        </p:spPr>
        <p:txBody>
          <a:bodyPr wrap="none" rtlCol="0">
            <a:spAutoFit/>
          </a:bodyPr>
          <a:lstStyle/>
          <a:p>
            <a:r>
              <a:rPr lang="en-US" sz="2400" b="1">
                <a:solidFill>
                  <a:srgbClr val="C00000"/>
                </a:solidFill>
              </a:rPr>
              <a:t>b) </a:t>
            </a:r>
            <a:r>
              <a:rPr lang="en-US" sz="2400" b="1" u="sng">
                <a:solidFill>
                  <a:srgbClr val="C00000"/>
                </a:solidFill>
              </a:rPr>
              <a:t>Nguyên hàm hàm số l</a:t>
            </a:r>
            <a:r>
              <a:rPr lang="vi-VN" sz="2400" b="1" u="sng">
                <a:solidFill>
                  <a:srgbClr val="C00000"/>
                </a:solidFill>
              </a:rPr>
              <a:t>ư</a:t>
            </a:r>
            <a:r>
              <a:rPr lang="en-US" sz="2400" b="1" u="sng">
                <a:solidFill>
                  <a:srgbClr val="C00000"/>
                </a:solidFill>
              </a:rPr>
              <a:t>ợng giác</a:t>
            </a:r>
            <a:r>
              <a:rPr lang="en-US" sz="2400" b="1">
                <a:solidFill>
                  <a:srgbClr val="C00000"/>
                </a:solidFill>
              </a:rPr>
              <a:t>:</a:t>
            </a:r>
          </a:p>
        </p:txBody>
      </p:sp>
      <p:graphicFrame>
        <p:nvGraphicFramePr>
          <p:cNvPr id="7" name="Object 6">
            <a:extLst>
              <a:ext uri="{FF2B5EF4-FFF2-40B4-BE49-F238E27FC236}">
                <a16:creationId xmlns:a16="http://schemas.microsoft.com/office/drawing/2014/main" id="{50A10AF0-DB2A-44C6-9EFA-FFBB15B29527}"/>
              </a:ext>
            </a:extLst>
          </p:cNvPr>
          <p:cNvGraphicFramePr>
            <a:graphicFrameLocks noChangeAspect="1"/>
          </p:cNvGraphicFramePr>
          <p:nvPr>
            <p:extLst>
              <p:ext uri="{D42A27DB-BD31-4B8C-83A1-F6EECF244321}">
                <p14:modId xmlns:p14="http://schemas.microsoft.com/office/powerpoint/2010/main" val="1472397182"/>
              </p:ext>
            </p:extLst>
          </p:nvPr>
        </p:nvGraphicFramePr>
        <p:xfrm>
          <a:off x="4596860" y="1154105"/>
          <a:ext cx="791958" cy="767212"/>
        </p:xfrm>
        <a:graphic>
          <a:graphicData uri="http://schemas.openxmlformats.org/presentationml/2006/ole">
            <mc:AlternateContent xmlns:mc="http://schemas.openxmlformats.org/markup-compatibility/2006">
              <mc:Choice xmlns:v="urn:schemas-microsoft-com:vml" Requires="v">
                <p:oleObj spid="_x0000_s13715" name="Equation" r:id="rId6" imgW="406080" imgH="393480" progId="Equation.DSMT4">
                  <p:embed/>
                </p:oleObj>
              </mc:Choice>
              <mc:Fallback>
                <p:oleObj name="Equation" r:id="rId6" imgW="406080" imgH="393480" progId="Equation.DSMT4">
                  <p:embed/>
                  <p:pic>
                    <p:nvPicPr>
                      <p:cNvPr id="0" name=""/>
                      <p:cNvPicPr/>
                      <p:nvPr/>
                    </p:nvPicPr>
                    <p:blipFill>
                      <a:blip r:embed="rId7"/>
                      <a:stretch>
                        <a:fillRect/>
                      </a:stretch>
                    </p:blipFill>
                    <p:spPr>
                      <a:xfrm>
                        <a:off x="4596860" y="1154105"/>
                        <a:ext cx="791958" cy="7672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356551B-25E7-4BBC-9BD7-E84F22524F62}"/>
              </a:ext>
            </a:extLst>
          </p:cNvPr>
          <p:cNvGraphicFramePr>
            <a:graphicFrameLocks noChangeAspect="1"/>
          </p:cNvGraphicFramePr>
          <p:nvPr>
            <p:extLst>
              <p:ext uri="{D42A27DB-BD31-4B8C-83A1-F6EECF244321}">
                <p14:modId xmlns:p14="http://schemas.microsoft.com/office/powerpoint/2010/main" val="3643542854"/>
              </p:ext>
            </p:extLst>
          </p:nvPr>
        </p:nvGraphicFramePr>
        <p:xfrm>
          <a:off x="5516368" y="1156044"/>
          <a:ext cx="965200" cy="768350"/>
        </p:xfrm>
        <a:graphic>
          <a:graphicData uri="http://schemas.openxmlformats.org/presentationml/2006/ole">
            <mc:AlternateContent xmlns:mc="http://schemas.openxmlformats.org/markup-compatibility/2006">
              <mc:Choice xmlns:v="urn:schemas-microsoft-com:vml" Requires="v">
                <p:oleObj spid="_x0000_s13716" name="Equation" r:id="rId8" imgW="495000" imgH="393480" progId="Equation.DSMT4">
                  <p:embed/>
                </p:oleObj>
              </mc:Choice>
              <mc:Fallback>
                <p:oleObj name="Equation" r:id="rId8" imgW="495000" imgH="393480" progId="Equation.DSMT4">
                  <p:embed/>
                  <p:pic>
                    <p:nvPicPr>
                      <p:cNvPr id="7" name="Object 6">
                        <a:extLst>
                          <a:ext uri="{FF2B5EF4-FFF2-40B4-BE49-F238E27FC236}">
                            <a16:creationId xmlns:a16="http://schemas.microsoft.com/office/drawing/2014/main" id="{50A10AF0-DB2A-44C6-9EFA-FFBB15B29527}"/>
                          </a:ext>
                        </a:extLst>
                      </p:cNvPr>
                      <p:cNvPicPr/>
                      <p:nvPr/>
                    </p:nvPicPr>
                    <p:blipFill>
                      <a:blip r:embed="rId9"/>
                      <a:stretch>
                        <a:fillRect/>
                      </a:stretch>
                    </p:blipFill>
                    <p:spPr>
                      <a:xfrm>
                        <a:off x="5516368" y="1156044"/>
                        <a:ext cx="965200" cy="7683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DB05185-659F-4EA1-B706-90779600F649}"/>
              </a:ext>
            </a:extLst>
          </p:cNvPr>
          <p:cNvGraphicFramePr>
            <a:graphicFrameLocks noChangeAspect="1"/>
          </p:cNvGraphicFramePr>
          <p:nvPr>
            <p:extLst>
              <p:ext uri="{D42A27DB-BD31-4B8C-83A1-F6EECF244321}">
                <p14:modId xmlns:p14="http://schemas.microsoft.com/office/powerpoint/2010/main" val="2351976379"/>
              </p:ext>
            </p:extLst>
          </p:nvPr>
        </p:nvGraphicFramePr>
        <p:xfrm>
          <a:off x="10204329" y="542456"/>
          <a:ext cx="791958" cy="767212"/>
        </p:xfrm>
        <a:graphic>
          <a:graphicData uri="http://schemas.openxmlformats.org/presentationml/2006/ole">
            <mc:AlternateContent xmlns:mc="http://schemas.openxmlformats.org/markup-compatibility/2006">
              <mc:Choice xmlns:v="urn:schemas-microsoft-com:vml" Requires="v">
                <p:oleObj spid="_x0000_s13717" name="Equation" r:id="rId10" imgW="406080" imgH="393480" progId="Equation.DSMT4">
                  <p:embed/>
                </p:oleObj>
              </mc:Choice>
              <mc:Fallback>
                <p:oleObj name="Equation" r:id="rId10" imgW="406080" imgH="393480" progId="Equation.DSMT4">
                  <p:embed/>
                  <p:pic>
                    <p:nvPicPr>
                      <p:cNvPr id="7" name="Object 6">
                        <a:extLst>
                          <a:ext uri="{FF2B5EF4-FFF2-40B4-BE49-F238E27FC236}">
                            <a16:creationId xmlns:a16="http://schemas.microsoft.com/office/drawing/2014/main" id="{50A10AF0-DB2A-44C6-9EFA-FFBB15B29527}"/>
                          </a:ext>
                        </a:extLst>
                      </p:cNvPr>
                      <p:cNvPicPr/>
                      <p:nvPr/>
                    </p:nvPicPr>
                    <p:blipFill>
                      <a:blip r:embed="rId11"/>
                      <a:stretch>
                        <a:fillRect/>
                      </a:stretch>
                    </p:blipFill>
                    <p:spPr>
                      <a:xfrm>
                        <a:off x="10204329" y="542456"/>
                        <a:ext cx="791958" cy="7672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B0608AE-D222-4F12-BE46-62D257EFFE5C}"/>
              </a:ext>
            </a:extLst>
          </p:cNvPr>
          <p:cNvGraphicFramePr>
            <a:graphicFrameLocks noChangeAspect="1"/>
          </p:cNvGraphicFramePr>
          <p:nvPr>
            <p:extLst>
              <p:ext uri="{D42A27DB-BD31-4B8C-83A1-F6EECF244321}">
                <p14:modId xmlns:p14="http://schemas.microsoft.com/office/powerpoint/2010/main" val="10376467"/>
              </p:ext>
            </p:extLst>
          </p:nvPr>
        </p:nvGraphicFramePr>
        <p:xfrm>
          <a:off x="11013866" y="541318"/>
          <a:ext cx="965200" cy="768350"/>
        </p:xfrm>
        <a:graphic>
          <a:graphicData uri="http://schemas.openxmlformats.org/presentationml/2006/ole">
            <mc:AlternateContent xmlns:mc="http://schemas.openxmlformats.org/markup-compatibility/2006">
              <mc:Choice xmlns:v="urn:schemas-microsoft-com:vml" Requires="v">
                <p:oleObj spid="_x0000_s13718" name="Equation" r:id="rId12" imgW="495000" imgH="393480" progId="Equation.DSMT4">
                  <p:embed/>
                </p:oleObj>
              </mc:Choice>
              <mc:Fallback>
                <p:oleObj name="Equation" r:id="rId12" imgW="495000" imgH="393480" progId="Equation.DSMT4">
                  <p:embed/>
                  <p:pic>
                    <p:nvPicPr>
                      <p:cNvPr id="8" name="Object 7">
                        <a:extLst>
                          <a:ext uri="{FF2B5EF4-FFF2-40B4-BE49-F238E27FC236}">
                            <a16:creationId xmlns:a16="http://schemas.microsoft.com/office/drawing/2014/main" id="{7356551B-25E7-4BBC-9BD7-E84F22524F62}"/>
                          </a:ext>
                        </a:extLst>
                      </p:cNvPr>
                      <p:cNvPicPr/>
                      <p:nvPr/>
                    </p:nvPicPr>
                    <p:blipFill>
                      <a:blip r:embed="rId13"/>
                      <a:stretch>
                        <a:fillRect/>
                      </a:stretch>
                    </p:blipFill>
                    <p:spPr>
                      <a:xfrm>
                        <a:off x="11013866" y="541318"/>
                        <a:ext cx="965200" cy="7683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8A324F5-66AD-4D40-B26D-F2E41FB297D7}"/>
              </a:ext>
            </a:extLst>
          </p:cNvPr>
          <p:cNvGraphicFramePr>
            <a:graphicFrameLocks noChangeAspect="1"/>
          </p:cNvGraphicFramePr>
          <p:nvPr>
            <p:extLst>
              <p:ext uri="{D42A27DB-BD31-4B8C-83A1-F6EECF244321}">
                <p14:modId xmlns:p14="http://schemas.microsoft.com/office/powerpoint/2010/main" val="1236402250"/>
              </p:ext>
            </p:extLst>
          </p:nvPr>
        </p:nvGraphicFramePr>
        <p:xfrm>
          <a:off x="6849826" y="1463568"/>
          <a:ext cx="1013114" cy="495012"/>
        </p:xfrm>
        <a:graphic>
          <a:graphicData uri="http://schemas.openxmlformats.org/presentationml/2006/ole">
            <mc:AlternateContent xmlns:mc="http://schemas.openxmlformats.org/markup-compatibility/2006">
              <mc:Choice xmlns:v="urn:schemas-microsoft-com:vml" Requires="v">
                <p:oleObj spid="_x0000_s13719" name="Equation" r:id="rId14" imgW="571320" imgH="279360" progId="Equation.DSMT4">
                  <p:embed/>
                </p:oleObj>
              </mc:Choice>
              <mc:Fallback>
                <p:oleObj name="Equation" r:id="rId14" imgW="571320" imgH="279360" progId="Equation.DSMT4">
                  <p:embed/>
                  <p:pic>
                    <p:nvPicPr>
                      <p:cNvPr id="7" name="Object 6">
                        <a:extLst>
                          <a:ext uri="{FF2B5EF4-FFF2-40B4-BE49-F238E27FC236}">
                            <a16:creationId xmlns:a16="http://schemas.microsoft.com/office/drawing/2014/main" id="{50A10AF0-DB2A-44C6-9EFA-FFBB15B29527}"/>
                          </a:ext>
                        </a:extLst>
                      </p:cNvPr>
                      <p:cNvPicPr/>
                      <p:nvPr/>
                    </p:nvPicPr>
                    <p:blipFill>
                      <a:blip r:embed="rId15"/>
                      <a:stretch>
                        <a:fillRect/>
                      </a:stretch>
                    </p:blipFill>
                    <p:spPr>
                      <a:xfrm>
                        <a:off x="6849826" y="1463568"/>
                        <a:ext cx="1013114" cy="4950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E10622F-0530-4749-8081-6B172A33011F}"/>
              </a:ext>
            </a:extLst>
          </p:cNvPr>
          <p:cNvGraphicFramePr>
            <a:graphicFrameLocks noChangeAspect="1"/>
          </p:cNvGraphicFramePr>
          <p:nvPr>
            <p:extLst>
              <p:ext uri="{D42A27DB-BD31-4B8C-83A1-F6EECF244321}">
                <p14:modId xmlns:p14="http://schemas.microsoft.com/office/powerpoint/2010/main" val="222208739"/>
              </p:ext>
            </p:extLst>
          </p:nvPr>
        </p:nvGraphicFramePr>
        <p:xfrm>
          <a:off x="8113201" y="1513431"/>
          <a:ext cx="692150" cy="395287"/>
        </p:xfrm>
        <a:graphic>
          <a:graphicData uri="http://schemas.openxmlformats.org/presentationml/2006/ole">
            <mc:AlternateContent xmlns:mc="http://schemas.openxmlformats.org/markup-compatibility/2006">
              <mc:Choice xmlns:v="urn:schemas-microsoft-com:vml" Requires="v">
                <p:oleObj spid="_x0000_s13720" name="Equation" r:id="rId16" imgW="355320" imgH="203040" progId="Equation.DSMT4">
                  <p:embed/>
                </p:oleObj>
              </mc:Choice>
              <mc:Fallback>
                <p:oleObj name="Equation" r:id="rId16" imgW="355320" imgH="203040" progId="Equation.DSMT4">
                  <p:embed/>
                  <p:pic>
                    <p:nvPicPr>
                      <p:cNvPr id="0" name=""/>
                      <p:cNvPicPr/>
                      <p:nvPr/>
                    </p:nvPicPr>
                    <p:blipFill>
                      <a:blip r:embed="rId17"/>
                      <a:stretch>
                        <a:fillRect/>
                      </a:stretch>
                    </p:blipFill>
                    <p:spPr>
                      <a:xfrm>
                        <a:off x="8113201" y="1513431"/>
                        <a:ext cx="692150" cy="3952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84FC8D8-00DC-452E-A7B3-914BD589E6C7}"/>
              </a:ext>
            </a:extLst>
          </p:cNvPr>
          <p:cNvGraphicFramePr>
            <a:graphicFrameLocks noChangeAspect="1"/>
          </p:cNvGraphicFramePr>
          <p:nvPr>
            <p:extLst>
              <p:ext uri="{D42A27DB-BD31-4B8C-83A1-F6EECF244321}">
                <p14:modId xmlns:p14="http://schemas.microsoft.com/office/powerpoint/2010/main" val="4006551250"/>
              </p:ext>
            </p:extLst>
          </p:nvPr>
        </p:nvGraphicFramePr>
        <p:xfrm>
          <a:off x="2687909" y="705513"/>
          <a:ext cx="3689350" cy="395288"/>
        </p:xfrm>
        <a:graphic>
          <a:graphicData uri="http://schemas.openxmlformats.org/presentationml/2006/ole">
            <mc:AlternateContent xmlns:mc="http://schemas.openxmlformats.org/markup-compatibility/2006">
              <mc:Choice xmlns:v="urn:schemas-microsoft-com:vml" Requires="v">
                <p:oleObj spid="_x0000_s13721" name="Equation" r:id="rId18" imgW="1892160" imgH="203040" progId="Equation.DSMT4">
                  <p:embed/>
                </p:oleObj>
              </mc:Choice>
              <mc:Fallback>
                <p:oleObj name="Equation" r:id="rId18" imgW="1892160" imgH="203040" progId="Equation.DSMT4">
                  <p:embed/>
                  <p:pic>
                    <p:nvPicPr>
                      <p:cNvPr id="12" name="Object 11">
                        <a:extLst>
                          <a:ext uri="{FF2B5EF4-FFF2-40B4-BE49-F238E27FC236}">
                            <a16:creationId xmlns:a16="http://schemas.microsoft.com/office/drawing/2014/main" id="{2E10622F-0530-4749-8081-6B172A33011F}"/>
                          </a:ext>
                        </a:extLst>
                      </p:cNvPr>
                      <p:cNvPicPr/>
                      <p:nvPr/>
                    </p:nvPicPr>
                    <p:blipFill>
                      <a:blip r:embed="rId19"/>
                      <a:stretch>
                        <a:fillRect/>
                      </a:stretch>
                    </p:blipFill>
                    <p:spPr>
                      <a:xfrm>
                        <a:off x="2687909" y="705513"/>
                        <a:ext cx="3689350" cy="39528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F191470-B375-4A7F-9117-E4676F0DB4BA}"/>
              </a:ext>
            </a:extLst>
          </p:cNvPr>
          <p:cNvGraphicFramePr>
            <a:graphicFrameLocks noChangeAspect="1"/>
          </p:cNvGraphicFramePr>
          <p:nvPr>
            <p:extLst>
              <p:ext uri="{D42A27DB-BD31-4B8C-83A1-F6EECF244321}">
                <p14:modId xmlns:p14="http://schemas.microsoft.com/office/powerpoint/2010/main" val="3760650424"/>
              </p:ext>
            </p:extLst>
          </p:nvPr>
        </p:nvGraphicFramePr>
        <p:xfrm>
          <a:off x="1496864" y="656301"/>
          <a:ext cx="742950" cy="493712"/>
        </p:xfrm>
        <a:graphic>
          <a:graphicData uri="http://schemas.openxmlformats.org/presentationml/2006/ole">
            <mc:AlternateContent xmlns:mc="http://schemas.openxmlformats.org/markup-compatibility/2006">
              <mc:Choice xmlns:v="urn:schemas-microsoft-com:vml" Requires="v">
                <p:oleObj spid="_x0000_s13722" name="Equation" r:id="rId20" imgW="380880" imgH="253800" progId="Equation.DSMT4">
                  <p:embed/>
                </p:oleObj>
              </mc:Choice>
              <mc:Fallback>
                <p:oleObj name="Equation" r:id="rId20" imgW="380880" imgH="253800" progId="Equation.DSMT4">
                  <p:embed/>
                  <p:pic>
                    <p:nvPicPr>
                      <p:cNvPr id="13" name="Object 12">
                        <a:extLst>
                          <a:ext uri="{FF2B5EF4-FFF2-40B4-BE49-F238E27FC236}">
                            <a16:creationId xmlns:a16="http://schemas.microsoft.com/office/drawing/2014/main" id="{784FC8D8-00DC-452E-A7B3-914BD589E6C7}"/>
                          </a:ext>
                        </a:extLst>
                      </p:cNvPr>
                      <p:cNvPicPr/>
                      <p:nvPr/>
                    </p:nvPicPr>
                    <p:blipFill>
                      <a:blip r:embed="rId21"/>
                      <a:stretch>
                        <a:fillRect/>
                      </a:stretch>
                    </p:blipFill>
                    <p:spPr>
                      <a:xfrm>
                        <a:off x="1496864" y="656301"/>
                        <a:ext cx="742950" cy="4937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EED8103-8947-4315-802C-57F55EDBFC99}"/>
              </a:ext>
            </a:extLst>
          </p:cNvPr>
          <p:cNvGraphicFramePr>
            <a:graphicFrameLocks noChangeAspect="1"/>
          </p:cNvGraphicFramePr>
          <p:nvPr>
            <p:extLst>
              <p:ext uri="{D42A27DB-BD31-4B8C-83A1-F6EECF244321}">
                <p14:modId xmlns:p14="http://schemas.microsoft.com/office/powerpoint/2010/main" val="3682133696"/>
              </p:ext>
            </p:extLst>
          </p:nvPr>
        </p:nvGraphicFramePr>
        <p:xfrm>
          <a:off x="1446189" y="1396663"/>
          <a:ext cx="790575" cy="495300"/>
        </p:xfrm>
        <a:graphic>
          <a:graphicData uri="http://schemas.openxmlformats.org/presentationml/2006/ole">
            <mc:AlternateContent xmlns:mc="http://schemas.openxmlformats.org/markup-compatibility/2006">
              <mc:Choice xmlns:v="urn:schemas-microsoft-com:vml" Requires="v">
                <p:oleObj spid="_x0000_s13723" name="Equation" r:id="rId22" imgW="406080" imgH="253800" progId="Equation.DSMT4">
                  <p:embed/>
                </p:oleObj>
              </mc:Choice>
              <mc:Fallback>
                <p:oleObj name="Equation" r:id="rId22" imgW="406080" imgH="253800" progId="Equation.DSMT4">
                  <p:embed/>
                  <p:pic>
                    <p:nvPicPr>
                      <p:cNvPr id="12" name="Object 11">
                        <a:extLst>
                          <a:ext uri="{FF2B5EF4-FFF2-40B4-BE49-F238E27FC236}">
                            <a16:creationId xmlns:a16="http://schemas.microsoft.com/office/drawing/2014/main" id="{2E10622F-0530-4749-8081-6B172A33011F}"/>
                          </a:ext>
                        </a:extLst>
                      </p:cNvPr>
                      <p:cNvPicPr/>
                      <p:nvPr/>
                    </p:nvPicPr>
                    <p:blipFill>
                      <a:blip r:embed="rId23"/>
                      <a:stretch>
                        <a:fillRect/>
                      </a:stretch>
                    </p:blipFill>
                    <p:spPr>
                      <a:xfrm>
                        <a:off x="1446189" y="1396663"/>
                        <a:ext cx="790575" cy="4953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587C5F5-AF72-4721-89A2-E850AF24B935}"/>
              </a:ext>
            </a:extLst>
          </p:cNvPr>
          <p:cNvGraphicFramePr>
            <a:graphicFrameLocks noChangeAspect="1"/>
          </p:cNvGraphicFramePr>
          <p:nvPr>
            <p:extLst>
              <p:ext uri="{D42A27DB-BD31-4B8C-83A1-F6EECF244321}">
                <p14:modId xmlns:p14="http://schemas.microsoft.com/office/powerpoint/2010/main" val="3924762662"/>
              </p:ext>
            </p:extLst>
          </p:nvPr>
        </p:nvGraphicFramePr>
        <p:xfrm>
          <a:off x="2622889" y="1489463"/>
          <a:ext cx="668338" cy="322262"/>
        </p:xfrm>
        <a:graphic>
          <a:graphicData uri="http://schemas.openxmlformats.org/presentationml/2006/ole">
            <mc:AlternateContent xmlns:mc="http://schemas.openxmlformats.org/markup-compatibility/2006">
              <mc:Choice xmlns:v="urn:schemas-microsoft-com:vml" Requires="v">
                <p:oleObj spid="_x0000_s13724" name="Equation" r:id="rId24" imgW="342720" imgH="164880" progId="Equation.DSMT4">
                  <p:embed/>
                </p:oleObj>
              </mc:Choice>
              <mc:Fallback>
                <p:oleObj name="Equation" r:id="rId24" imgW="342720" imgH="164880" progId="Equation.DSMT4">
                  <p:embed/>
                  <p:pic>
                    <p:nvPicPr>
                      <p:cNvPr id="15" name="Object 14">
                        <a:extLst>
                          <a:ext uri="{FF2B5EF4-FFF2-40B4-BE49-F238E27FC236}">
                            <a16:creationId xmlns:a16="http://schemas.microsoft.com/office/drawing/2014/main" id="{EEED8103-8947-4315-802C-57F55EDBFC99}"/>
                          </a:ext>
                        </a:extLst>
                      </p:cNvPr>
                      <p:cNvPicPr/>
                      <p:nvPr/>
                    </p:nvPicPr>
                    <p:blipFill>
                      <a:blip r:embed="rId25"/>
                      <a:stretch>
                        <a:fillRect/>
                      </a:stretch>
                    </p:blipFill>
                    <p:spPr>
                      <a:xfrm>
                        <a:off x="2622889" y="1489463"/>
                        <a:ext cx="668338" cy="3222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974980E-D3EC-40D2-8EB3-0141AC5E1DF4}"/>
              </a:ext>
            </a:extLst>
          </p:cNvPr>
          <p:cNvGraphicFramePr>
            <a:graphicFrameLocks noChangeAspect="1"/>
          </p:cNvGraphicFramePr>
          <p:nvPr>
            <p:extLst>
              <p:ext uri="{D42A27DB-BD31-4B8C-83A1-F6EECF244321}">
                <p14:modId xmlns:p14="http://schemas.microsoft.com/office/powerpoint/2010/main" val="3726174239"/>
              </p:ext>
            </p:extLst>
          </p:nvPr>
        </p:nvGraphicFramePr>
        <p:xfrm>
          <a:off x="3471903" y="1414850"/>
          <a:ext cx="889000" cy="396875"/>
        </p:xfrm>
        <a:graphic>
          <a:graphicData uri="http://schemas.openxmlformats.org/presentationml/2006/ole">
            <mc:AlternateContent xmlns:mc="http://schemas.openxmlformats.org/markup-compatibility/2006">
              <mc:Choice xmlns:v="urn:schemas-microsoft-com:vml" Requires="v">
                <p:oleObj spid="_x0000_s13725" name="Equation" r:id="rId26" imgW="457200" imgH="203040" progId="Equation.DSMT4">
                  <p:embed/>
                </p:oleObj>
              </mc:Choice>
              <mc:Fallback>
                <p:oleObj name="Equation" r:id="rId26" imgW="457200" imgH="203040" progId="Equation.DSMT4">
                  <p:embed/>
                  <p:pic>
                    <p:nvPicPr>
                      <p:cNvPr id="16" name="Object 15">
                        <a:extLst>
                          <a:ext uri="{FF2B5EF4-FFF2-40B4-BE49-F238E27FC236}">
                            <a16:creationId xmlns:a16="http://schemas.microsoft.com/office/drawing/2014/main" id="{F587C5F5-AF72-4721-89A2-E850AF24B935}"/>
                          </a:ext>
                        </a:extLst>
                      </p:cNvPr>
                      <p:cNvPicPr/>
                      <p:nvPr/>
                    </p:nvPicPr>
                    <p:blipFill>
                      <a:blip r:embed="rId27"/>
                      <a:stretch>
                        <a:fillRect/>
                      </a:stretch>
                    </p:blipFill>
                    <p:spPr>
                      <a:xfrm>
                        <a:off x="3471903" y="1414850"/>
                        <a:ext cx="889000" cy="3968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912FCDC-E36A-4FA9-9CED-73DC58737B0E}"/>
              </a:ext>
            </a:extLst>
          </p:cNvPr>
          <p:cNvGraphicFramePr>
            <a:graphicFrameLocks noChangeAspect="1"/>
          </p:cNvGraphicFramePr>
          <p:nvPr>
            <p:extLst>
              <p:ext uri="{D42A27DB-BD31-4B8C-83A1-F6EECF244321}">
                <p14:modId xmlns:p14="http://schemas.microsoft.com/office/powerpoint/2010/main" val="3387223577"/>
              </p:ext>
            </p:extLst>
          </p:nvPr>
        </p:nvGraphicFramePr>
        <p:xfrm>
          <a:off x="11063078" y="1484466"/>
          <a:ext cx="866775" cy="322262"/>
        </p:xfrm>
        <a:graphic>
          <a:graphicData uri="http://schemas.openxmlformats.org/presentationml/2006/ole">
            <mc:AlternateContent xmlns:mc="http://schemas.openxmlformats.org/markup-compatibility/2006">
              <mc:Choice xmlns:v="urn:schemas-microsoft-com:vml" Requires="v">
                <p:oleObj spid="_x0000_s13726" name="Equation" r:id="rId28" imgW="444240" imgH="164880" progId="Equation.DSMT4">
                  <p:embed/>
                </p:oleObj>
              </mc:Choice>
              <mc:Fallback>
                <p:oleObj name="Equation" r:id="rId28" imgW="444240" imgH="164880" progId="Equation.DSMT4">
                  <p:embed/>
                  <p:pic>
                    <p:nvPicPr>
                      <p:cNvPr id="12" name="Object 11">
                        <a:extLst>
                          <a:ext uri="{FF2B5EF4-FFF2-40B4-BE49-F238E27FC236}">
                            <a16:creationId xmlns:a16="http://schemas.microsoft.com/office/drawing/2014/main" id="{2E10622F-0530-4749-8081-6B172A33011F}"/>
                          </a:ext>
                        </a:extLst>
                      </p:cNvPr>
                      <p:cNvPicPr/>
                      <p:nvPr/>
                    </p:nvPicPr>
                    <p:blipFill>
                      <a:blip r:embed="rId29"/>
                      <a:stretch>
                        <a:fillRect/>
                      </a:stretch>
                    </p:blipFill>
                    <p:spPr>
                      <a:xfrm>
                        <a:off x="11063078" y="1484466"/>
                        <a:ext cx="866775" cy="3222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DE8E8E8-C18C-471B-A5F4-0EA638B550D4}"/>
              </a:ext>
            </a:extLst>
          </p:cNvPr>
          <p:cNvGraphicFramePr>
            <a:graphicFrameLocks noChangeAspect="1"/>
          </p:cNvGraphicFramePr>
          <p:nvPr>
            <p:extLst>
              <p:ext uri="{D42A27DB-BD31-4B8C-83A1-F6EECF244321}">
                <p14:modId xmlns:p14="http://schemas.microsoft.com/office/powerpoint/2010/main" val="881023507"/>
              </p:ext>
            </p:extLst>
          </p:nvPr>
        </p:nvGraphicFramePr>
        <p:xfrm>
          <a:off x="10126385" y="1520451"/>
          <a:ext cx="717550" cy="371475"/>
        </p:xfrm>
        <a:graphic>
          <a:graphicData uri="http://schemas.openxmlformats.org/presentationml/2006/ole">
            <mc:AlternateContent xmlns:mc="http://schemas.openxmlformats.org/markup-compatibility/2006">
              <mc:Choice xmlns:v="urn:schemas-microsoft-com:vml" Requires="v">
                <p:oleObj spid="_x0000_s13727" name="Equation" r:id="rId30" imgW="368280" imgH="190440" progId="Equation.DSMT4">
                  <p:embed/>
                </p:oleObj>
              </mc:Choice>
              <mc:Fallback>
                <p:oleObj name="Equation" r:id="rId30" imgW="368280" imgH="190440" progId="Equation.DSMT4">
                  <p:embed/>
                  <p:pic>
                    <p:nvPicPr>
                      <p:cNvPr id="18" name="Object 17">
                        <a:extLst>
                          <a:ext uri="{FF2B5EF4-FFF2-40B4-BE49-F238E27FC236}">
                            <a16:creationId xmlns:a16="http://schemas.microsoft.com/office/drawing/2014/main" id="{5912FCDC-E36A-4FA9-9CED-73DC58737B0E}"/>
                          </a:ext>
                        </a:extLst>
                      </p:cNvPr>
                      <p:cNvPicPr/>
                      <p:nvPr/>
                    </p:nvPicPr>
                    <p:blipFill>
                      <a:blip r:embed="rId31"/>
                      <a:stretch>
                        <a:fillRect/>
                      </a:stretch>
                    </p:blipFill>
                    <p:spPr>
                      <a:xfrm>
                        <a:off x="10126385" y="1520451"/>
                        <a:ext cx="717550" cy="3714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7CFD3F36-ED23-492F-AA9A-726B09EAC49D}"/>
              </a:ext>
            </a:extLst>
          </p:cNvPr>
          <p:cNvGraphicFramePr>
            <a:graphicFrameLocks noChangeAspect="1"/>
          </p:cNvGraphicFramePr>
          <p:nvPr>
            <p:extLst>
              <p:ext uri="{D42A27DB-BD31-4B8C-83A1-F6EECF244321}">
                <p14:modId xmlns:p14="http://schemas.microsoft.com/office/powerpoint/2010/main" val="94511427"/>
              </p:ext>
            </p:extLst>
          </p:nvPr>
        </p:nvGraphicFramePr>
        <p:xfrm>
          <a:off x="8975282" y="1575343"/>
          <a:ext cx="890587" cy="271462"/>
        </p:xfrm>
        <a:graphic>
          <a:graphicData uri="http://schemas.openxmlformats.org/presentationml/2006/ole">
            <mc:AlternateContent xmlns:mc="http://schemas.openxmlformats.org/markup-compatibility/2006">
              <mc:Choice xmlns:v="urn:schemas-microsoft-com:vml" Requires="v">
                <p:oleObj spid="_x0000_s13728" name="Equation" r:id="rId32" imgW="457200" imgH="139680" progId="Equation.DSMT4">
                  <p:embed/>
                </p:oleObj>
              </mc:Choice>
              <mc:Fallback>
                <p:oleObj name="Equation" r:id="rId32" imgW="457200" imgH="139680" progId="Equation.DSMT4">
                  <p:embed/>
                  <p:pic>
                    <p:nvPicPr>
                      <p:cNvPr id="19" name="Object 18">
                        <a:extLst>
                          <a:ext uri="{FF2B5EF4-FFF2-40B4-BE49-F238E27FC236}">
                            <a16:creationId xmlns:a16="http://schemas.microsoft.com/office/drawing/2014/main" id="{4DE8E8E8-C18C-471B-A5F4-0EA638B550D4}"/>
                          </a:ext>
                        </a:extLst>
                      </p:cNvPr>
                      <p:cNvPicPr/>
                      <p:nvPr/>
                    </p:nvPicPr>
                    <p:blipFill>
                      <a:blip r:embed="rId33"/>
                      <a:stretch>
                        <a:fillRect/>
                      </a:stretch>
                    </p:blipFill>
                    <p:spPr>
                      <a:xfrm>
                        <a:off x="8975282" y="1575343"/>
                        <a:ext cx="890587" cy="27146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FBD8DC1-A39A-45FD-BEF2-D1FCD8EEE792}"/>
              </a:ext>
            </a:extLst>
          </p:cNvPr>
          <p:cNvGraphicFramePr>
            <a:graphicFrameLocks noChangeAspect="1"/>
          </p:cNvGraphicFramePr>
          <p:nvPr>
            <p:extLst>
              <p:ext uri="{D42A27DB-BD31-4B8C-83A1-F6EECF244321}">
                <p14:modId xmlns:p14="http://schemas.microsoft.com/office/powerpoint/2010/main" val="941540337"/>
              </p:ext>
            </p:extLst>
          </p:nvPr>
        </p:nvGraphicFramePr>
        <p:xfrm>
          <a:off x="7055346" y="678637"/>
          <a:ext cx="715962" cy="493712"/>
        </p:xfrm>
        <a:graphic>
          <a:graphicData uri="http://schemas.openxmlformats.org/presentationml/2006/ole">
            <mc:AlternateContent xmlns:mc="http://schemas.openxmlformats.org/markup-compatibility/2006">
              <mc:Choice xmlns:v="urn:schemas-microsoft-com:vml" Requires="v">
                <p:oleObj spid="_x0000_s13729" name="Equation" r:id="rId34" imgW="368280" imgH="253800" progId="Equation.DSMT4">
                  <p:embed/>
                </p:oleObj>
              </mc:Choice>
              <mc:Fallback>
                <p:oleObj name="Equation" r:id="rId34" imgW="368280" imgH="253800" progId="Equation.DSMT4">
                  <p:embed/>
                  <p:pic>
                    <p:nvPicPr>
                      <p:cNvPr id="20" name="Object 19">
                        <a:extLst>
                          <a:ext uri="{FF2B5EF4-FFF2-40B4-BE49-F238E27FC236}">
                            <a16:creationId xmlns:a16="http://schemas.microsoft.com/office/drawing/2014/main" id="{7CFD3F36-ED23-492F-AA9A-726B09EAC49D}"/>
                          </a:ext>
                        </a:extLst>
                      </p:cNvPr>
                      <p:cNvPicPr/>
                      <p:nvPr/>
                    </p:nvPicPr>
                    <p:blipFill>
                      <a:blip r:embed="rId35"/>
                      <a:stretch>
                        <a:fillRect/>
                      </a:stretch>
                    </p:blipFill>
                    <p:spPr>
                      <a:xfrm>
                        <a:off x="7055346" y="678637"/>
                        <a:ext cx="715962" cy="49371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4D0D5554-FF15-4FF0-B812-41B227BB3F74}"/>
              </a:ext>
            </a:extLst>
          </p:cNvPr>
          <p:cNvGraphicFramePr>
            <a:graphicFrameLocks noChangeAspect="1"/>
          </p:cNvGraphicFramePr>
          <p:nvPr>
            <p:extLst>
              <p:ext uri="{D42A27DB-BD31-4B8C-83A1-F6EECF244321}">
                <p14:modId xmlns:p14="http://schemas.microsoft.com/office/powerpoint/2010/main" val="1673263222"/>
              </p:ext>
            </p:extLst>
          </p:nvPr>
        </p:nvGraphicFramePr>
        <p:xfrm>
          <a:off x="9137435" y="751036"/>
          <a:ext cx="692150" cy="395287"/>
        </p:xfrm>
        <a:graphic>
          <a:graphicData uri="http://schemas.openxmlformats.org/presentationml/2006/ole">
            <mc:AlternateContent xmlns:mc="http://schemas.openxmlformats.org/markup-compatibility/2006">
              <mc:Choice xmlns:v="urn:schemas-microsoft-com:vml" Requires="v">
                <p:oleObj spid="_x0000_s13730" name="Equation" r:id="rId36" imgW="355320" imgH="203040" progId="Equation.DSMT4">
                  <p:embed/>
                </p:oleObj>
              </mc:Choice>
              <mc:Fallback>
                <p:oleObj name="Equation" r:id="rId36" imgW="355320" imgH="203040" progId="Equation.DSMT4">
                  <p:embed/>
                  <p:pic>
                    <p:nvPicPr>
                      <p:cNvPr id="12" name="Object 11">
                        <a:extLst>
                          <a:ext uri="{FF2B5EF4-FFF2-40B4-BE49-F238E27FC236}">
                            <a16:creationId xmlns:a16="http://schemas.microsoft.com/office/drawing/2014/main" id="{2E10622F-0530-4749-8081-6B172A33011F}"/>
                          </a:ext>
                        </a:extLst>
                      </p:cNvPr>
                      <p:cNvPicPr/>
                      <p:nvPr/>
                    </p:nvPicPr>
                    <p:blipFill>
                      <a:blip r:embed="rId37"/>
                      <a:stretch>
                        <a:fillRect/>
                      </a:stretch>
                    </p:blipFill>
                    <p:spPr>
                      <a:xfrm>
                        <a:off x="9137435" y="751036"/>
                        <a:ext cx="692150" cy="39528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DF5E0F1-7000-4500-ABB9-6FC296A4D05C}"/>
              </a:ext>
            </a:extLst>
          </p:cNvPr>
          <p:cNvGraphicFramePr>
            <a:graphicFrameLocks noChangeAspect="1"/>
          </p:cNvGraphicFramePr>
          <p:nvPr>
            <p:extLst>
              <p:ext uri="{D42A27DB-BD31-4B8C-83A1-F6EECF244321}">
                <p14:modId xmlns:p14="http://schemas.microsoft.com/office/powerpoint/2010/main" val="3887523844"/>
              </p:ext>
            </p:extLst>
          </p:nvPr>
        </p:nvGraphicFramePr>
        <p:xfrm>
          <a:off x="8022895" y="813805"/>
          <a:ext cx="666750" cy="271463"/>
        </p:xfrm>
        <a:graphic>
          <a:graphicData uri="http://schemas.openxmlformats.org/presentationml/2006/ole">
            <mc:AlternateContent xmlns:mc="http://schemas.openxmlformats.org/markup-compatibility/2006">
              <mc:Choice xmlns:v="urn:schemas-microsoft-com:vml" Requires="v">
                <p:oleObj spid="_x0000_s13731" name="Equation" r:id="rId38" imgW="342720" imgH="139680" progId="Equation.DSMT4">
                  <p:embed/>
                </p:oleObj>
              </mc:Choice>
              <mc:Fallback>
                <p:oleObj name="Equation" r:id="rId38" imgW="342720" imgH="139680" progId="Equation.DSMT4">
                  <p:embed/>
                  <p:pic>
                    <p:nvPicPr>
                      <p:cNvPr id="22" name="Object 21">
                        <a:extLst>
                          <a:ext uri="{FF2B5EF4-FFF2-40B4-BE49-F238E27FC236}">
                            <a16:creationId xmlns:a16="http://schemas.microsoft.com/office/drawing/2014/main" id="{2FBD8DC1-A39A-45FD-BEF2-D1FCD8EEE792}"/>
                          </a:ext>
                        </a:extLst>
                      </p:cNvPr>
                      <p:cNvPicPr/>
                      <p:nvPr/>
                    </p:nvPicPr>
                    <p:blipFill>
                      <a:blip r:embed="rId39"/>
                      <a:stretch>
                        <a:fillRect/>
                      </a:stretch>
                    </p:blipFill>
                    <p:spPr>
                      <a:xfrm>
                        <a:off x="8022895" y="813805"/>
                        <a:ext cx="666750" cy="271463"/>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D7471385-4517-44A8-A924-5935AC9D2606}"/>
              </a:ext>
            </a:extLst>
          </p:cNvPr>
          <p:cNvPicPr>
            <a:picLocks noChangeAspect="1"/>
          </p:cNvPicPr>
          <p:nvPr/>
        </p:nvPicPr>
        <p:blipFill>
          <a:blip r:embed="rId40"/>
          <a:stretch>
            <a:fillRect/>
          </a:stretch>
        </p:blipFill>
        <p:spPr>
          <a:xfrm>
            <a:off x="37773" y="643306"/>
            <a:ext cx="1249118" cy="1201804"/>
          </a:xfrm>
          <a:prstGeom prst="rect">
            <a:avLst/>
          </a:prstGeom>
        </p:spPr>
      </p:pic>
      <p:sp>
        <p:nvSpPr>
          <p:cNvPr id="27" name="TextBox 26">
            <a:extLst>
              <a:ext uri="{FF2B5EF4-FFF2-40B4-BE49-F238E27FC236}">
                <a16:creationId xmlns:a16="http://schemas.microsoft.com/office/drawing/2014/main" id="{A1BED79E-54BE-4587-ACA0-A8ECB22F33C1}"/>
              </a:ext>
            </a:extLst>
          </p:cNvPr>
          <p:cNvSpPr txBox="1"/>
          <p:nvPr/>
        </p:nvSpPr>
        <p:spPr>
          <a:xfrm>
            <a:off x="5550959" y="0"/>
            <a:ext cx="4875053" cy="461665"/>
          </a:xfrm>
          <a:prstGeom prst="rect">
            <a:avLst/>
          </a:prstGeom>
          <a:noFill/>
        </p:spPr>
        <p:txBody>
          <a:bodyPr wrap="none" rtlCol="0">
            <a:spAutoFit/>
          </a:bodyPr>
          <a:lstStyle/>
          <a:p>
            <a:r>
              <a:rPr lang="en-US" sz="2400"/>
              <a:t>Hoàn thành các bảng tính sau đây</a:t>
            </a:r>
          </a:p>
        </p:txBody>
      </p:sp>
      <p:grpSp>
        <p:nvGrpSpPr>
          <p:cNvPr id="29" name="Group 28">
            <a:extLst>
              <a:ext uri="{FF2B5EF4-FFF2-40B4-BE49-F238E27FC236}">
                <a16:creationId xmlns:a16="http://schemas.microsoft.com/office/drawing/2014/main" id="{E5F66182-CFFA-4AFB-9F4F-B4646B3390D3}"/>
              </a:ext>
            </a:extLst>
          </p:cNvPr>
          <p:cNvGrpSpPr/>
          <p:nvPr/>
        </p:nvGrpSpPr>
        <p:grpSpPr>
          <a:xfrm>
            <a:off x="2000469" y="2273238"/>
            <a:ext cx="8753579" cy="1572132"/>
            <a:chOff x="1465188" y="109764"/>
            <a:chExt cx="8753579" cy="1572132"/>
          </a:xfrm>
        </p:grpSpPr>
        <p:sp>
          <p:nvSpPr>
            <p:cNvPr id="30" name="Rounded Rectangle 14">
              <a:extLst>
                <a:ext uri="{FF2B5EF4-FFF2-40B4-BE49-F238E27FC236}">
                  <a16:creationId xmlns:a16="http://schemas.microsoft.com/office/drawing/2014/main" id="{711A5C15-0F7B-45F4-A50F-3A8C01162CC8}"/>
                </a:ext>
              </a:extLst>
            </p:cNvPr>
            <p:cNvSpPr/>
            <p:nvPr/>
          </p:nvSpPr>
          <p:spPr>
            <a:xfrm>
              <a:off x="1465188" y="109764"/>
              <a:ext cx="8753579" cy="1572132"/>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31" name="Object 30">
              <a:extLst>
                <a:ext uri="{FF2B5EF4-FFF2-40B4-BE49-F238E27FC236}">
                  <a16:creationId xmlns:a16="http://schemas.microsoft.com/office/drawing/2014/main" id="{4846F039-3B1C-4883-87D7-AE7B22F65155}"/>
                </a:ext>
              </a:extLst>
            </p:cNvPr>
            <p:cNvGraphicFramePr>
              <a:graphicFrameLocks noChangeAspect="1"/>
            </p:cNvGraphicFramePr>
            <p:nvPr>
              <p:extLst>
                <p:ext uri="{D42A27DB-BD31-4B8C-83A1-F6EECF244321}">
                  <p14:modId xmlns:p14="http://schemas.microsoft.com/office/powerpoint/2010/main" val="4035244146"/>
                </p:ext>
              </p:extLst>
            </p:nvPr>
          </p:nvGraphicFramePr>
          <p:xfrm>
            <a:off x="1719948" y="146879"/>
            <a:ext cx="2795588" cy="692150"/>
          </p:xfrm>
          <a:graphic>
            <a:graphicData uri="http://schemas.openxmlformats.org/presentationml/2006/ole">
              <mc:AlternateContent xmlns:mc="http://schemas.openxmlformats.org/markup-compatibility/2006">
                <mc:Choice xmlns:v="urn:schemas-microsoft-com:vml" Requires="v">
                  <p:oleObj spid="_x0000_s13732" name="Equation" r:id="rId41" imgW="1434960" imgH="355320" progId="Equation.DSMT4">
                    <p:embed/>
                  </p:oleObj>
                </mc:Choice>
                <mc:Fallback>
                  <p:oleObj name="Equation" r:id="rId41" imgW="1434960" imgH="355320" progId="Equation.DSMT4">
                    <p:embed/>
                    <p:pic>
                      <p:nvPicPr>
                        <p:cNvPr id="14" name="Object 13">
                          <a:extLst>
                            <a:ext uri="{FF2B5EF4-FFF2-40B4-BE49-F238E27FC236}">
                              <a16:creationId xmlns:a16="http://schemas.microsoft.com/office/drawing/2014/main" id="{82B5A01A-35DF-488A-A3FA-3D27A36985F0}"/>
                            </a:ext>
                          </a:extLst>
                        </p:cNvPr>
                        <p:cNvPicPr/>
                        <p:nvPr/>
                      </p:nvPicPr>
                      <p:blipFill>
                        <a:blip r:embed="rId42"/>
                        <a:stretch>
                          <a:fillRect/>
                        </a:stretch>
                      </p:blipFill>
                      <p:spPr>
                        <a:xfrm>
                          <a:off x="1719948" y="146879"/>
                          <a:ext cx="2795588" cy="69215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A170A9C-DE0F-465A-A6AD-A673FCECF1A0}"/>
                </a:ext>
              </a:extLst>
            </p:cNvPr>
            <p:cNvGraphicFramePr>
              <a:graphicFrameLocks noChangeAspect="1"/>
            </p:cNvGraphicFramePr>
            <p:nvPr>
              <p:extLst>
                <p:ext uri="{D42A27DB-BD31-4B8C-83A1-F6EECF244321}">
                  <p14:modId xmlns:p14="http://schemas.microsoft.com/office/powerpoint/2010/main" val="442452834"/>
                </p:ext>
              </p:extLst>
            </p:nvPr>
          </p:nvGraphicFramePr>
          <p:xfrm>
            <a:off x="6420389" y="123655"/>
            <a:ext cx="2992437" cy="692150"/>
          </p:xfrm>
          <a:graphic>
            <a:graphicData uri="http://schemas.openxmlformats.org/presentationml/2006/ole">
              <mc:AlternateContent xmlns:mc="http://schemas.openxmlformats.org/markup-compatibility/2006">
                <mc:Choice xmlns:v="urn:schemas-microsoft-com:vml" Requires="v">
                  <p:oleObj spid="_x0000_s13733" name="Equation" r:id="rId43" imgW="1536480" imgH="355320" progId="Equation.DSMT4">
                    <p:embed/>
                  </p:oleObj>
                </mc:Choice>
                <mc:Fallback>
                  <p:oleObj name="Equation" r:id="rId43" imgW="1536480" imgH="355320" progId="Equation.DSMT4">
                    <p:embed/>
                    <p:pic>
                      <p:nvPicPr>
                        <p:cNvPr id="31" name="Object 30">
                          <a:extLst>
                            <a:ext uri="{FF2B5EF4-FFF2-40B4-BE49-F238E27FC236}">
                              <a16:creationId xmlns:a16="http://schemas.microsoft.com/office/drawing/2014/main" id="{4846F039-3B1C-4883-87D7-AE7B22F65155}"/>
                            </a:ext>
                          </a:extLst>
                        </p:cNvPr>
                        <p:cNvPicPr/>
                        <p:nvPr/>
                      </p:nvPicPr>
                      <p:blipFill>
                        <a:blip r:embed="rId44"/>
                        <a:stretch>
                          <a:fillRect/>
                        </a:stretch>
                      </p:blipFill>
                      <p:spPr>
                        <a:xfrm>
                          <a:off x="6420389" y="123655"/>
                          <a:ext cx="2992437" cy="69215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5DC04B2F-D037-4DA5-99DE-5262C50750AC}"/>
                </a:ext>
              </a:extLst>
            </p:cNvPr>
            <p:cNvGraphicFramePr>
              <a:graphicFrameLocks noChangeAspect="1"/>
            </p:cNvGraphicFramePr>
            <p:nvPr>
              <p:extLst>
                <p:ext uri="{D42A27DB-BD31-4B8C-83A1-F6EECF244321}">
                  <p14:modId xmlns:p14="http://schemas.microsoft.com/office/powerpoint/2010/main" val="3097871027"/>
                </p:ext>
              </p:extLst>
            </p:nvPr>
          </p:nvGraphicFramePr>
          <p:xfrm>
            <a:off x="1680935" y="895639"/>
            <a:ext cx="3019425" cy="766762"/>
          </p:xfrm>
          <a:graphic>
            <a:graphicData uri="http://schemas.openxmlformats.org/presentationml/2006/ole">
              <mc:AlternateContent xmlns:mc="http://schemas.openxmlformats.org/markup-compatibility/2006">
                <mc:Choice xmlns:v="urn:schemas-microsoft-com:vml" Requires="v">
                  <p:oleObj spid="_x0000_s13734" name="Equation" r:id="rId45" imgW="1549080" imgH="393480" progId="Equation.DSMT4">
                    <p:embed/>
                  </p:oleObj>
                </mc:Choice>
                <mc:Fallback>
                  <p:oleObj name="Equation" r:id="rId45" imgW="1549080" imgH="393480" progId="Equation.DSMT4">
                    <p:embed/>
                    <p:pic>
                      <p:nvPicPr>
                        <p:cNvPr id="33" name="Object 32">
                          <a:extLst>
                            <a:ext uri="{FF2B5EF4-FFF2-40B4-BE49-F238E27FC236}">
                              <a16:creationId xmlns:a16="http://schemas.microsoft.com/office/drawing/2014/main" id="{CA170A9C-DE0F-465A-A6AD-A673FCECF1A0}"/>
                            </a:ext>
                          </a:extLst>
                        </p:cNvPr>
                        <p:cNvPicPr/>
                        <p:nvPr/>
                      </p:nvPicPr>
                      <p:blipFill>
                        <a:blip r:embed="rId46"/>
                        <a:stretch>
                          <a:fillRect/>
                        </a:stretch>
                      </p:blipFill>
                      <p:spPr>
                        <a:xfrm>
                          <a:off x="1680935" y="895639"/>
                          <a:ext cx="3019425" cy="766762"/>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A6B332BE-F4DE-44CA-86C5-03E1D31DDDB4}"/>
                </a:ext>
              </a:extLst>
            </p:cNvPr>
            <p:cNvGraphicFramePr>
              <a:graphicFrameLocks noChangeAspect="1"/>
            </p:cNvGraphicFramePr>
            <p:nvPr>
              <p:extLst>
                <p:ext uri="{D42A27DB-BD31-4B8C-83A1-F6EECF244321}">
                  <p14:modId xmlns:p14="http://schemas.microsoft.com/office/powerpoint/2010/main" val="2627183185"/>
                </p:ext>
              </p:extLst>
            </p:nvPr>
          </p:nvGraphicFramePr>
          <p:xfrm>
            <a:off x="6413190" y="815805"/>
            <a:ext cx="3168650" cy="766763"/>
          </p:xfrm>
          <a:graphic>
            <a:graphicData uri="http://schemas.openxmlformats.org/presentationml/2006/ole">
              <mc:AlternateContent xmlns:mc="http://schemas.openxmlformats.org/markup-compatibility/2006">
                <mc:Choice xmlns:v="urn:schemas-microsoft-com:vml" Requires="v">
                  <p:oleObj spid="_x0000_s13735" name="Equation" r:id="rId47" imgW="1625400" imgH="393480" progId="Equation.DSMT4">
                    <p:embed/>
                  </p:oleObj>
                </mc:Choice>
                <mc:Fallback>
                  <p:oleObj name="Equation" r:id="rId47" imgW="1625400" imgH="393480" progId="Equation.DSMT4">
                    <p:embed/>
                    <p:pic>
                      <p:nvPicPr>
                        <p:cNvPr id="34" name="Object 33">
                          <a:extLst>
                            <a:ext uri="{FF2B5EF4-FFF2-40B4-BE49-F238E27FC236}">
                              <a16:creationId xmlns:a16="http://schemas.microsoft.com/office/drawing/2014/main" id="{5DC04B2F-D037-4DA5-99DE-5262C50750AC}"/>
                            </a:ext>
                          </a:extLst>
                        </p:cNvPr>
                        <p:cNvPicPr/>
                        <p:nvPr/>
                      </p:nvPicPr>
                      <p:blipFill>
                        <a:blip r:embed="rId48"/>
                        <a:stretch>
                          <a:fillRect/>
                        </a:stretch>
                      </p:blipFill>
                      <p:spPr>
                        <a:xfrm>
                          <a:off x="6413190" y="815805"/>
                          <a:ext cx="3168650" cy="766763"/>
                        </a:xfrm>
                        <a:prstGeom prst="rect">
                          <a:avLst/>
                        </a:prstGeom>
                      </p:spPr>
                    </p:pic>
                  </p:oleObj>
                </mc:Fallback>
              </mc:AlternateContent>
            </a:graphicData>
          </a:graphic>
        </p:graphicFrame>
      </p:grpSp>
      <p:grpSp>
        <p:nvGrpSpPr>
          <p:cNvPr id="53" name="Group 52">
            <a:extLst>
              <a:ext uri="{FF2B5EF4-FFF2-40B4-BE49-F238E27FC236}">
                <a16:creationId xmlns:a16="http://schemas.microsoft.com/office/drawing/2014/main" id="{E572C2F6-3F4B-420C-9F87-2688CC137F13}"/>
              </a:ext>
            </a:extLst>
          </p:cNvPr>
          <p:cNvGrpSpPr/>
          <p:nvPr/>
        </p:nvGrpSpPr>
        <p:grpSpPr>
          <a:xfrm>
            <a:off x="2939" y="4198421"/>
            <a:ext cx="12087967" cy="2168471"/>
            <a:chOff x="2939" y="4198421"/>
            <a:chExt cx="12087967" cy="2168471"/>
          </a:xfrm>
        </p:grpSpPr>
        <p:sp>
          <p:nvSpPr>
            <p:cNvPr id="43" name="Rectangle: Rounded Corners 42">
              <a:extLst>
                <a:ext uri="{FF2B5EF4-FFF2-40B4-BE49-F238E27FC236}">
                  <a16:creationId xmlns:a16="http://schemas.microsoft.com/office/drawing/2014/main" id="{ECFB26B3-F98D-47B8-BF42-7D2B57743EB9}"/>
                </a:ext>
              </a:extLst>
            </p:cNvPr>
            <p:cNvSpPr/>
            <p:nvPr/>
          </p:nvSpPr>
          <p:spPr>
            <a:xfrm>
              <a:off x="817630" y="4198421"/>
              <a:ext cx="11273276" cy="2168471"/>
            </a:xfrm>
            <a:prstGeom prst="roundRect">
              <a:avLst>
                <a:gd name="adj" fmla="val 372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63692C36-AF0E-4FB5-BB3D-FE37A3305854}"/>
                </a:ext>
              </a:extLst>
            </p:cNvPr>
            <p:cNvGrpSpPr/>
            <p:nvPr/>
          </p:nvGrpSpPr>
          <p:grpSpPr>
            <a:xfrm>
              <a:off x="2939" y="4613235"/>
              <a:ext cx="1360568" cy="1391512"/>
              <a:chOff x="237457" y="3982014"/>
              <a:chExt cx="1907686" cy="1861584"/>
            </a:xfrm>
          </p:grpSpPr>
          <p:grpSp>
            <p:nvGrpSpPr>
              <p:cNvPr id="37" name="Group 36">
                <a:extLst>
                  <a:ext uri="{FF2B5EF4-FFF2-40B4-BE49-F238E27FC236}">
                    <a16:creationId xmlns:a16="http://schemas.microsoft.com/office/drawing/2014/main" id="{751524D0-DEAD-43B3-BB2C-023DCDB2EE90}"/>
                  </a:ext>
                </a:extLst>
              </p:cNvPr>
              <p:cNvGrpSpPr/>
              <p:nvPr/>
            </p:nvGrpSpPr>
            <p:grpSpPr>
              <a:xfrm>
                <a:off x="237457" y="3982014"/>
                <a:ext cx="1907686" cy="1861584"/>
                <a:chOff x="-14246" y="-116126"/>
                <a:chExt cx="1471806" cy="1463064"/>
              </a:xfrm>
            </p:grpSpPr>
            <p:sp>
              <p:nvSpPr>
                <p:cNvPr id="39" name="Oval 38">
                  <a:extLst>
                    <a:ext uri="{FF2B5EF4-FFF2-40B4-BE49-F238E27FC236}">
                      <a16:creationId xmlns:a16="http://schemas.microsoft.com/office/drawing/2014/main" id="{CF429421-B358-43E1-866C-A5DF6F9FF09A}"/>
                    </a:ext>
                  </a:extLst>
                </p:cNvPr>
                <p:cNvSpPr/>
                <p:nvPr/>
              </p:nvSpPr>
              <p:spPr>
                <a:xfrm>
                  <a:off x="95407" y="-116126"/>
                  <a:ext cx="136215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0" name="Oval 39">
                  <a:extLst>
                    <a:ext uri="{FF2B5EF4-FFF2-40B4-BE49-F238E27FC236}">
                      <a16:creationId xmlns:a16="http://schemas.microsoft.com/office/drawing/2014/main" id="{EA900E4B-18D9-40D3-A420-9D67463654B4}"/>
                    </a:ext>
                  </a:extLst>
                </p:cNvPr>
                <p:cNvSpPr/>
                <p:nvPr/>
              </p:nvSpPr>
              <p:spPr>
                <a:xfrm>
                  <a:off x="-14246" y="-88901"/>
                  <a:ext cx="1348939" cy="13867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1" name="Rectangle 40">
                  <a:extLst>
                    <a:ext uri="{FF2B5EF4-FFF2-40B4-BE49-F238E27FC236}">
                      <a16:creationId xmlns:a16="http://schemas.microsoft.com/office/drawing/2014/main" id="{E12EDDDE-6A9C-4045-98B3-1C55360F532B}"/>
                    </a:ext>
                  </a:extLst>
                </p:cNvPr>
                <p:cNvSpPr/>
                <p:nvPr/>
              </p:nvSpPr>
              <p:spPr>
                <a:xfrm>
                  <a:off x="349690" y="160881"/>
                  <a:ext cx="732121" cy="1164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600" b="1" spc="5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8" name="Picture 37">
                <a:extLst>
                  <a:ext uri="{FF2B5EF4-FFF2-40B4-BE49-F238E27FC236}">
                    <a16:creationId xmlns:a16="http://schemas.microsoft.com/office/drawing/2014/main" id="{4FAA784D-E9F0-4850-8425-29DF18642774}"/>
                  </a:ext>
                </a:extLst>
              </p:cNvPr>
              <p:cNvPicPr>
                <a:picLocks noChangeAspect="1"/>
              </p:cNvPicPr>
              <p:nvPr/>
            </p:nvPicPr>
            <p:blipFill>
              <a:blip r:embed="rId49"/>
              <a:stretch>
                <a:fillRect/>
              </a:stretch>
            </p:blipFill>
            <p:spPr>
              <a:xfrm>
                <a:off x="501445" y="4277686"/>
                <a:ext cx="1394217" cy="420476"/>
              </a:xfrm>
              <a:prstGeom prst="rect">
                <a:avLst/>
              </a:prstGeom>
            </p:spPr>
          </p:pic>
        </p:grpSp>
      </p:grpSp>
      <p:graphicFrame>
        <p:nvGraphicFramePr>
          <p:cNvPr id="45" name="Object 44">
            <a:extLst>
              <a:ext uri="{FF2B5EF4-FFF2-40B4-BE49-F238E27FC236}">
                <a16:creationId xmlns:a16="http://schemas.microsoft.com/office/drawing/2014/main" id="{44790196-CCE5-47B5-AD87-6F7B2390F07A}"/>
              </a:ext>
            </a:extLst>
          </p:cNvPr>
          <p:cNvGraphicFramePr>
            <a:graphicFrameLocks noChangeAspect="1"/>
          </p:cNvGraphicFramePr>
          <p:nvPr>
            <p:extLst>
              <p:ext uri="{D42A27DB-BD31-4B8C-83A1-F6EECF244321}">
                <p14:modId xmlns:p14="http://schemas.microsoft.com/office/powerpoint/2010/main" val="4038485290"/>
              </p:ext>
            </p:extLst>
          </p:nvPr>
        </p:nvGraphicFramePr>
        <p:xfrm>
          <a:off x="6720394" y="4408885"/>
          <a:ext cx="5370512" cy="841375"/>
        </p:xfrm>
        <a:graphic>
          <a:graphicData uri="http://schemas.openxmlformats.org/presentationml/2006/ole">
            <mc:AlternateContent xmlns:mc="http://schemas.openxmlformats.org/markup-compatibility/2006">
              <mc:Choice xmlns:v="urn:schemas-microsoft-com:vml" Requires="v">
                <p:oleObj spid="_x0000_s13736" name="Equation" r:id="rId50" imgW="2755800" imgH="431640" progId="Equation.DSMT4">
                  <p:embed/>
                </p:oleObj>
              </mc:Choice>
              <mc:Fallback>
                <p:oleObj name="Equation" r:id="rId50" imgW="2755800" imgH="431640" progId="Equation.DSMT4">
                  <p:embed/>
                  <p:pic>
                    <p:nvPicPr>
                      <p:cNvPr id="0" name=""/>
                      <p:cNvPicPr/>
                      <p:nvPr/>
                    </p:nvPicPr>
                    <p:blipFill>
                      <a:blip r:embed="rId51"/>
                      <a:stretch>
                        <a:fillRect/>
                      </a:stretch>
                    </p:blipFill>
                    <p:spPr>
                      <a:xfrm>
                        <a:off x="6720394" y="4408885"/>
                        <a:ext cx="5370512" cy="841375"/>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5536B99B-4EB6-4669-9479-BAD2A90E5AC8}"/>
              </a:ext>
            </a:extLst>
          </p:cNvPr>
          <p:cNvGraphicFramePr>
            <a:graphicFrameLocks noChangeAspect="1"/>
          </p:cNvGraphicFramePr>
          <p:nvPr>
            <p:extLst>
              <p:ext uri="{D42A27DB-BD31-4B8C-83A1-F6EECF244321}">
                <p14:modId xmlns:p14="http://schemas.microsoft.com/office/powerpoint/2010/main" val="3856533057"/>
              </p:ext>
            </p:extLst>
          </p:nvPr>
        </p:nvGraphicFramePr>
        <p:xfrm>
          <a:off x="1300301" y="4518041"/>
          <a:ext cx="4727005" cy="692964"/>
        </p:xfrm>
        <a:graphic>
          <a:graphicData uri="http://schemas.openxmlformats.org/presentationml/2006/ole">
            <mc:AlternateContent xmlns:mc="http://schemas.openxmlformats.org/markup-compatibility/2006">
              <mc:Choice xmlns:v="urn:schemas-microsoft-com:vml" Requires="v">
                <p:oleObj spid="_x0000_s13737" name="Equation" r:id="rId52" imgW="2425680" imgH="355320" progId="Equation.DSMT4">
                  <p:embed/>
                </p:oleObj>
              </mc:Choice>
              <mc:Fallback>
                <p:oleObj name="Equation" r:id="rId52" imgW="2425680" imgH="355320" progId="Equation.DSMT4">
                  <p:embed/>
                  <p:pic>
                    <p:nvPicPr>
                      <p:cNvPr id="45" name="Object 44">
                        <a:extLst>
                          <a:ext uri="{FF2B5EF4-FFF2-40B4-BE49-F238E27FC236}">
                            <a16:creationId xmlns:a16="http://schemas.microsoft.com/office/drawing/2014/main" id="{44790196-CCE5-47B5-AD87-6F7B2390F07A}"/>
                          </a:ext>
                        </a:extLst>
                      </p:cNvPr>
                      <p:cNvPicPr/>
                      <p:nvPr/>
                    </p:nvPicPr>
                    <p:blipFill>
                      <a:blip r:embed="rId53"/>
                      <a:stretch>
                        <a:fillRect/>
                      </a:stretch>
                    </p:blipFill>
                    <p:spPr>
                      <a:xfrm>
                        <a:off x="1300301" y="4518041"/>
                        <a:ext cx="4727005" cy="692964"/>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5D5E432F-DFF6-4330-8D14-1B273DCC0B95}"/>
              </a:ext>
            </a:extLst>
          </p:cNvPr>
          <p:cNvGraphicFramePr>
            <a:graphicFrameLocks noChangeAspect="1"/>
          </p:cNvGraphicFramePr>
          <p:nvPr>
            <p:extLst>
              <p:ext uri="{D42A27DB-BD31-4B8C-83A1-F6EECF244321}">
                <p14:modId xmlns:p14="http://schemas.microsoft.com/office/powerpoint/2010/main" val="2668685613"/>
              </p:ext>
            </p:extLst>
          </p:nvPr>
        </p:nvGraphicFramePr>
        <p:xfrm>
          <a:off x="1274953" y="5337370"/>
          <a:ext cx="3068637" cy="693737"/>
        </p:xfrm>
        <a:graphic>
          <a:graphicData uri="http://schemas.openxmlformats.org/presentationml/2006/ole">
            <mc:AlternateContent xmlns:mc="http://schemas.openxmlformats.org/markup-compatibility/2006">
              <mc:Choice xmlns:v="urn:schemas-microsoft-com:vml" Requires="v">
                <p:oleObj spid="_x0000_s13738" name="Equation" r:id="rId54" imgW="1574640" imgH="355320" progId="Equation.DSMT4">
                  <p:embed/>
                </p:oleObj>
              </mc:Choice>
              <mc:Fallback>
                <p:oleObj name="Equation" r:id="rId54" imgW="1574640" imgH="355320" progId="Equation.DSMT4">
                  <p:embed/>
                  <p:pic>
                    <p:nvPicPr>
                      <p:cNvPr id="46" name="Object 45">
                        <a:extLst>
                          <a:ext uri="{FF2B5EF4-FFF2-40B4-BE49-F238E27FC236}">
                            <a16:creationId xmlns:a16="http://schemas.microsoft.com/office/drawing/2014/main" id="{5536B99B-4EB6-4669-9479-BAD2A90E5AC8}"/>
                          </a:ext>
                        </a:extLst>
                      </p:cNvPr>
                      <p:cNvPicPr/>
                      <p:nvPr/>
                    </p:nvPicPr>
                    <p:blipFill>
                      <a:blip r:embed="rId55"/>
                      <a:stretch>
                        <a:fillRect/>
                      </a:stretch>
                    </p:blipFill>
                    <p:spPr>
                      <a:xfrm>
                        <a:off x="1274953" y="5337370"/>
                        <a:ext cx="3068637" cy="693737"/>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86F6A487-0C32-4CAE-A15F-E86C7816158E}"/>
              </a:ext>
            </a:extLst>
          </p:cNvPr>
          <p:cNvGraphicFramePr>
            <a:graphicFrameLocks noChangeAspect="1"/>
          </p:cNvGraphicFramePr>
          <p:nvPr>
            <p:extLst>
              <p:ext uri="{D42A27DB-BD31-4B8C-83A1-F6EECF244321}">
                <p14:modId xmlns:p14="http://schemas.microsoft.com/office/powerpoint/2010/main" val="522155630"/>
              </p:ext>
            </p:extLst>
          </p:nvPr>
        </p:nvGraphicFramePr>
        <p:xfrm>
          <a:off x="6725824" y="5304896"/>
          <a:ext cx="3143250" cy="841375"/>
        </p:xfrm>
        <a:graphic>
          <a:graphicData uri="http://schemas.openxmlformats.org/presentationml/2006/ole">
            <mc:AlternateContent xmlns:mc="http://schemas.openxmlformats.org/markup-compatibility/2006">
              <mc:Choice xmlns:v="urn:schemas-microsoft-com:vml" Requires="v">
                <p:oleObj spid="_x0000_s13739" name="Equation" r:id="rId56" imgW="1612800" imgH="431640" progId="Equation.DSMT4">
                  <p:embed/>
                </p:oleObj>
              </mc:Choice>
              <mc:Fallback>
                <p:oleObj name="Equation" r:id="rId56" imgW="1612800" imgH="431640" progId="Equation.DSMT4">
                  <p:embed/>
                  <p:pic>
                    <p:nvPicPr>
                      <p:cNvPr id="45" name="Object 44">
                        <a:extLst>
                          <a:ext uri="{FF2B5EF4-FFF2-40B4-BE49-F238E27FC236}">
                            <a16:creationId xmlns:a16="http://schemas.microsoft.com/office/drawing/2014/main" id="{44790196-CCE5-47B5-AD87-6F7B2390F07A}"/>
                          </a:ext>
                        </a:extLst>
                      </p:cNvPr>
                      <p:cNvPicPr/>
                      <p:nvPr/>
                    </p:nvPicPr>
                    <p:blipFill>
                      <a:blip r:embed="rId57"/>
                      <a:stretch>
                        <a:fillRect/>
                      </a:stretch>
                    </p:blipFill>
                    <p:spPr>
                      <a:xfrm>
                        <a:off x="6725824" y="5304896"/>
                        <a:ext cx="3143250" cy="841375"/>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054762B2-64DF-48DD-AAA2-8D3336A37FE5}"/>
              </a:ext>
            </a:extLst>
          </p:cNvPr>
          <p:cNvGraphicFramePr>
            <a:graphicFrameLocks noChangeAspect="1"/>
          </p:cNvGraphicFramePr>
          <p:nvPr>
            <p:extLst>
              <p:ext uri="{D42A27DB-BD31-4B8C-83A1-F6EECF244321}">
                <p14:modId xmlns:p14="http://schemas.microsoft.com/office/powerpoint/2010/main" val="4169200078"/>
              </p:ext>
            </p:extLst>
          </p:nvPr>
        </p:nvGraphicFramePr>
        <p:xfrm>
          <a:off x="4305434" y="5531900"/>
          <a:ext cx="2375876" cy="395980"/>
        </p:xfrm>
        <a:graphic>
          <a:graphicData uri="http://schemas.openxmlformats.org/presentationml/2006/ole">
            <mc:AlternateContent xmlns:mc="http://schemas.openxmlformats.org/markup-compatibility/2006">
              <mc:Choice xmlns:v="urn:schemas-microsoft-com:vml" Requires="v">
                <p:oleObj spid="_x0000_s13740" name="Equation" r:id="rId58" imgW="1218960" imgH="203040" progId="Equation.DSMT4">
                  <p:embed/>
                </p:oleObj>
              </mc:Choice>
              <mc:Fallback>
                <p:oleObj name="Equation" r:id="rId58" imgW="1218960" imgH="203040" progId="Equation.DSMT4">
                  <p:embed/>
                  <p:pic>
                    <p:nvPicPr>
                      <p:cNvPr id="0" name=""/>
                      <p:cNvPicPr/>
                      <p:nvPr/>
                    </p:nvPicPr>
                    <p:blipFill>
                      <a:blip r:embed="rId59"/>
                      <a:stretch>
                        <a:fillRect/>
                      </a:stretch>
                    </p:blipFill>
                    <p:spPr>
                      <a:xfrm>
                        <a:off x="4305434" y="5531900"/>
                        <a:ext cx="2375876" cy="39598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4992E605-5269-4FD5-9B4E-1ECA12134C59}"/>
              </a:ext>
            </a:extLst>
          </p:cNvPr>
          <p:cNvGraphicFramePr>
            <a:graphicFrameLocks noChangeAspect="1"/>
          </p:cNvGraphicFramePr>
          <p:nvPr>
            <p:extLst>
              <p:ext uri="{D42A27DB-BD31-4B8C-83A1-F6EECF244321}">
                <p14:modId xmlns:p14="http://schemas.microsoft.com/office/powerpoint/2010/main" val="2410201742"/>
              </p:ext>
            </p:extLst>
          </p:nvPr>
        </p:nvGraphicFramePr>
        <p:xfrm>
          <a:off x="9811890" y="5542062"/>
          <a:ext cx="2004646" cy="346482"/>
        </p:xfrm>
        <a:graphic>
          <a:graphicData uri="http://schemas.openxmlformats.org/presentationml/2006/ole">
            <mc:AlternateContent xmlns:mc="http://schemas.openxmlformats.org/markup-compatibility/2006">
              <mc:Choice xmlns:v="urn:schemas-microsoft-com:vml" Requires="v">
                <p:oleObj spid="_x0000_s13741" name="Equation" r:id="rId60" imgW="1028520" imgH="177480" progId="Equation.DSMT4">
                  <p:embed/>
                </p:oleObj>
              </mc:Choice>
              <mc:Fallback>
                <p:oleObj name="Equation" r:id="rId60" imgW="1028520" imgH="177480" progId="Equation.DSMT4">
                  <p:embed/>
                  <p:pic>
                    <p:nvPicPr>
                      <p:cNvPr id="0" name=""/>
                      <p:cNvPicPr/>
                      <p:nvPr/>
                    </p:nvPicPr>
                    <p:blipFill>
                      <a:blip r:embed="rId61"/>
                      <a:stretch>
                        <a:fillRect/>
                      </a:stretch>
                    </p:blipFill>
                    <p:spPr>
                      <a:xfrm>
                        <a:off x="9811890" y="5542062"/>
                        <a:ext cx="2004646" cy="346482"/>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89731D96-8CA1-4D38-ACA2-EAD2979643AD}"/>
              </a:ext>
            </a:extLst>
          </p:cNvPr>
          <p:cNvSpPr/>
          <p:nvPr/>
        </p:nvSpPr>
        <p:spPr>
          <a:xfrm>
            <a:off x="1317256" y="577396"/>
            <a:ext cx="5260268" cy="13827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2CC6004-1E1E-4B6F-9070-726D52BFBB51}"/>
              </a:ext>
            </a:extLst>
          </p:cNvPr>
          <p:cNvSpPr/>
          <p:nvPr/>
        </p:nvSpPr>
        <p:spPr>
          <a:xfrm>
            <a:off x="6795195" y="581619"/>
            <a:ext cx="5260268" cy="13827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902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252C05-F3DA-4436-8245-E251AA5E7349}"/>
              </a:ext>
            </a:extLst>
          </p:cNvPr>
          <p:cNvGraphicFramePr>
            <a:graphicFrameLocks noGrp="1"/>
          </p:cNvGraphicFramePr>
          <p:nvPr>
            <p:extLst>
              <p:ext uri="{D42A27DB-BD31-4B8C-83A1-F6EECF244321}">
                <p14:modId xmlns:p14="http://schemas.microsoft.com/office/powerpoint/2010/main" val="2536089763"/>
              </p:ext>
            </p:extLst>
          </p:nvPr>
        </p:nvGraphicFramePr>
        <p:xfrm>
          <a:off x="1825719" y="665864"/>
          <a:ext cx="4294372" cy="1280160"/>
        </p:xfrm>
        <a:graphic>
          <a:graphicData uri="http://schemas.openxmlformats.org/drawingml/2006/table">
            <a:tbl>
              <a:tblPr firstRow="1" bandRow="1">
                <a:tableStyleId>{5C22544A-7EE6-4342-B048-85BDC9FD1C3A}</a:tableStyleId>
              </a:tblPr>
              <a:tblGrid>
                <a:gridCol w="1253460">
                  <a:extLst>
                    <a:ext uri="{9D8B030D-6E8A-4147-A177-3AD203B41FA5}">
                      <a16:colId xmlns:a16="http://schemas.microsoft.com/office/drawing/2014/main" val="1575095426"/>
                    </a:ext>
                  </a:extLst>
                </a:gridCol>
                <a:gridCol w="765545">
                  <a:extLst>
                    <a:ext uri="{9D8B030D-6E8A-4147-A177-3AD203B41FA5}">
                      <a16:colId xmlns:a16="http://schemas.microsoft.com/office/drawing/2014/main" val="474753888"/>
                    </a:ext>
                  </a:extLst>
                </a:gridCol>
                <a:gridCol w="2275367">
                  <a:extLst>
                    <a:ext uri="{9D8B030D-6E8A-4147-A177-3AD203B41FA5}">
                      <a16:colId xmlns:a16="http://schemas.microsoft.com/office/drawing/2014/main" val="3844309244"/>
                    </a:ext>
                  </a:extLst>
                </a:gridCol>
              </a:tblGrid>
              <a:tr h="370840">
                <a:tc>
                  <a:txBody>
                    <a:bodyPr/>
                    <a:lstStyle/>
                    <a:p>
                      <a:endParaRPr lang="en-US"/>
                    </a:p>
                  </a:txBody>
                  <a:tcPr/>
                </a:tc>
                <a:tc>
                  <a:txBody>
                    <a:bodyPr/>
                    <a:lstStyle/>
                    <a:p>
                      <a:endParaRPr lang="vi-VN"/>
                    </a:p>
                    <a:p>
                      <a:endParaRPr lang="en-US"/>
                    </a:p>
                  </a:txBody>
                  <a:tcPr/>
                </a:tc>
                <a:tc>
                  <a:txBody>
                    <a:bodyPr/>
                    <a:lstStyle/>
                    <a:p>
                      <a:endParaRPr lang="en-US"/>
                    </a:p>
                  </a:txBody>
                  <a:tcPr/>
                </a:tc>
                <a:extLst>
                  <a:ext uri="{0D108BD9-81ED-4DB2-BD59-A6C34878D82A}">
                    <a16:rowId xmlns:a16="http://schemas.microsoft.com/office/drawing/2014/main" val="316677806"/>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51363353"/>
                  </a:ext>
                </a:extLst>
              </a:tr>
            </a:tbl>
          </a:graphicData>
        </a:graphic>
      </p:graphicFrame>
      <p:graphicFrame>
        <p:nvGraphicFramePr>
          <p:cNvPr id="5" name="Object 4">
            <a:extLst>
              <a:ext uri="{FF2B5EF4-FFF2-40B4-BE49-F238E27FC236}">
                <a16:creationId xmlns:a16="http://schemas.microsoft.com/office/drawing/2014/main" id="{C4A77C10-D75D-452F-80FA-6816C68CD53E}"/>
              </a:ext>
            </a:extLst>
          </p:cNvPr>
          <p:cNvGraphicFramePr>
            <a:graphicFrameLocks noChangeAspect="1"/>
          </p:cNvGraphicFramePr>
          <p:nvPr>
            <p:extLst>
              <p:ext uri="{D42A27DB-BD31-4B8C-83A1-F6EECF244321}">
                <p14:modId xmlns:p14="http://schemas.microsoft.com/office/powerpoint/2010/main" val="2256692788"/>
              </p:ext>
            </p:extLst>
          </p:nvPr>
        </p:nvGraphicFramePr>
        <p:xfrm>
          <a:off x="2199908" y="875486"/>
          <a:ext cx="742460" cy="494974"/>
        </p:xfrm>
        <a:graphic>
          <a:graphicData uri="http://schemas.openxmlformats.org/presentationml/2006/ole">
            <mc:AlternateContent xmlns:mc="http://schemas.openxmlformats.org/markup-compatibility/2006">
              <mc:Choice xmlns:v="urn:schemas-microsoft-com:vml" Requires="v">
                <p:oleObj spid="_x0000_s14543" name="Equation" r:id="rId4" imgW="380880" imgH="253800" progId="Equation.DSMT4">
                  <p:embed/>
                </p:oleObj>
              </mc:Choice>
              <mc:Fallback>
                <p:oleObj name="Equation" r:id="rId4" imgW="380880" imgH="253800" progId="Equation.DSMT4">
                  <p:embed/>
                  <p:pic>
                    <p:nvPicPr>
                      <p:cNvPr id="0" name=""/>
                      <p:cNvPicPr/>
                      <p:nvPr/>
                    </p:nvPicPr>
                    <p:blipFill>
                      <a:blip r:embed="rId5"/>
                      <a:stretch>
                        <a:fillRect/>
                      </a:stretch>
                    </p:blipFill>
                    <p:spPr>
                      <a:xfrm>
                        <a:off x="2199908" y="875486"/>
                        <a:ext cx="742460" cy="494974"/>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C81C1D1F-D2B6-42EC-8B65-716705C282A1}"/>
              </a:ext>
            </a:extLst>
          </p:cNvPr>
          <p:cNvGraphicFramePr>
            <a:graphicFrameLocks noChangeAspect="1"/>
          </p:cNvGraphicFramePr>
          <p:nvPr>
            <p:extLst>
              <p:ext uri="{D42A27DB-BD31-4B8C-83A1-F6EECF244321}">
                <p14:modId xmlns:p14="http://schemas.microsoft.com/office/powerpoint/2010/main" val="4284910627"/>
              </p:ext>
            </p:extLst>
          </p:nvPr>
        </p:nvGraphicFramePr>
        <p:xfrm>
          <a:off x="3366259" y="912244"/>
          <a:ext cx="320675" cy="393700"/>
        </p:xfrm>
        <a:graphic>
          <a:graphicData uri="http://schemas.openxmlformats.org/presentationml/2006/ole">
            <mc:AlternateContent xmlns:mc="http://schemas.openxmlformats.org/markup-compatibility/2006">
              <mc:Choice xmlns:v="urn:schemas-microsoft-com:vml" Requires="v">
                <p:oleObj spid="_x0000_s14544" name="Equation" r:id="rId6" imgW="164880" imgH="203040" progId="Equation.DSMT4">
                  <p:embed/>
                </p:oleObj>
              </mc:Choice>
              <mc:Fallback>
                <p:oleObj name="Equation" r:id="rId6" imgW="164880" imgH="203040" progId="Equation.DSMT4">
                  <p:embed/>
                  <p:pic>
                    <p:nvPicPr>
                      <p:cNvPr id="5" name="Object 4">
                        <a:extLst>
                          <a:ext uri="{FF2B5EF4-FFF2-40B4-BE49-F238E27FC236}">
                            <a16:creationId xmlns:a16="http://schemas.microsoft.com/office/drawing/2014/main" id="{C4A77C10-D75D-452F-80FA-6816C68CD53E}"/>
                          </a:ext>
                        </a:extLst>
                      </p:cNvPr>
                      <p:cNvPicPr/>
                      <p:nvPr/>
                    </p:nvPicPr>
                    <p:blipFill>
                      <a:blip r:embed="rId7"/>
                      <a:stretch>
                        <a:fillRect/>
                      </a:stretch>
                    </p:blipFill>
                    <p:spPr>
                      <a:xfrm>
                        <a:off x="3366259" y="912244"/>
                        <a:ext cx="320675" cy="39370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624BE9F1-ED9D-496C-9E62-2B30F384A0A4}"/>
              </a:ext>
            </a:extLst>
          </p:cNvPr>
          <p:cNvGraphicFramePr>
            <a:graphicFrameLocks noChangeAspect="1"/>
          </p:cNvGraphicFramePr>
          <p:nvPr>
            <p:extLst>
              <p:ext uri="{D42A27DB-BD31-4B8C-83A1-F6EECF244321}">
                <p14:modId xmlns:p14="http://schemas.microsoft.com/office/powerpoint/2010/main" val="554491470"/>
              </p:ext>
            </p:extLst>
          </p:nvPr>
        </p:nvGraphicFramePr>
        <p:xfrm>
          <a:off x="4151293" y="623332"/>
          <a:ext cx="1824037" cy="811212"/>
        </p:xfrm>
        <a:graphic>
          <a:graphicData uri="http://schemas.openxmlformats.org/presentationml/2006/ole">
            <mc:AlternateContent xmlns:mc="http://schemas.openxmlformats.org/markup-compatibility/2006">
              <mc:Choice xmlns:v="urn:schemas-microsoft-com:vml" Requires="v">
                <p:oleObj spid="_x0000_s14545" name="Equation" r:id="rId8" imgW="939600" imgH="419040" progId="Equation.DSMT4">
                  <p:embed/>
                </p:oleObj>
              </mc:Choice>
              <mc:Fallback>
                <p:oleObj name="Equation" r:id="rId8" imgW="939600" imgH="419040" progId="Equation.DSMT4">
                  <p:embed/>
                  <p:pic>
                    <p:nvPicPr>
                      <p:cNvPr id="55" name="Object 54">
                        <a:extLst>
                          <a:ext uri="{FF2B5EF4-FFF2-40B4-BE49-F238E27FC236}">
                            <a16:creationId xmlns:a16="http://schemas.microsoft.com/office/drawing/2014/main" id="{C81C1D1F-D2B6-42EC-8B65-716705C282A1}"/>
                          </a:ext>
                        </a:extLst>
                      </p:cNvPr>
                      <p:cNvPicPr/>
                      <p:nvPr/>
                    </p:nvPicPr>
                    <p:blipFill>
                      <a:blip r:embed="rId9"/>
                      <a:stretch>
                        <a:fillRect/>
                      </a:stretch>
                    </p:blipFill>
                    <p:spPr>
                      <a:xfrm>
                        <a:off x="4151293" y="623332"/>
                        <a:ext cx="1824037" cy="811212"/>
                      </a:xfrm>
                      <a:prstGeom prst="rect">
                        <a:avLst/>
                      </a:prstGeom>
                    </p:spPr>
                  </p:pic>
                </p:oleObj>
              </mc:Fallback>
            </mc:AlternateContent>
          </a:graphicData>
        </a:graphic>
      </p:graphicFrame>
      <p:graphicFrame>
        <p:nvGraphicFramePr>
          <p:cNvPr id="57" name="Table 56">
            <a:extLst>
              <a:ext uri="{FF2B5EF4-FFF2-40B4-BE49-F238E27FC236}">
                <a16:creationId xmlns:a16="http://schemas.microsoft.com/office/drawing/2014/main" id="{18E94A14-F2AE-435C-9813-A1CF4E12941A}"/>
              </a:ext>
            </a:extLst>
          </p:cNvPr>
          <p:cNvGraphicFramePr>
            <a:graphicFrameLocks noGrp="1"/>
          </p:cNvGraphicFramePr>
          <p:nvPr>
            <p:extLst>
              <p:ext uri="{D42A27DB-BD31-4B8C-83A1-F6EECF244321}">
                <p14:modId xmlns:p14="http://schemas.microsoft.com/office/powerpoint/2010/main" val="2627750632"/>
              </p:ext>
            </p:extLst>
          </p:nvPr>
        </p:nvGraphicFramePr>
        <p:xfrm>
          <a:off x="6750947" y="690433"/>
          <a:ext cx="4294372" cy="1280160"/>
        </p:xfrm>
        <a:graphic>
          <a:graphicData uri="http://schemas.openxmlformats.org/drawingml/2006/table">
            <a:tbl>
              <a:tblPr firstRow="1" bandRow="1">
                <a:tableStyleId>{5C22544A-7EE6-4342-B048-85BDC9FD1C3A}</a:tableStyleId>
              </a:tblPr>
              <a:tblGrid>
                <a:gridCol w="1253460">
                  <a:extLst>
                    <a:ext uri="{9D8B030D-6E8A-4147-A177-3AD203B41FA5}">
                      <a16:colId xmlns:a16="http://schemas.microsoft.com/office/drawing/2014/main" val="1575095426"/>
                    </a:ext>
                  </a:extLst>
                </a:gridCol>
                <a:gridCol w="765545">
                  <a:extLst>
                    <a:ext uri="{9D8B030D-6E8A-4147-A177-3AD203B41FA5}">
                      <a16:colId xmlns:a16="http://schemas.microsoft.com/office/drawing/2014/main" val="474753888"/>
                    </a:ext>
                  </a:extLst>
                </a:gridCol>
                <a:gridCol w="2275367">
                  <a:extLst>
                    <a:ext uri="{9D8B030D-6E8A-4147-A177-3AD203B41FA5}">
                      <a16:colId xmlns:a16="http://schemas.microsoft.com/office/drawing/2014/main" val="3844309244"/>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6677806"/>
                  </a:ext>
                </a:extLst>
              </a:tr>
              <a:tr h="370840">
                <a:tc>
                  <a:txBody>
                    <a:bodyPr/>
                    <a:lstStyle/>
                    <a:p>
                      <a:endParaRPr lang="en-US"/>
                    </a:p>
                  </a:txBody>
                  <a:tcPr/>
                </a:tc>
                <a:tc>
                  <a:txBody>
                    <a:bodyPr/>
                    <a:lstStyle/>
                    <a:p>
                      <a:endParaRPr lang="vi-VN"/>
                    </a:p>
                    <a:p>
                      <a:endParaRPr lang="en-US"/>
                    </a:p>
                  </a:txBody>
                  <a:tcPr/>
                </a:tc>
                <a:tc>
                  <a:txBody>
                    <a:bodyPr/>
                    <a:lstStyle/>
                    <a:p>
                      <a:endParaRPr lang="en-US"/>
                    </a:p>
                  </a:txBody>
                  <a:tcPr/>
                </a:tc>
                <a:extLst>
                  <a:ext uri="{0D108BD9-81ED-4DB2-BD59-A6C34878D82A}">
                    <a16:rowId xmlns:a16="http://schemas.microsoft.com/office/drawing/2014/main" val="3651363353"/>
                  </a:ext>
                </a:extLst>
              </a:tr>
            </a:tbl>
          </a:graphicData>
        </a:graphic>
      </p:graphicFrame>
      <p:graphicFrame>
        <p:nvGraphicFramePr>
          <p:cNvPr id="58" name="Object 57">
            <a:extLst>
              <a:ext uri="{FF2B5EF4-FFF2-40B4-BE49-F238E27FC236}">
                <a16:creationId xmlns:a16="http://schemas.microsoft.com/office/drawing/2014/main" id="{E5CEC429-959F-48BB-84E3-CE8AD0AC3987}"/>
              </a:ext>
            </a:extLst>
          </p:cNvPr>
          <p:cNvGraphicFramePr>
            <a:graphicFrameLocks noChangeAspect="1"/>
          </p:cNvGraphicFramePr>
          <p:nvPr>
            <p:extLst>
              <p:ext uri="{D42A27DB-BD31-4B8C-83A1-F6EECF244321}">
                <p14:modId xmlns:p14="http://schemas.microsoft.com/office/powerpoint/2010/main" val="3564241304"/>
              </p:ext>
            </p:extLst>
          </p:nvPr>
        </p:nvGraphicFramePr>
        <p:xfrm>
          <a:off x="7026400" y="689905"/>
          <a:ext cx="717550" cy="495300"/>
        </p:xfrm>
        <a:graphic>
          <a:graphicData uri="http://schemas.openxmlformats.org/presentationml/2006/ole">
            <mc:AlternateContent xmlns:mc="http://schemas.openxmlformats.org/markup-compatibility/2006">
              <mc:Choice xmlns:v="urn:schemas-microsoft-com:vml" Requires="v">
                <p:oleObj spid="_x0000_s14546" name="Equation" r:id="rId10" imgW="368280" imgH="253800" progId="Equation.DSMT4">
                  <p:embed/>
                </p:oleObj>
              </mc:Choice>
              <mc:Fallback>
                <p:oleObj name="Equation" r:id="rId10" imgW="368280" imgH="253800" progId="Equation.DSMT4">
                  <p:embed/>
                  <p:pic>
                    <p:nvPicPr>
                      <p:cNvPr id="5" name="Object 4">
                        <a:extLst>
                          <a:ext uri="{FF2B5EF4-FFF2-40B4-BE49-F238E27FC236}">
                            <a16:creationId xmlns:a16="http://schemas.microsoft.com/office/drawing/2014/main" id="{C4A77C10-D75D-452F-80FA-6816C68CD53E}"/>
                          </a:ext>
                        </a:extLst>
                      </p:cNvPr>
                      <p:cNvPicPr/>
                      <p:nvPr/>
                    </p:nvPicPr>
                    <p:blipFill>
                      <a:blip r:embed="rId11"/>
                      <a:stretch>
                        <a:fillRect/>
                      </a:stretch>
                    </p:blipFill>
                    <p:spPr>
                      <a:xfrm>
                        <a:off x="7026400" y="689905"/>
                        <a:ext cx="717550" cy="495300"/>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EF392A6-B6F7-4A6C-9A7E-C9E6C0BEC7FB}"/>
              </a:ext>
            </a:extLst>
          </p:cNvPr>
          <p:cNvGraphicFramePr>
            <a:graphicFrameLocks noChangeAspect="1"/>
          </p:cNvGraphicFramePr>
          <p:nvPr>
            <p:extLst>
              <p:ext uri="{D42A27DB-BD31-4B8C-83A1-F6EECF244321}">
                <p14:modId xmlns:p14="http://schemas.microsoft.com/office/powerpoint/2010/main" val="3023601308"/>
              </p:ext>
            </p:extLst>
          </p:nvPr>
        </p:nvGraphicFramePr>
        <p:xfrm>
          <a:off x="8249827" y="695070"/>
          <a:ext cx="320675" cy="393700"/>
        </p:xfrm>
        <a:graphic>
          <a:graphicData uri="http://schemas.openxmlformats.org/presentationml/2006/ole">
            <mc:AlternateContent xmlns:mc="http://schemas.openxmlformats.org/markup-compatibility/2006">
              <mc:Choice xmlns:v="urn:schemas-microsoft-com:vml" Requires="v">
                <p:oleObj spid="_x0000_s14547" name="Equation" r:id="rId12" imgW="164880" imgH="203040" progId="Equation.DSMT4">
                  <p:embed/>
                </p:oleObj>
              </mc:Choice>
              <mc:Fallback>
                <p:oleObj name="Equation" r:id="rId12" imgW="164880" imgH="203040" progId="Equation.DSMT4">
                  <p:embed/>
                  <p:pic>
                    <p:nvPicPr>
                      <p:cNvPr id="55" name="Object 54">
                        <a:extLst>
                          <a:ext uri="{FF2B5EF4-FFF2-40B4-BE49-F238E27FC236}">
                            <a16:creationId xmlns:a16="http://schemas.microsoft.com/office/drawing/2014/main" id="{C81C1D1F-D2B6-42EC-8B65-716705C282A1}"/>
                          </a:ext>
                        </a:extLst>
                      </p:cNvPr>
                      <p:cNvPicPr/>
                      <p:nvPr/>
                    </p:nvPicPr>
                    <p:blipFill>
                      <a:blip r:embed="rId13"/>
                      <a:stretch>
                        <a:fillRect/>
                      </a:stretch>
                    </p:blipFill>
                    <p:spPr>
                      <a:xfrm>
                        <a:off x="8249827" y="695070"/>
                        <a:ext cx="320675" cy="39370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543575C1-6024-4577-862E-D50785C0F70C}"/>
              </a:ext>
            </a:extLst>
          </p:cNvPr>
          <p:cNvGraphicFramePr>
            <a:graphicFrameLocks noChangeAspect="1"/>
          </p:cNvGraphicFramePr>
          <p:nvPr>
            <p:extLst>
              <p:ext uri="{D42A27DB-BD31-4B8C-83A1-F6EECF244321}">
                <p14:modId xmlns:p14="http://schemas.microsoft.com/office/powerpoint/2010/main" val="1923970978"/>
              </p:ext>
            </p:extLst>
          </p:nvPr>
        </p:nvGraphicFramePr>
        <p:xfrm>
          <a:off x="9076379" y="689905"/>
          <a:ext cx="1627188" cy="492125"/>
        </p:xfrm>
        <a:graphic>
          <a:graphicData uri="http://schemas.openxmlformats.org/presentationml/2006/ole">
            <mc:AlternateContent xmlns:mc="http://schemas.openxmlformats.org/markup-compatibility/2006">
              <mc:Choice xmlns:v="urn:schemas-microsoft-com:vml" Requires="v">
                <p:oleObj spid="_x0000_s14548" name="Equation" r:id="rId14" imgW="838080" imgH="253800" progId="Equation.DSMT4">
                  <p:embed/>
                </p:oleObj>
              </mc:Choice>
              <mc:Fallback>
                <p:oleObj name="Equation" r:id="rId14" imgW="838080" imgH="253800" progId="Equation.DSMT4">
                  <p:embed/>
                  <p:pic>
                    <p:nvPicPr>
                      <p:cNvPr id="56" name="Object 55">
                        <a:extLst>
                          <a:ext uri="{FF2B5EF4-FFF2-40B4-BE49-F238E27FC236}">
                            <a16:creationId xmlns:a16="http://schemas.microsoft.com/office/drawing/2014/main" id="{624BE9F1-ED9D-496C-9E62-2B30F384A0A4}"/>
                          </a:ext>
                        </a:extLst>
                      </p:cNvPr>
                      <p:cNvPicPr/>
                      <p:nvPr/>
                    </p:nvPicPr>
                    <p:blipFill>
                      <a:blip r:embed="rId15"/>
                      <a:stretch>
                        <a:fillRect/>
                      </a:stretch>
                    </p:blipFill>
                    <p:spPr>
                      <a:xfrm>
                        <a:off x="9076379" y="689905"/>
                        <a:ext cx="1627188" cy="492125"/>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7D5F7949-4E34-488C-88F8-8DEBF87B8134}"/>
              </a:ext>
            </a:extLst>
          </p:cNvPr>
          <p:cNvGraphicFramePr>
            <a:graphicFrameLocks noChangeAspect="1"/>
          </p:cNvGraphicFramePr>
          <p:nvPr>
            <p:extLst>
              <p:ext uri="{D42A27DB-BD31-4B8C-83A1-F6EECF244321}">
                <p14:modId xmlns:p14="http://schemas.microsoft.com/office/powerpoint/2010/main" val="1900030731"/>
              </p:ext>
            </p:extLst>
          </p:nvPr>
        </p:nvGraphicFramePr>
        <p:xfrm>
          <a:off x="2175057" y="1469266"/>
          <a:ext cx="792162" cy="493713"/>
        </p:xfrm>
        <a:graphic>
          <a:graphicData uri="http://schemas.openxmlformats.org/presentationml/2006/ole">
            <mc:AlternateContent xmlns:mc="http://schemas.openxmlformats.org/markup-compatibility/2006">
              <mc:Choice xmlns:v="urn:schemas-microsoft-com:vml" Requires="v">
                <p:oleObj spid="_x0000_s14549" name="Equation" r:id="rId16" imgW="406080" imgH="253800" progId="Equation.DSMT4">
                  <p:embed/>
                </p:oleObj>
              </mc:Choice>
              <mc:Fallback>
                <p:oleObj name="Equation" r:id="rId16" imgW="406080" imgH="253800" progId="Equation.DSMT4">
                  <p:embed/>
                  <p:pic>
                    <p:nvPicPr>
                      <p:cNvPr id="5" name="Object 4">
                        <a:extLst>
                          <a:ext uri="{FF2B5EF4-FFF2-40B4-BE49-F238E27FC236}">
                            <a16:creationId xmlns:a16="http://schemas.microsoft.com/office/drawing/2014/main" id="{C4A77C10-D75D-452F-80FA-6816C68CD53E}"/>
                          </a:ext>
                        </a:extLst>
                      </p:cNvPr>
                      <p:cNvPicPr/>
                      <p:nvPr/>
                    </p:nvPicPr>
                    <p:blipFill>
                      <a:blip r:embed="rId17"/>
                      <a:stretch>
                        <a:fillRect/>
                      </a:stretch>
                    </p:blipFill>
                    <p:spPr>
                      <a:xfrm>
                        <a:off x="2175057" y="1469266"/>
                        <a:ext cx="792162" cy="493713"/>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BB78A2CB-E15B-4E7A-AEDE-8F71C2104C3E}"/>
              </a:ext>
            </a:extLst>
          </p:cNvPr>
          <p:cNvGraphicFramePr>
            <a:graphicFrameLocks noChangeAspect="1"/>
          </p:cNvGraphicFramePr>
          <p:nvPr>
            <p:extLst>
              <p:ext uri="{D42A27DB-BD31-4B8C-83A1-F6EECF244321}">
                <p14:modId xmlns:p14="http://schemas.microsoft.com/office/powerpoint/2010/main" val="2852192298"/>
              </p:ext>
            </p:extLst>
          </p:nvPr>
        </p:nvGraphicFramePr>
        <p:xfrm>
          <a:off x="3316557" y="1503565"/>
          <a:ext cx="320675" cy="393700"/>
        </p:xfrm>
        <a:graphic>
          <a:graphicData uri="http://schemas.openxmlformats.org/presentationml/2006/ole">
            <mc:AlternateContent xmlns:mc="http://schemas.openxmlformats.org/markup-compatibility/2006">
              <mc:Choice xmlns:v="urn:schemas-microsoft-com:vml" Requires="v">
                <p:oleObj spid="_x0000_s14550" name="Equation" r:id="rId18" imgW="164880" imgH="203040" progId="Equation.DSMT4">
                  <p:embed/>
                </p:oleObj>
              </mc:Choice>
              <mc:Fallback>
                <p:oleObj name="Equation" r:id="rId18" imgW="164880" imgH="203040" progId="Equation.DSMT4">
                  <p:embed/>
                  <p:pic>
                    <p:nvPicPr>
                      <p:cNvPr id="55" name="Object 54">
                        <a:extLst>
                          <a:ext uri="{FF2B5EF4-FFF2-40B4-BE49-F238E27FC236}">
                            <a16:creationId xmlns:a16="http://schemas.microsoft.com/office/drawing/2014/main" id="{C81C1D1F-D2B6-42EC-8B65-716705C282A1}"/>
                          </a:ext>
                        </a:extLst>
                      </p:cNvPr>
                      <p:cNvPicPr/>
                      <p:nvPr/>
                    </p:nvPicPr>
                    <p:blipFill>
                      <a:blip r:embed="rId19"/>
                      <a:stretch>
                        <a:fillRect/>
                      </a:stretch>
                    </p:blipFill>
                    <p:spPr>
                      <a:xfrm>
                        <a:off x="3316557" y="1503565"/>
                        <a:ext cx="320675" cy="393700"/>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E76D6B68-E9D7-420F-A14A-6E8721106C94}"/>
              </a:ext>
            </a:extLst>
          </p:cNvPr>
          <p:cNvGraphicFramePr>
            <a:graphicFrameLocks noChangeAspect="1"/>
          </p:cNvGraphicFramePr>
          <p:nvPr>
            <p:extLst>
              <p:ext uri="{D42A27DB-BD31-4B8C-83A1-F6EECF244321}">
                <p14:modId xmlns:p14="http://schemas.microsoft.com/office/powerpoint/2010/main" val="3613490150"/>
              </p:ext>
            </p:extLst>
          </p:nvPr>
        </p:nvGraphicFramePr>
        <p:xfrm>
          <a:off x="4795932" y="1503354"/>
          <a:ext cx="344487" cy="393700"/>
        </p:xfrm>
        <a:graphic>
          <a:graphicData uri="http://schemas.openxmlformats.org/presentationml/2006/ole">
            <mc:AlternateContent xmlns:mc="http://schemas.openxmlformats.org/markup-compatibility/2006">
              <mc:Choice xmlns:v="urn:schemas-microsoft-com:vml" Requires="v">
                <p:oleObj spid="_x0000_s14551" name="Equation" r:id="rId20" imgW="177480" imgH="203040" progId="Equation.DSMT4">
                  <p:embed/>
                </p:oleObj>
              </mc:Choice>
              <mc:Fallback>
                <p:oleObj name="Equation" r:id="rId20" imgW="177480" imgH="203040" progId="Equation.DSMT4">
                  <p:embed/>
                  <p:pic>
                    <p:nvPicPr>
                      <p:cNvPr id="62" name="Object 61">
                        <a:extLst>
                          <a:ext uri="{FF2B5EF4-FFF2-40B4-BE49-F238E27FC236}">
                            <a16:creationId xmlns:a16="http://schemas.microsoft.com/office/drawing/2014/main" id="{BB78A2CB-E15B-4E7A-AEDE-8F71C2104C3E}"/>
                          </a:ext>
                        </a:extLst>
                      </p:cNvPr>
                      <p:cNvPicPr/>
                      <p:nvPr/>
                    </p:nvPicPr>
                    <p:blipFill>
                      <a:blip r:embed="rId21"/>
                      <a:stretch>
                        <a:fillRect/>
                      </a:stretch>
                    </p:blipFill>
                    <p:spPr>
                      <a:xfrm>
                        <a:off x="4795932" y="1503354"/>
                        <a:ext cx="344487" cy="393700"/>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7D740BC8-0063-4A32-BDCA-7CE54D9F2658}"/>
              </a:ext>
            </a:extLst>
          </p:cNvPr>
          <p:cNvGraphicFramePr>
            <a:graphicFrameLocks noChangeAspect="1"/>
          </p:cNvGraphicFramePr>
          <p:nvPr>
            <p:extLst>
              <p:ext uri="{D42A27DB-BD31-4B8C-83A1-F6EECF244321}">
                <p14:modId xmlns:p14="http://schemas.microsoft.com/office/powerpoint/2010/main" val="1839089159"/>
              </p:ext>
            </p:extLst>
          </p:nvPr>
        </p:nvGraphicFramePr>
        <p:xfrm>
          <a:off x="8256511" y="1334992"/>
          <a:ext cx="320675" cy="393700"/>
        </p:xfrm>
        <a:graphic>
          <a:graphicData uri="http://schemas.openxmlformats.org/presentationml/2006/ole">
            <mc:AlternateContent xmlns:mc="http://schemas.openxmlformats.org/markup-compatibility/2006">
              <mc:Choice xmlns:v="urn:schemas-microsoft-com:vml" Requires="v">
                <p:oleObj spid="_x0000_s14552" name="Equation" r:id="rId22" imgW="164880" imgH="203040" progId="Equation.DSMT4">
                  <p:embed/>
                </p:oleObj>
              </mc:Choice>
              <mc:Fallback>
                <p:oleObj name="Equation" r:id="rId22" imgW="164880" imgH="203040" progId="Equation.DSMT4">
                  <p:embed/>
                  <p:pic>
                    <p:nvPicPr>
                      <p:cNvPr id="62" name="Object 61">
                        <a:extLst>
                          <a:ext uri="{FF2B5EF4-FFF2-40B4-BE49-F238E27FC236}">
                            <a16:creationId xmlns:a16="http://schemas.microsoft.com/office/drawing/2014/main" id="{BB78A2CB-E15B-4E7A-AEDE-8F71C2104C3E}"/>
                          </a:ext>
                        </a:extLst>
                      </p:cNvPr>
                      <p:cNvPicPr/>
                      <p:nvPr/>
                    </p:nvPicPr>
                    <p:blipFill>
                      <a:blip r:embed="rId23"/>
                      <a:stretch>
                        <a:fillRect/>
                      </a:stretch>
                    </p:blipFill>
                    <p:spPr>
                      <a:xfrm>
                        <a:off x="8256511" y="1334992"/>
                        <a:ext cx="320675" cy="39370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D1875CC1-1063-4EAC-AC19-DBE3B4351A0A}"/>
              </a:ext>
            </a:extLst>
          </p:cNvPr>
          <p:cNvGraphicFramePr>
            <a:graphicFrameLocks noChangeAspect="1"/>
          </p:cNvGraphicFramePr>
          <p:nvPr>
            <p:extLst>
              <p:ext uri="{D42A27DB-BD31-4B8C-83A1-F6EECF244321}">
                <p14:modId xmlns:p14="http://schemas.microsoft.com/office/powerpoint/2010/main" val="1038453141"/>
              </p:ext>
            </p:extLst>
          </p:nvPr>
        </p:nvGraphicFramePr>
        <p:xfrm>
          <a:off x="9626246" y="1101392"/>
          <a:ext cx="566738" cy="811213"/>
        </p:xfrm>
        <a:graphic>
          <a:graphicData uri="http://schemas.openxmlformats.org/presentationml/2006/ole">
            <mc:AlternateContent xmlns:mc="http://schemas.openxmlformats.org/markup-compatibility/2006">
              <mc:Choice xmlns:v="urn:schemas-microsoft-com:vml" Requires="v">
                <p:oleObj spid="_x0000_s14553" name="Equation" r:id="rId24" imgW="291960" imgH="419040" progId="Equation.DSMT4">
                  <p:embed/>
                </p:oleObj>
              </mc:Choice>
              <mc:Fallback>
                <p:oleObj name="Equation" r:id="rId24" imgW="291960" imgH="419040" progId="Equation.DSMT4">
                  <p:embed/>
                  <p:pic>
                    <p:nvPicPr>
                      <p:cNvPr id="63" name="Object 62">
                        <a:extLst>
                          <a:ext uri="{FF2B5EF4-FFF2-40B4-BE49-F238E27FC236}">
                            <a16:creationId xmlns:a16="http://schemas.microsoft.com/office/drawing/2014/main" id="{E76D6B68-E9D7-420F-A14A-6E8721106C94}"/>
                          </a:ext>
                        </a:extLst>
                      </p:cNvPr>
                      <p:cNvPicPr/>
                      <p:nvPr/>
                    </p:nvPicPr>
                    <p:blipFill>
                      <a:blip r:embed="rId25"/>
                      <a:stretch>
                        <a:fillRect/>
                      </a:stretch>
                    </p:blipFill>
                    <p:spPr>
                      <a:xfrm>
                        <a:off x="9626246" y="1101392"/>
                        <a:ext cx="566738" cy="811213"/>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3EE35D50-16DB-4B2B-AD1C-709B17BBD65A}"/>
              </a:ext>
            </a:extLst>
          </p:cNvPr>
          <p:cNvGraphicFramePr>
            <a:graphicFrameLocks noChangeAspect="1"/>
          </p:cNvGraphicFramePr>
          <p:nvPr>
            <p:extLst>
              <p:ext uri="{D42A27DB-BD31-4B8C-83A1-F6EECF244321}">
                <p14:modId xmlns:p14="http://schemas.microsoft.com/office/powerpoint/2010/main" val="3910128914"/>
              </p:ext>
            </p:extLst>
          </p:nvPr>
        </p:nvGraphicFramePr>
        <p:xfrm>
          <a:off x="6803356" y="1306436"/>
          <a:ext cx="1163637" cy="542925"/>
        </p:xfrm>
        <a:graphic>
          <a:graphicData uri="http://schemas.openxmlformats.org/presentationml/2006/ole">
            <mc:AlternateContent xmlns:mc="http://schemas.openxmlformats.org/markup-compatibility/2006">
              <mc:Choice xmlns:v="urn:schemas-microsoft-com:vml" Requires="v">
                <p:oleObj spid="_x0000_s14554" name="Equation" r:id="rId26" imgW="596880" imgH="279360" progId="Equation.DSMT4">
                  <p:embed/>
                </p:oleObj>
              </mc:Choice>
              <mc:Fallback>
                <p:oleObj name="Equation" r:id="rId26" imgW="596880" imgH="279360" progId="Equation.DSMT4">
                  <p:embed/>
                  <p:pic>
                    <p:nvPicPr>
                      <p:cNvPr id="61" name="Object 60">
                        <a:extLst>
                          <a:ext uri="{FF2B5EF4-FFF2-40B4-BE49-F238E27FC236}">
                            <a16:creationId xmlns:a16="http://schemas.microsoft.com/office/drawing/2014/main" id="{7D5F7949-4E34-488C-88F8-8DEBF87B8134}"/>
                          </a:ext>
                        </a:extLst>
                      </p:cNvPr>
                      <p:cNvPicPr/>
                      <p:nvPr/>
                    </p:nvPicPr>
                    <p:blipFill>
                      <a:blip r:embed="rId27"/>
                      <a:stretch>
                        <a:fillRect/>
                      </a:stretch>
                    </p:blipFill>
                    <p:spPr>
                      <a:xfrm>
                        <a:off x="6803356" y="1306436"/>
                        <a:ext cx="1163637" cy="54292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AF1B588-94A9-4367-80D4-69B02ECE62D2}"/>
              </a:ext>
            </a:extLst>
          </p:cNvPr>
          <p:cNvSpPr/>
          <p:nvPr/>
        </p:nvSpPr>
        <p:spPr>
          <a:xfrm>
            <a:off x="1825719" y="665336"/>
            <a:ext cx="4294372" cy="12801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7E99232-E40E-4ED1-8270-10792CFFFD78}"/>
              </a:ext>
            </a:extLst>
          </p:cNvPr>
          <p:cNvSpPr/>
          <p:nvPr/>
        </p:nvSpPr>
        <p:spPr>
          <a:xfrm>
            <a:off x="6750947" y="689905"/>
            <a:ext cx="4294372" cy="12801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26A8507-AD43-4326-B7A8-8625F9B96260}"/>
              </a:ext>
            </a:extLst>
          </p:cNvPr>
          <p:cNvPicPr>
            <a:picLocks noChangeAspect="1"/>
          </p:cNvPicPr>
          <p:nvPr/>
        </p:nvPicPr>
        <p:blipFill>
          <a:blip r:embed="rId28"/>
          <a:stretch>
            <a:fillRect/>
          </a:stretch>
        </p:blipFill>
        <p:spPr>
          <a:xfrm>
            <a:off x="409494" y="668312"/>
            <a:ext cx="1330560" cy="1280160"/>
          </a:xfrm>
          <a:prstGeom prst="rect">
            <a:avLst/>
          </a:prstGeom>
        </p:spPr>
      </p:pic>
      <p:sp>
        <p:nvSpPr>
          <p:cNvPr id="68" name="TextBox 67">
            <a:extLst>
              <a:ext uri="{FF2B5EF4-FFF2-40B4-BE49-F238E27FC236}">
                <a16:creationId xmlns:a16="http://schemas.microsoft.com/office/drawing/2014/main" id="{DBD8DC25-5491-480D-BF0C-659A8E6A8D57}"/>
              </a:ext>
            </a:extLst>
          </p:cNvPr>
          <p:cNvSpPr txBox="1"/>
          <p:nvPr/>
        </p:nvSpPr>
        <p:spPr>
          <a:xfrm>
            <a:off x="324430" y="0"/>
            <a:ext cx="4201791" cy="461665"/>
          </a:xfrm>
          <a:prstGeom prst="rect">
            <a:avLst/>
          </a:prstGeom>
          <a:noFill/>
        </p:spPr>
        <p:txBody>
          <a:bodyPr wrap="none" rtlCol="0">
            <a:spAutoFit/>
          </a:bodyPr>
          <a:lstStyle/>
          <a:p>
            <a:r>
              <a:rPr lang="vi-VN" sz="2400" b="1">
                <a:solidFill>
                  <a:srgbClr val="C00000"/>
                </a:solidFill>
              </a:rPr>
              <a:t>c</a:t>
            </a:r>
            <a:r>
              <a:rPr lang="en-US" sz="2400" b="1">
                <a:solidFill>
                  <a:srgbClr val="C00000"/>
                </a:solidFill>
              </a:rPr>
              <a:t>) </a:t>
            </a:r>
            <a:r>
              <a:rPr lang="en-US" sz="2400" b="1" u="sng">
                <a:solidFill>
                  <a:srgbClr val="C00000"/>
                </a:solidFill>
              </a:rPr>
              <a:t>Nguyên hàm hàm số </a:t>
            </a:r>
            <a:r>
              <a:rPr lang="vi-VN" sz="2400" b="1" u="sng">
                <a:solidFill>
                  <a:srgbClr val="C00000"/>
                </a:solidFill>
              </a:rPr>
              <a:t>mũ</a:t>
            </a:r>
            <a:r>
              <a:rPr lang="en-US" sz="2400" b="1">
                <a:solidFill>
                  <a:srgbClr val="C00000"/>
                </a:solidFill>
              </a:rPr>
              <a:t>:</a:t>
            </a:r>
          </a:p>
        </p:txBody>
      </p:sp>
      <p:sp>
        <p:nvSpPr>
          <p:cNvPr id="69" name="TextBox 68">
            <a:extLst>
              <a:ext uri="{FF2B5EF4-FFF2-40B4-BE49-F238E27FC236}">
                <a16:creationId xmlns:a16="http://schemas.microsoft.com/office/drawing/2014/main" id="{E5ABFA8D-CB22-496A-A2D1-68DCD6E77BF1}"/>
              </a:ext>
            </a:extLst>
          </p:cNvPr>
          <p:cNvSpPr txBox="1"/>
          <p:nvPr/>
        </p:nvSpPr>
        <p:spPr>
          <a:xfrm>
            <a:off x="4354027" y="20825"/>
            <a:ext cx="4875053" cy="461665"/>
          </a:xfrm>
          <a:prstGeom prst="rect">
            <a:avLst/>
          </a:prstGeom>
          <a:noFill/>
        </p:spPr>
        <p:txBody>
          <a:bodyPr wrap="none" rtlCol="0">
            <a:spAutoFit/>
          </a:bodyPr>
          <a:lstStyle/>
          <a:p>
            <a:r>
              <a:rPr lang="en-US" sz="2400"/>
              <a:t>Hoàn thành các bảng tính sau đây</a:t>
            </a:r>
          </a:p>
        </p:txBody>
      </p:sp>
      <p:grpSp>
        <p:nvGrpSpPr>
          <p:cNvPr id="70" name="Group 69">
            <a:extLst>
              <a:ext uri="{FF2B5EF4-FFF2-40B4-BE49-F238E27FC236}">
                <a16:creationId xmlns:a16="http://schemas.microsoft.com/office/drawing/2014/main" id="{080526E0-F532-48D1-B3D8-FC91795657C9}"/>
              </a:ext>
            </a:extLst>
          </p:cNvPr>
          <p:cNvGrpSpPr/>
          <p:nvPr/>
        </p:nvGrpSpPr>
        <p:grpSpPr>
          <a:xfrm>
            <a:off x="1806175" y="2364638"/>
            <a:ext cx="9219600" cy="987971"/>
            <a:chOff x="999168" y="109236"/>
            <a:chExt cx="9219600" cy="987971"/>
          </a:xfrm>
        </p:grpSpPr>
        <p:sp>
          <p:nvSpPr>
            <p:cNvPr id="71" name="Rounded Rectangle 14">
              <a:extLst>
                <a:ext uri="{FF2B5EF4-FFF2-40B4-BE49-F238E27FC236}">
                  <a16:creationId xmlns:a16="http://schemas.microsoft.com/office/drawing/2014/main" id="{5C62DBB1-707A-4127-B358-FC2FF319D221}"/>
                </a:ext>
              </a:extLst>
            </p:cNvPr>
            <p:cNvSpPr/>
            <p:nvPr/>
          </p:nvSpPr>
          <p:spPr>
            <a:xfrm>
              <a:off x="999168" y="109764"/>
              <a:ext cx="9219600" cy="987443"/>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72" name="Object 71">
              <a:extLst>
                <a:ext uri="{FF2B5EF4-FFF2-40B4-BE49-F238E27FC236}">
                  <a16:creationId xmlns:a16="http://schemas.microsoft.com/office/drawing/2014/main" id="{6AA588E9-A542-4975-9976-5ADA0C66631B}"/>
                </a:ext>
              </a:extLst>
            </p:cNvPr>
            <p:cNvGraphicFramePr>
              <a:graphicFrameLocks noChangeAspect="1"/>
            </p:cNvGraphicFramePr>
            <p:nvPr>
              <p:extLst>
                <p:ext uri="{D42A27DB-BD31-4B8C-83A1-F6EECF244321}">
                  <p14:modId xmlns:p14="http://schemas.microsoft.com/office/powerpoint/2010/main" val="1655917963"/>
                </p:ext>
              </p:extLst>
            </p:nvPr>
          </p:nvGraphicFramePr>
          <p:xfrm>
            <a:off x="1988974" y="204593"/>
            <a:ext cx="2152650" cy="692150"/>
          </p:xfrm>
          <a:graphic>
            <a:graphicData uri="http://schemas.openxmlformats.org/presentationml/2006/ole">
              <mc:AlternateContent xmlns:mc="http://schemas.openxmlformats.org/markup-compatibility/2006">
                <mc:Choice xmlns:v="urn:schemas-microsoft-com:vml" Requires="v">
                  <p:oleObj spid="_x0000_s14555" name="Equation" r:id="rId29" imgW="1104840" imgH="355320" progId="Equation.DSMT4">
                    <p:embed/>
                  </p:oleObj>
                </mc:Choice>
                <mc:Fallback>
                  <p:oleObj name="Equation" r:id="rId29" imgW="1104840" imgH="355320" progId="Equation.DSMT4">
                    <p:embed/>
                    <p:pic>
                      <p:nvPicPr>
                        <p:cNvPr id="31" name="Object 30">
                          <a:extLst>
                            <a:ext uri="{FF2B5EF4-FFF2-40B4-BE49-F238E27FC236}">
                              <a16:creationId xmlns:a16="http://schemas.microsoft.com/office/drawing/2014/main" id="{4846F039-3B1C-4883-87D7-AE7B22F65155}"/>
                            </a:ext>
                          </a:extLst>
                        </p:cNvPr>
                        <p:cNvPicPr/>
                        <p:nvPr/>
                      </p:nvPicPr>
                      <p:blipFill>
                        <a:blip r:embed="rId30"/>
                        <a:stretch>
                          <a:fillRect/>
                        </a:stretch>
                      </p:blipFill>
                      <p:spPr>
                        <a:xfrm>
                          <a:off x="1988974" y="204593"/>
                          <a:ext cx="2152650" cy="692150"/>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7D0DCA77-5DA7-4897-9030-C92A48A1A219}"/>
                </a:ext>
              </a:extLst>
            </p:cNvPr>
            <p:cNvGraphicFramePr>
              <a:graphicFrameLocks noChangeAspect="1"/>
            </p:cNvGraphicFramePr>
            <p:nvPr>
              <p:extLst>
                <p:ext uri="{D42A27DB-BD31-4B8C-83A1-F6EECF244321}">
                  <p14:modId xmlns:p14="http://schemas.microsoft.com/office/powerpoint/2010/main" val="2283950493"/>
                </p:ext>
              </p:extLst>
            </p:nvPr>
          </p:nvGraphicFramePr>
          <p:xfrm>
            <a:off x="5984546" y="109236"/>
            <a:ext cx="3660775" cy="815975"/>
          </p:xfrm>
          <a:graphic>
            <a:graphicData uri="http://schemas.openxmlformats.org/presentationml/2006/ole">
              <mc:AlternateContent xmlns:mc="http://schemas.openxmlformats.org/markup-compatibility/2006">
                <mc:Choice xmlns:v="urn:schemas-microsoft-com:vml" Requires="v">
                  <p:oleObj spid="_x0000_s14556" name="Equation" r:id="rId31" imgW="1879560" imgH="419040" progId="Equation.DSMT4">
                    <p:embed/>
                  </p:oleObj>
                </mc:Choice>
                <mc:Fallback>
                  <p:oleObj name="Equation" r:id="rId31" imgW="1879560" imgH="419040" progId="Equation.DSMT4">
                    <p:embed/>
                    <p:pic>
                      <p:nvPicPr>
                        <p:cNvPr id="33" name="Object 32">
                          <a:extLst>
                            <a:ext uri="{FF2B5EF4-FFF2-40B4-BE49-F238E27FC236}">
                              <a16:creationId xmlns:a16="http://schemas.microsoft.com/office/drawing/2014/main" id="{CA170A9C-DE0F-465A-A6AD-A673FCECF1A0}"/>
                            </a:ext>
                          </a:extLst>
                        </p:cNvPr>
                        <p:cNvPicPr/>
                        <p:nvPr/>
                      </p:nvPicPr>
                      <p:blipFill>
                        <a:blip r:embed="rId32"/>
                        <a:stretch>
                          <a:fillRect/>
                        </a:stretch>
                      </p:blipFill>
                      <p:spPr>
                        <a:xfrm>
                          <a:off x="5984546" y="109236"/>
                          <a:ext cx="3660775" cy="815975"/>
                        </a:xfrm>
                        <a:prstGeom prst="rect">
                          <a:avLst/>
                        </a:prstGeom>
                      </p:spPr>
                    </p:pic>
                  </p:oleObj>
                </mc:Fallback>
              </mc:AlternateContent>
            </a:graphicData>
          </a:graphic>
        </p:graphicFrame>
      </p:grpSp>
      <p:grpSp>
        <p:nvGrpSpPr>
          <p:cNvPr id="76" name="Group 75">
            <a:extLst>
              <a:ext uri="{FF2B5EF4-FFF2-40B4-BE49-F238E27FC236}">
                <a16:creationId xmlns:a16="http://schemas.microsoft.com/office/drawing/2014/main" id="{46EF9E83-B545-4AA1-A0E6-7002CE49608F}"/>
              </a:ext>
            </a:extLst>
          </p:cNvPr>
          <p:cNvGrpSpPr/>
          <p:nvPr/>
        </p:nvGrpSpPr>
        <p:grpSpPr>
          <a:xfrm>
            <a:off x="0" y="3789042"/>
            <a:ext cx="12087966" cy="2168471"/>
            <a:chOff x="2940" y="4230320"/>
            <a:chExt cx="12087966" cy="2168471"/>
          </a:xfrm>
        </p:grpSpPr>
        <p:sp>
          <p:nvSpPr>
            <p:cNvPr id="77" name="Rectangle: Rounded Corners 76">
              <a:extLst>
                <a:ext uri="{FF2B5EF4-FFF2-40B4-BE49-F238E27FC236}">
                  <a16:creationId xmlns:a16="http://schemas.microsoft.com/office/drawing/2014/main" id="{9D9713F5-22D6-48D1-92D5-DEF0BC4B5D63}"/>
                </a:ext>
              </a:extLst>
            </p:cNvPr>
            <p:cNvSpPr/>
            <p:nvPr/>
          </p:nvSpPr>
          <p:spPr>
            <a:xfrm>
              <a:off x="817630" y="4230320"/>
              <a:ext cx="11273276" cy="2168471"/>
            </a:xfrm>
            <a:prstGeom prst="roundRect">
              <a:avLst>
                <a:gd name="adj" fmla="val 372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E7B4EA2B-6CBE-428A-8EBF-8EAEBCE6202E}"/>
                </a:ext>
              </a:extLst>
            </p:cNvPr>
            <p:cNvGrpSpPr/>
            <p:nvPr/>
          </p:nvGrpSpPr>
          <p:grpSpPr>
            <a:xfrm>
              <a:off x="2940" y="4569522"/>
              <a:ext cx="1360567" cy="1435224"/>
              <a:chOff x="237458" y="3923535"/>
              <a:chExt cx="1907685" cy="1920063"/>
            </a:xfrm>
          </p:grpSpPr>
          <p:grpSp>
            <p:nvGrpSpPr>
              <p:cNvPr id="79" name="Group 78">
                <a:extLst>
                  <a:ext uri="{FF2B5EF4-FFF2-40B4-BE49-F238E27FC236}">
                    <a16:creationId xmlns:a16="http://schemas.microsoft.com/office/drawing/2014/main" id="{FF8E4544-318A-4986-AC42-9F9B2215CDEB}"/>
                  </a:ext>
                </a:extLst>
              </p:cNvPr>
              <p:cNvGrpSpPr/>
              <p:nvPr/>
            </p:nvGrpSpPr>
            <p:grpSpPr>
              <a:xfrm>
                <a:off x="237458" y="3923535"/>
                <a:ext cx="1907685" cy="1920063"/>
                <a:chOff x="-14245" y="-162086"/>
                <a:chExt cx="1471805" cy="1509024"/>
              </a:xfrm>
            </p:grpSpPr>
            <p:sp>
              <p:nvSpPr>
                <p:cNvPr id="81" name="Oval 80">
                  <a:extLst>
                    <a:ext uri="{FF2B5EF4-FFF2-40B4-BE49-F238E27FC236}">
                      <a16:creationId xmlns:a16="http://schemas.microsoft.com/office/drawing/2014/main" id="{3D50A4DF-60C2-4F30-84A3-82109E9B0725}"/>
                    </a:ext>
                  </a:extLst>
                </p:cNvPr>
                <p:cNvSpPr/>
                <p:nvPr/>
              </p:nvSpPr>
              <p:spPr>
                <a:xfrm>
                  <a:off x="95407" y="-116126"/>
                  <a:ext cx="136215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82" name="Oval 81">
                  <a:extLst>
                    <a:ext uri="{FF2B5EF4-FFF2-40B4-BE49-F238E27FC236}">
                      <a16:creationId xmlns:a16="http://schemas.microsoft.com/office/drawing/2014/main" id="{1C926162-65FB-42B6-812E-21EB57C83060}"/>
                    </a:ext>
                  </a:extLst>
                </p:cNvPr>
                <p:cNvSpPr/>
                <p:nvPr/>
              </p:nvSpPr>
              <p:spPr>
                <a:xfrm>
                  <a:off x="-14245" y="-162086"/>
                  <a:ext cx="1348939" cy="13867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83" name="Rectangle 82">
                  <a:extLst>
                    <a:ext uri="{FF2B5EF4-FFF2-40B4-BE49-F238E27FC236}">
                      <a16:creationId xmlns:a16="http://schemas.microsoft.com/office/drawing/2014/main" id="{51E8F318-4133-4D17-BF66-1923DB2599C2}"/>
                    </a:ext>
                  </a:extLst>
                </p:cNvPr>
                <p:cNvSpPr/>
                <p:nvPr/>
              </p:nvSpPr>
              <p:spPr>
                <a:xfrm>
                  <a:off x="297945" y="50400"/>
                  <a:ext cx="732121" cy="1164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600" b="1" spc="50">
                      <a:ln w="11430"/>
                      <a:solidFill>
                        <a:srgbClr val="C00000"/>
                      </a:solidFill>
                      <a:effectLst>
                        <a:outerShdw blurRad="76200" dist="50800" dir="5400000" algn="tl" rotWithShape="0">
                          <a:srgbClr val="000000">
                            <a:alpha val="65000"/>
                          </a:srgbClr>
                        </a:outerShdw>
                      </a:effectLst>
                      <a:latin typeface=".VnCentury SchoolbookH" pitchFamily="34" charset="0"/>
                    </a:rPr>
                    <a:t>8</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80" name="Picture 79">
                <a:extLst>
                  <a:ext uri="{FF2B5EF4-FFF2-40B4-BE49-F238E27FC236}">
                    <a16:creationId xmlns:a16="http://schemas.microsoft.com/office/drawing/2014/main" id="{41546F22-08E1-469D-903C-29F85EE2CCA1}"/>
                  </a:ext>
                </a:extLst>
              </p:cNvPr>
              <p:cNvPicPr>
                <a:picLocks noChangeAspect="1"/>
              </p:cNvPicPr>
              <p:nvPr/>
            </p:nvPicPr>
            <p:blipFill>
              <a:blip r:embed="rId33"/>
              <a:stretch>
                <a:fillRect/>
              </a:stretch>
            </p:blipFill>
            <p:spPr>
              <a:xfrm>
                <a:off x="414565" y="4139042"/>
                <a:ext cx="1394217" cy="420476"/>
              </a:xfrm>
              <a:prstGeom prst="rect">
                <a:avLst/>
              </a:prstGeom>
            </p:spPr>
          </p:pic>
        </p:grpSp>
      </p:grpSp>
      <p:graphicFrame>
        <p:nvGraphicFramePr>
          <p:cNvPr id="44" name="Object 43">
            <a:extLst>
              <a:ext uri="{FF2B5EF4-FFF2-40B4-BE49-F238E27FC236}">
                <a16:creationId xmlns:a16="http://schemas.microsoft.com/office/drawing/2014/main" id="{927BBB76-E59F-4541-B81F-9048E588BE49}"/>
              </a:ext>
            </a:extLst>
          </p:cNvPr>
          <p:cNvGraphicFramePr>
            <a:graphicFrameLocks noChangeAspect="1"/>
          </p:cNvGraphicFramePr>
          <p:nvPr>
            <p:extLst>
              <p:ext uri="{D42A27DB-BD31-4B8C-83A1-F6EECF244321}">
                <p14:modId xmlns:p14="http://schemas.microsoft.com/office/powerpoint/2010/main" val="1202055473"/>
              </p:ext>
            </p:extLst>
          </p:nvPr>
        </p:nvGraphicFramePr>
        <p:xfrm>
          <a:off x="1418636" y="3858673"/>
          <a:ext cx="2204885" cy="742460"/>
        </p:xfrm>
        <a:graphic>
          <a:graphicData uri="http://schemas.openxmlformats.org/presentationml/2006/ole">
            <mc:AlternateContent xmlns:mc="http://schemas.openxmlformats.org/markup-compatibility/2006">
              <mc:Choice xmlns:v="urn:schemas-microsoft-com:vml" Requires="v">
                <p:oleObj spid="_x0000_s14557" name="Equation" r:id="rId34" imgW="1244520" imgH="419040" progId="Equation.DSMT4">
                  <p:embed/>
                </p:oleObj>
              </mc:Choice>
              <mc:Fallback>
                <p:oleObj name="Equation" r:id="rId34" imgW="1244520" imgH="419040" progId="Equation.DSMT4">
                  <p:embed/>
                  <p:pic>
                    <p:nvPicPr>
                      <p:cNvPr id="0" name=""/>
                      <p:cNvPicPr/>
                      <p:nvPr/>
                    </p:nvPicPr>
                    <p:blipFill>
                      <a:blip r:embed="rId35"/>
                      <a:stretch>
                        <a:fillRect/>
                      </a:stretch>
                    </p:blipFill>
                    <p:spPr>
                      <a:xfrm>
                        <a:off x="1418636" y="3858673"/>
                        <a:ext cx="2204885" cy="74246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DFE77F03-F4E5-48EC-AD03-D46C310B18AA}"/>
              </a:ext>
            </a:extLst>
          </p:cNvPr>
          <p:cNvGraphicFramePr>
            <a:graphicFrameLocks noChangeAspect="1"/>
          </p:cNvGraphicFramePr>
          <p:nvPr>
            <p:extLst>
              <p:ext uri="{D42A27DB-BD31-4B8C-83A1-F6EECF244321}">
                <p14:modId xmlns:p14="http://schemas.microsoft.com/office/powerpoint/2010/main" val="2243995373"/>
              </p:ext>
            </p:extLst>
          </p:nvPr>
        </p:nvGraphicFramePr>
        <p:xfrm>
          <a:off x="3928977" y="3842484"/>
          <a:ext cx="4005263" cy="833438"/>
        </p:xfrm>
        <a:graphic>
          <a:graphicData uri="http://schemas.openxmlformats.org/presentationml/2006/ole">
            <mc:AlternateContent xmlns:mc="http://schemas.openxmlformats.org/markup-compatibility/2006">
              <mc:Choice xmlns:v="urn:schemas-microsoft-com:vml" Requires="v">
                <p:oleObj spid="_x0000_s14558" name="Equation" r:id="rId36" imgW="2260440" imgH="469800" progId="Equation.DSMT4">
                  <p:embed/>
                </p:oleObj>
              </mc:Choice>
              <mc:Fallback>
                <p:oleObj name="Equation" r:id="rId36" imgW="2260440" imgH="469800" progId="Equation.DSMT4">
                  <p:embed/>
                  <p:pic>
                    <p:nvPicPr>
                      <p:cNvPr id="44" name="Object 43">
                        <a:extLst>
                          <a:ext uri="{FF2B5EF4-FFF2-40B4-BE49-F238E27FC236}">
                            <a16:creationId xmlns:a16="http://schemas.microsoft.com/office/drawing/2014/main" id="{927BBB76-E59F-4541-B81F-9048E588BE49}"/>
                          </a:ext>
                        </a:extLst>
                      </p:cNvPr>
                      <p:cNvPicPr/>
                      <p:nvPr/>
                    </p:nvPicPr>
                    <p:blipFill>
                      <a:blip r:embed="rId37"/>
                      <a:stretch>
                        <a:fillRect/>
                      </a:stretch>
                    </p:blipFill>
                    <p:spPr>
                      <a:xfrm>
                        <a:off x="3928977" y="3842484"/>
                        <a:ext cx="4005263" cy="833438"/>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82C77F8C-8815-47F0-937C-3170D69C77A9}"/>
              </a:ext>
            </a:extLst>
          </p:cNvPr>
          <p:cNvGraphicFramePr>
            <a:graphicFrameLocks noChangeAspect="1"/>
          </p:cNvGraphicFramePr>
          <p:nvPr>
            <p:extLst>
              <p:ext uri="{D42A27DB-BD31-4B8C-83A1-F6EECF244321}">
                <p14:modId xmlns:p14="http://schemas.microsoft.com/office/powerpoint/2010/main" val="2932779755"/>
              </p:ext>
            </p:extLst>
          </p:nvPr>
        </p:nvGraphicFramePr>
        <p:xfrm>
          <a:off x="8311313" y="3879151"/>
          <a:ext cx="3621088" cy="742950"/>
        </p:xfrm>
        <a:graphic>
          <a:graphicData uri="http://schemas.openxmlformats.org/presentationml/2006/ole">
            <mc:AlternateContent xmlns:mc="http://schemas.openxmlformats.org/markup-compatibility/2006">
              <mc:Choice xmlns:v="urn:schemas-microsoft-com:vml" Requires="v">
                <p:oleObj spid="_x0000_s14559" name="Equation" r:id="rId38" imgW="2044440" imgH="419040" progId="Equation.DSMT4">
                  <p:embed/>
                </p:oleObj>
              </mc:Choice>
              <mc:Fallback>
                <p:oleObj name="Equation" r:id="rId38" imgW="2044440" imgH="419040" progId="Equation.DSMT4">
                  <p:embed/>
                  <p:pic>
                    <p:nvPicPr>
                      <p:cNvPr id="44" name="Object 43">
                        <a:extLst>
                          <a:ext uri="{FF2B5EF4-FFF2-40B4-BE49-F238E27FC236}">
                            <a16:creationId xmlns:a16="http://schemas.microsoft.com/office/drawing/2014/main" id="{927BBB76-E59F-4541-B81F-9048E588BE49}"/>
                          </a:ext>
                        </a:extLst>
                      </p:cNvPr>
                      <p:cNvPicPr/>
                      <p:nvPr/>
                    </p:nvPicPr>
                    <p:blipFill>
                      <a:blip r:embed="rId39"/>
                      <a:stretch>
                        <a:fillRect/>
                      </a:stretch>
                    </p:blipFill>
                    <p:spPr>
                      <a:xfrm>
                        <a:off x="8311313" y="3879151"/>
                        <a:ext cx="3621088" cy="742950"/>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id="{28D21820-6A90-4E24-8337-EBD96292EFF9}"/>
              </a:ext>
            </a:extLst>
          </p:cNvPr>
          <p:cNvGraphicFramePr>
            <a:graphicFrameLocks noChangeAspect="1"/>
          </p:cNvGraphicFramePr>
          <p:nvPr>
            <p:extLst>
              <p:ext uri="{D42A27DB-BD31-4B8C-83A1-F6EECF244321}">
                <p14:modId xmlns:p14="http://schemas.microsoft.com/office/powerpoint/2010/main" val="2335318852"/>
              </p:ext>
            </p:extLst>
          </p:nvPr>
        </p:nvGraphicFramePr>
        <p:xfrm>
          <a:off x="1380191" y="5008441"/>
          <a:ext cx="1236663" cy="630237"/>
        </p:xfrm>
        <a:graphic>
          <a:graphicData uri="http://schemas.openxmlformats.org/presentationml/2006/ole">
            <mc:AlternateContent xmlns:mc="http://schemas.openxmlformats.org/markup-compatibility/2006">
              <mc:Choice xmlns:v="urn:schemas-microsoft-com:vml" Requires="v">
                <p:oleObj spid="_x0000_s14560" name="Equation" r:id="rId40" imgW="698400" imgH="355320" progId="Equation.DSMT4">
                  <p:embed/>
                </p:oleObj>
              </mc:Choice>
              <mc:Fallback>
                <p:oleObj name="Equation" r:id="rId40" imgW="698400" imgH="355320" progId="Equation.DSMT4">
                  <p:embed/>
                  <p:pic>
                    <p:nvPicPr>
                      <p:cNvPr id="44" name="Object 43">
                        <a:extLst>
                          <a:ext uri="{FF2B5EF4-FFF2-40B4-BE49-F238E27FC236}">
                            <a16:creationId xmlns:a16="http://schemas.microsoft.com/office/drawing/2014/main" id="{927BBB76-E59F-4541-B81F-9048E588BE49}"/>
                          </a:ext>
                        </a:extLst>
                      </p:cNvPr>
                      <p:cNvPicPr/>
                      <p:nvPr/>
                    </p:nvPicPr>
                    <p:blipFill>
                      <a:blip r:embed="rId41"/>
                      <a:stretch>
                        <a:fillRect/>
                      </a:stretch>
                    </p:blipFill>
                    <p:spPr>
                      <a:xfrm>
                        <a:off x="1380191" y="5008441"/>
                        <a:ext cx="1236663" cy="630237"/>
                      </a:xfrm>
                      <a:prstGeom prst="rect">
                        <a:avLst/>
                      </a:prstGeom>
                    </p:spPr>
                  </p:pic>
                </p:oleObj>
              </mc:Fallback>
            </mc:AlternateContent>
          </a:graphicData>
        </a:graphic>
      </p:graphicFrame>
      <p:graphicFrame>
        <p:nvGraphicFramePr>
          <p:cNvPr id="87" name="Object 86">
            <a:extLst>
              <a:ext uri="{FF2B5EF4-FFF2-40B4-BE49-F238E27FC236}">
                <a16:creationId xmlns:a16="http://schemas.microsoft.com/office/drawing/2014/main" id="{16EAB9EF-E58B-4AB6-A346-B76D31DA2E6A}"/>
              </a:ext>
            </a:extLst>
          </p:cNvPr>
          <p:cNvGraphicFramePr>
            <a:graphicFrameLocks noChangeAspect="1"/>
          </p:cNvGraphicFramePr>
          <p:nvPr>
            <p:extLst>
              <p:ext uri="{D42A27DB-BD31-4B8C-83A1-F6EECF244321}">
                <p14:modId xmlns:p14="http://schemas.microsoft.com/office/powerpoint/2010/main" val="447738101"/>
              </p:ext>
            </p:extLst>
          </p:nvPr>
        </p:nvGraphicFramePr>
        <p:xfrm>
          <a:off x="2636725" y="4957773"/>
          <a:ext cx="1012448" cy="742460"/>
        </p:xfrm>
        <a:graphic>
          <a:graphicData uri="http://schemas.openxmlformats.org/presentationml/2006/ole">
            <mc:AlternateContent xmlns:mc="http://schemas.openxmlformats.org/markup-compatibility/2006">
              <mc:Choice xmlns:v="urn:schemas-microsoft-com:vml" Requires="v">
                <p:oleObj spid="_x0000_s14561" name="Equation" r:id="rId42" imgW="571320" imgH="419040" progId="Equation.DSMT4">
                  <p:embed/>
                </p:oleObj>
              </mc:Choice>
              <mc:Fallback>
                <p:oleObj name="Equation" r:id="rId42" imgW="571320" imgH="419040" progId="Equation.DSMT4">
                  <p:embed/>
                  <p:pic>
                    <p:nvPicPr>
                      <p:cNvPr id="0" name=""/>
                      <p:cNvPicPr/>
                      <p:nvPr/>
                    </p:nvPicPr>
                    <p:blipFill>
                      <a:blip r:embed="rId43"/>
                      <a:stretch>
                        <a:fillRect/>
                      </a:stretch>
                    </p:blipFill>
                    <p:spPr>
                      <a:xfrm>
                        <a:off x="2636725" y="4957773"/>
                        <a:ext cx="1012448" cy="742460"/>
                      </a:xfrm>
                      <a:prstGeom prst="rect">
                        <a:avLst/>
                      </a:prstGeom>
                    </p:spPr>
                  </p:pic>
                </p:oleObj>
              </mc:Fallback>
            </mc:AlternateContent>
          </a:graphicData>
        </a:graphic>
      </p:graphicFrame>
      <p:graphicFrame>
        <p:nvGraphicFramePr>
          <p:cNvPr id="88" name="Object 87">
            <a:extLst>
              <a:ext uri="{FF2B5EF4-FFF2-40B4-BE49-F238E27FC236}">
                <a16:creationId xmlns:a16="http://schemas.microsoft.com/office/drawing/2014/main" id="{BFC96D2C-1DCF-451B-8526-28B1ABB8DB04}"/>
              </a:ext>
            </a:extLst>
          </p:cNvPr>
          <p:cNvGraphicFramePr>
            <a:graphicFrameLocks noChangeAspect="1"/>
          </p:cNvGraphicFramePr>
          <p:nvPr>
            <p:extLst>
              <p:ext uri="{D42A27DB-BD31-4B8C-83A1-F6EECF244321}">
                <p14:modId xmlns:p14="http://schemas.microsoft.com/office/powerpoint/2010/main" val="1651568529"/>
              </p:ext>
            </p:extLst>
          </p:nvPr>
        </p:nvGraphicFramePr>
        <p:xfrm>
          <a:off x="3949427" y="4991796"/>
          <a:ext cx="1282700" cy="698500"/>
        </p:xfrm>
        <a:graphic>
          <a:graphicData uri="http://schemas.openxmlformats.org/presentationml/2006/ole">
            <mc:AlternateContent xmlns:mc="http://schemas.openxmlformats.org/markup-compatibility/2006">
              <mc:Choice xmlns:v="urn:schemas-microsoft-com:vml" Requires="v">
                <p:oleObj spid="_x0000_s14562" name="Equation" r:id="rId44" imgW="723600" imgH="393480" progId="Equation.DSMT4">
                  <p:embed/>
                </p:oleObj>
              </mc:Choice>
              <mc:Fallback>
                <p:oleObj name="Equation" r:id="rId44" imgW="723600" imgH="393480" progId="Equation.DSMT4">
                  <p:embed/>
                  <p:pic>
                    <p:nvPicPr>
                      <p:cNvPr id="84" name="Object 83">
                        <a:extLst>
                          <a:ext uri="{FF2B5EF4-FFF2-40B4-BE49-F238E27FC236}">
                            <a16:creationId xmlns:a16="http://schemas.microsoft.com/office/drawing/2014/main" id="{DFE77F03-F4E5-48EC-AD03-D46C310B18AA}"/>
                          </a:ext>
                        </a:extLst>
                      </p:cNvPr>
                      <p:cNvPicPr/>
                      <p:nvPr/>
                    </p:nvPicPr>
                    <p:blipFill>
                      <a:blip r:embed="rId45"/>
                      <a:stretch>
                        <a:fillRect/>
                      </a:stretch>
                    </p:blipFill>
                    <p:spPr>
                      <a:xfrm>
                        <a:off x="3949427" y="4991796"/>
                        <a:ext cx="1282700" cy="6985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357518FF-042A-4374-8280-9790FC1EB392}"/>
              </a:ext>
            </a:extLst>
          </p:cNvPr>
          <p:cNvGraphicFramePr>
            <a:graphicFrameLocks noChangeAspect="1"/>
          </p:cNvGraphicFramePr>
          <p:nvPr>
            <p:extLst>
              <p:ext uri="{D42A27DB-BD31-4B8C-83A1-F6EECF244321}">
                <p14:modId xmlns:p14="http://schemas.microsoft.com/office/powerpoint/2010/main" val="3821100064"/>
              </p:ext>
            </p:extLst>
          </p:nvPr>
        </p:nvGraphicFramePr>
        <p:xfrm>
          <a:off x="5203256" y="4978540"/>
          <a:ext cx="1035050" cy="696912"/>
        </p:xfrm>
        <a:graphic>
          <a:graphicData uri="http://schemas.openxmlformats.org/presentationml/2006/ole">
            <mc:AlternateContent xmlns:mc="http://schemas.openxmlformats.org/markup-compatibility/2006">
              <mc:Choice xmlns:v="urn:schemas-microsoft-com:vml" Requires="v">
                <p:oleObj spid="_x0000_s14563" name="Equation" r:id="rId46" imgW="583920" imgH="393480" progId="Equation.DSMT4">
                  <p:embed/>
                </p:oleObj>
              </mc:Choice>
              <mc:Fallback>
                <p:oleObj name="Equation" r:id="rId46" imgW="583920" imgH="393480" progId="Equation.DSMT4">
                  <p:embed/>
                  <p:pic>
                    <p:nvPicPr>
                      <p:cNvPr id="87" name="Object 86">
                        <a:extLst>
                          <a:ext uri="{FF2B5EF4-FFF2-40B4-BE49-F238E27FC236}">
                            <a16:creationId xmlns:a16="http://schemas.microsoft.com/office/drawing/2014/main" id="{16EAB9EF-E58B-4AB6-A346-B76D31DA2E6A}"/>
                          </a:ext>
                        </a:extLst>
                      </p:cNvPr>
                      <p:cNvPicPr/>
                      <p:nvPr/>
                    </p:nvPicPr>
                    <p:blipFill>
                      <a:blip r:embed="rId47"/>
                      <a:stretch>
                        <a:fillRect/>
                      </a:stretch>
                    </p:blipFill>
                    <p:spPr>
                      <a:xfrm>
                        <a:off x="5203256" y="4978540"/>
                        <a:ext cx="1035050" cy="696912"/>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C0E024B7-66EE-4A58-B69D-DD4437F1F23A}"/>
              </a:ext>
            </a:extLst>
          </p:cNvPr>
          <p:cNvGraphicFramePr>
            <a:graphicFrameLocks noChangeAspect="1"/>
          </p:cNvGraphicFramePr>
          <p:nvPr>
            <p:extLst>
              <p:ext uri="{D42A27DB-BD31-4B8C-83A1-F6EECF244321}">
                <p14:modId xmlns:p14="http://schemas.microsoft.com/office/powerpoint/2010/main" val="1770441629"/>
              </p:ext>
            </p:extLst>
          </p:nvPr>
        </p:nvGraphicFramePr>
        <p:xfrm>
          <a:off x="7248151" y="4996229"/>
          <a:ext cx="2449512" cy="765175"/>
        </p:xfrm>
        <a:graphic>
          <a:graphicData uri="http://schemas.openxmlformats.org/presentationml/2006/ole">
            <mc:AlternateContent xmlns:mc="http://schemas.openxmlformats.org/markup-compatibility/2006">
              <mc:Choice xmlns:v="urn:schemas-microsoft-com:vml" Requires="v">
                <p:oleObj spid="_x0000_s14564" name="Equation" r:id="rId48" imgW="1384200" imgH="431640" progId="Equation.DSMT4">
                  <p:embed/>
                </p:oleObj>
              </mc:Choice>
              <mc:Fallback>
                <p:oleObj name="Equation" r:id="rId48" imgW="1384200" imgH="431640" progId="Equation.DSMT4">
                  <p:embed/>
                  <p:pic>
                    <p:nvPicPr>
                      <p:cNvPr id="85" name="Object 84">
                        <a:extLst>
                          <a:ext uri="{FF2B5EF4-FFF2-40B4-BE49-F238E27FC236}">
                            <a16:creationId xmlns:a16="http://schemas.microsoft.com/office/drawing/2014/main" id="{82C77F8C-8815-47F0-937C-3170D69C77A9}"/>
                          </a:ext>
                        </a:extLst>
                      </p:cNvPr>
                      <p:cNvPicPr/>
                      <p:nvPr/>
                    </p:nvPicPr>
                    <p:blipFill>
                      <a:blip r:embed="rId49"/>
                      <a:stretch>
                        <a:fillRect/>
                      </a:stretch>
                    </p:blipFill>
                    <p:spPr>
                      <a:xfrm>
                        <a:off x="7248151" y="4996229"/>
                        <a:ext cx="2449512" cy="765175"/>
                      </a:xfrm>
                      <a:prstGeom prst="rect">
                        <a:avLst/>
                      </a:prstGeom>
                    </p:spPr>
                  </p:pic>
                </p:oleObj>
              </mc:Fallback>
            </mc:AlternateContent>
          </a:graphicData>
        </a:graphic>
      </p:graphicFrame>
      <p:graphicFrame>
        <p:nvGraphicFramePr>
          <p:cNvPr id="91" name="Object 90">
            <a:extLst>
              <a:ext uri="{FF2B5EF4-FFF2-40B4-BE49-F238E27FC236}">
                <a16:creationId xmlns:a16="http://schemas.microsoft.com/office/drawing/2014/main" id="{909E96E7-7C5C-4AF4-8135-132CCC89DDE2}"/>
              </a:ext>
            </a:extLst>
          </p:cNvPr>
          <p:cNvGraphicFramePr>
            <a:graphicFrameLocks noChangeAspect="1"/>
          </p:cNvGraphicFramePr>
          <p:nvPr>
            <p:extLst>
              <p:ext uri="{D42A27DB-BD31-4B8C-83A1-F6EECF244321}">
                <p14:modId xmlns:p14="http://schemas.microsoft.com/office/powerpoint/2010/main" val="4041100074"/>
              </p:ext>
            </p:extLst>
          </p:nvPr>
        </p:nvGraphicFramePr>
        <p:xfrm>
          <a:off x="9785404" y="4932693"/>
          <a:ext cx="2103642" cy="816706"/>
        </p:xfrm>
        <a:graphic>
          <a:graphicData uri="http://schemas.openxmlformats.org/presentationml/2006/ole">
            <mc:AlternateContent xmlns:mc="http://schemas.openxmlformats.org/markup-compatibility/2006">
              <mc:Choice xmlns:v="urn:schemas-microsoft-com:vml" Requires="v">
                <p:oleObj spid="_x0000_s14565" name="Equation" r:id="rId50" imgW="1079280" imgH="419040" progId="Equation.DSMT4">
                  <p:embed/>
                </p:oleObj>
              </mc:Choice>
              <mc:Fallback>
                <p:oleObj name="Equation" r:id="rId50" imgW="1079280" imgH="419040" progId="Equation.DSMT4">
                  <p:embed/>
                  <p:pic>
                    <p:nvPicPr>
                      <p:cNvPr id="0" name=""/>
                      <p:cNvPicPr/>
                      <p:nvPr/>
                    </p:nvPicPr>
                    <p:blipFill>
                      <a:blip r:embed="rId51"/>
                      <a:stretch>
                        <a:fillRect/>
                      </a:stretch>
                    </p:blipFill>
                    <p:spPr>
                      <a:xfrm>
                        <a:off x="9785404" y="4932693"/>
                        <a:ext cx="2103642" cy="816706"/>
                      </a:xfrm>
                      <a:prstGeom prst="rect">
                        <a:avLst/>
                      </a:prstGeom>
                    </p:spPr>
                  </p:pic>
                </p:oleObj>
              </mc:Fallback>
            </mc:AlternateContent>
          </a:graphicData>
        </a:graphic>
      </p:graphicFrame>
    </p:spTree>
    <p:extLst>
      <p:ext uri="{BB962C8B-B14F-4D97-AF65-F5344CB8AC3E}">
        <p14:creationId xmlns:p14="http://schemas.microsoft.com/office/powerpoint/2010/main" val="589627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left)">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wipe(left)">
                                      <p:cBhvr>
                                        <p:cTn id="62" dur="500"/>
                                        <p:tgtEl>
                                          <p:spTgt spid="8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left)">
                                      <p:cBhvr>
                                        <p:cTn id="67" dur="500"/>
                                        <p:tgtEl>
                                          <p:spTgt spid="8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left)">
                                      <p:cBhvr>
                                        <p:cTn id="7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9B563C89-90FF-400B-B9A9-2B986C41E595}"/>
              </a:ext>
            </a:extLst>
          </p:cNvPr>
          <p:cNvGrpSpPr/>
          <p:nvPr/>
        </p:nvGrpSpPr>
        <p:grpSpPr>
          <a:xfrm>
            <a:off x="6322037" y="1231247"/>
            <a:ext cx="4240843" cy="895265"/>
            <a:chOff x="6311404" y="1231247"/>
            <a:chExt cx="4240843" cy="895265"/>
          </a:xfrm>
        </p:grpSpPr>
        <p:sp>
          <p:nvSpPr>
            <p:cNvPr id="4" name="Rounded Rectangle 14">
              <a:extLst>
                <a:ext uri="{FF2B5EF4-FFF2-40B4-BE49-F238E27FC236}">
                  <a16:creationId xmlns:a16="http://schemas.microsoft.com/office/drawing/2014/main" id="{5884E58F-7911-4E03-B1F8-6C0D0362242F}"/>
                </a:ext>
              </a:extLst>
            </p:cNvPr>
            <p:cNvSpPr/>
            <p:nvPr/>
          </p:nvSpPr>
          <p:spPr>
            <a:xfrm>
              <a:off x="6311404" y="1231247"/>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28" name="Object 27">
              <a:extLst>
                <a:ext uri="{FF2B5EF4-FFF2-40B4-BE49-F238E27FC236}">
                  <a16:creationId xmlns:a16="http://schemas.microsoft.com/office/drawing/2014/main" id="{876C9C31-AE49-4ED1-A909-766B8F295693}"/>
                </a:ext>
              </a:extLst>
            </p:cNvPr>
            <p:cNvGraphicFramePr>
              <a:graphicFrameLocks noChangeAspect="1"/>
            </p:cNvGraphicFramePr>
            <p:nvPr>
              <p:extLst>
                <p:ext uri="{D42A27DB-BD31-4B8C-83A1-F6EECF244321}">
                  <p14:modId xmlns:p14="http://schemas.microsoft.com/office/powerpoint/2010/main" val="3680520631"/>
                </p:ext>
              </p:extLst>
            </p:nvPr>
          </p:nvGraphicFramePr>
          <p:xfrm>
            <a:off x="6684905" y="1369580"/>
            <a:ext cx="1952625" cy="692150"/>
          </p:xfrm>
          <a:graphic>
            <a:graphicData uri="http://schemas.openxmlformats.org/presentationml/2006/ole">
              <mc:AlternateContent xmlns:mc="http://schemas.openxmlformats.org/markup-compatibility/2006">
                <mc:Choice xmlns:v="urn:schemas-microsoft-com:vml" Requires="v">
                  <p:oleObj spid="_x0000_s15432" name="Equation" r:id="rId4" imgW="1002960" imgH="355320" progId="Equation.DSMT4">
                    <p:embed/>
                  </p:oleObj>
                </mc:Choice>
                <mc:Fallback>
                  <p:oleObj name="Equation" r:id="rId4" imgW="1002960" imgH="355320" progId="Equation.DSMT4">
                    <p:embed/>
                    <p:pic>
                      <p:nvPicPr>
                        <p:cNvPr id="26" name="Object 25">
                          <a:extLst>
                            <a:ext uri="{FF2B5EF4-FFF2-40B4-BE49-F238E27FC236}">
                              <a16:creationId xmlns:a16="http://schemas.microsoft.com/office/drawing/2014/main" id="{DD0C5C1F-40C3-4B5B-8097-06CA8CE6EAC8}"/>
                            </a:ext>
                          </a:extLst>
                        </p:cNvPr>
                        <p:cNvPicPr/>
                        <p:nvPr/>
                      </p:nvPicPr>
                      <p:blipFill>
                        <a:blip r:embed="rId5"/>
                        <a:stretch>
                          <a:fillRect/>
                        </a:stretch>
                      </p:blipFill>
                      <p:spPr>
                        <a:xfrm>
                          <a:off x="6684905" y="1369580"/>
                          <a:ext cx="1952625" cy="69215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9788BC39-D47A-4A83-9E76-7714ED6A61CF}"/>
              </a:ext>
            </a:extLst>
          </p:cNvPr>
          <p:cNvGrpSpPr/>
          <p:nvPr/>
        </p:nvGrpSpPr>
        <p:grpSpPr>
          <a:xfrm>
            <a:off x="6322037" y="2126512"/>
            <a:ext cx="4240843" cy="895265"/>
            <a:chOff x="6311404" y="2126512"/>
            <a:chExt cx="4240843" cy="895265"/>
          </a:xfrm>
        </p:grpSpPr>
        <p:sp>
          <p:nvSpPr>
            <p:cNvPr id="6" name="Rounded Rectangle 14">
              <a:extLst>
                <a:ext uri="{FF2B5EF4-FFF2-40B4-BE49-F238E27FC236}">
                  <a16:creationId xmlns:a16="http://schemas.microsoft.com/office/drawing/2014/main" id="{7C499895-440C-4A8A-A4BE-544897471340}"/>
                </a:ext>
              </a:extLst>
            </p:cNvPr>
            <p:cNvSpPr/>
            <p:nvPr/>
          </p:nvSpPr>
          <p:spPr>
            <a:xfrm>
              <a:off x="6311404" y="2126512"/>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29" name="Object 28">
              <a:extLst>
                <a:ext uri="{FF2B5EF4-FFF2-40B4-BE49-F238E27FC236}">
                  <a16:creationId xmlns:a16="http://schemas.microsoft.com/office/drawing/2014/main" id="{BA2AAE70-032C-401F-A27A-418AAB9594DB}"/>
                </a:ext>
              </a:extLst>
            </p:cNvPr>
            <p:cNvGraphicFramePr>
              <a:graphicFrameLocks noChangeAspect="1"/>
            </p:cNvGraphicFramePr>
            <p:nvPr>
              <p:extLst>
                <p:ext uri="{D42A27DB-BD31-4B8C-83A1-F6EECF244321}">
                  <p14:modId xmlns:p14="http://schemas.microsoft.com/office/powerpoint/2010/main" val="3579482247"/>
                </p:ext>
              </p:extLst>
            </p:nvPr>
          </p:nvGraphicFramePr>
          <p:xfrm>
            <a:off x="6684905" y="2173966"/>
            <a:ext cx="2470150" cy="766763"/>
          </p:xfrm>
          <a:graphic>
            <a:graphicData uri="http://schemas.openxmlformats.org/presentationml/2006/ole">
              <mc:AlternateContent xmlns:mc="http://schemas.openxmlformats.org/markup-compatibility/2006">
                <mc:Choice xmlns:v="urn:schemas-microsoft-com:vml" Requires="v">
                  <p:oleObj spid="_x0000_s15433" name="Equation" r:id="rId6" imgW="1269720" imgH="393480" progId="Equation.DSMT4">
                    <p:embed/>
                  </p:oleObj>
                </mc:Choice>
                <mc:Fallback>
                  <p:oleObj name="Equation" r:id="rId6" imgW="1269720" imgH="393480" progId="Equation.DSMT4">
                    <p:embed/>
                    <p:pic>
                      <p:nvPicPr>
                        <p:cNvPr id="28" name="Object 27">
                          <a:extLst>
                            <a:ext uri="{FF2B5EF4-FFF2-40B4-BE49-F238E27FC236}">
                              <a16:creationId xmlns:a16="http://schemas.microsoft.com/office/drawing/2014/main" id="{876C9C31-AE49-4ED1-A909-766B8F295693}"/>
                            </a:ext>
                          </a:extLst>
                        </p:cNvPr>
                        <p:cNvPicPr/>
                        <p:nvPr/>
                      </p:nvPicPr>
                      <p:blipFill>
                        <a:blip r:embed="rId7"/>
                        <a:stretch>
                          <a:fillRect/>
                        </a:stretch>
                      </p:blipFill>
                      <p:spPr>
                        <a:xfrm>
                          <a:off x="6684905" y="2173966"/>
                          <a:ext cx="2470150" cy="766763"/>
                        </a:xfrm>
                        <a:prstGeom prst="rect">
                          <a:avLst/>
                        </a:prstGeom>
                      </p:spPr>
                    </p:pic>
                  </p:oleObj>
                </mc:Fallback>
              </mc:AlternateContent>
            </a:graphicData>
          </a:graphic>
        </p:graphicFrame>
      </p:grpSp>
      <p:grpSp>
        <p:nvGrpSpPr>
          <p:cNvPr id="35" name="Group 34">
            <a:extLst>
              <a:ext uri="{FF2B5EF4-FFF2-40B4-BE49-F238E27FC236}">
                <a16:creationId xmlns:a16="http://schemas.microsoft.com/office/drawing/2014/main" id="{9DD61686-66BC-49BA-9F94-14A5A0423DC4}"/>
              </a:ext>
            </a:extLst>
          </p:cNvPr>
          <p:cNvGrpSpPr/>
          <p:nvPr/>
        </p:nvGrpSpPr>
        <p:grpSpPr>
          <a:xfrm>
            <a:off x="2061166" y="1231247"/>
            <a:ext cx="4240843" cy="895265"/>
            <a:chOff x="2061166" y="1231247"/>
            <a:chExt cx="4240843" cy="895265"/>
          </a:xfrm>
        </p:grpSpPr>
        <p:sp>
          <p:nvSpPr>
            <p:cNvPr id="3" name="Rounded Rectangle 14">
              <a:extLst>
                <a:ext uri="{FF2B5EF4-FFF2-40B4-BE49-F238E27FC236}">
                  <a16:creationId xmlns:a16="http://schemas.microsoft.com/office/drawing/2014/main" id="{62A8D444-EB6D-41B5-AAF8-8E8BCB77D784}"/>
                </a:ext>
              </a:extLst>
            </p:cNvPr>
            <p:cNvSpPr/>
            <p:nvPr/>
          </p:nvSpPr>
          <p:spPr>
            <a:xfrm>
              <a:off x="2061166" y="1231247"/>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26" name="Object 25">
              <a:extLst>
                <a:ext uri="{FF2B5EF4-FFF2-40B4-BE49-F238E27FC236}">
                  <a16:creationId xmlns:a16="http://schemas.microsoft.com/office/drawing/2014/main" id="{DD0C5C1F-40C3-4B5B-8097-06CA8CE6EAC8}"/>
                </a:ext>
              </a:extLst>
            </p:cNvPr>
            <p:cNvGraphicFramePr>
              <a:graphicFrameLocks noChangeAspect="1"/>
            </p:cNvGraphicFramePr>
            <p:nvPr>
              <p:extLst>
                <p:ext uri="{D42A27DB-BD31-4B8C-83A1-F6EECF244321}">
                  <p14:modId xmlns:p14="http://schemas.microsoft.com/office/powerpoint/2010/main" val="3019775454"/>
                </p:ext>
              </p:extLst>
            </p:nvPr>
          </p:nvGraphicFramePr>
          <p:xfrm>
            <a:off x="2439394" y="1369580"/>
            <a:ext cx="1582738" cy="692150"/>
          </p:xfrm>
          <a:graphic>
            <a:graphicData uri="http://schemas.openxmlformats.org/presentationml/2006/ole">
              <mc:AlternateContent xmlns:mc="http://schemas.openxmlformats.org/markup-compatibility/2006">
                <mc:Choice xmlns:v="urn:schemas-microsoft-com:vml" Requires="v">
                  <p:oleObj spid="_x0000_s15434" name="Equation" r:id="rId8" imgW="812520" imgH="355320" progId="Equation.DSMT4">
                    <p:embed/>
                  </p:oleObj>
                </mc:Choice>
                <mc:Fallback>
                  <p:oleObj name="Equation" r:id="rId8" imgW="812520" imgH="355320" progId="Equation.DSMT4">
                    <p:embed/>
                    <p:pic>
                      <p:nvPicPr>
                        <p:cNvPr id="14" name="Object 13">
                          <a:extLst>
                            <a:ext uri="{FF2B5EF4-FFF2-40B4-BE49-F238E27FC236}">
                              <a16:creationId xmlns:a16="http://schemas.microsoft.com/office/drawing/2014/main" id="{41806F09-A781-4C67-B6DA-17E42093985A}"/>
                            </a:ext>
                          </a:extLst>
                        </p:cNvPr>
                        <p:cNvPicPr/>
                        <p:nvPr/>
                      </p:nvPicPr>
                      <p:blipFill>
                        <a:blip r:embed="rId9"/>
                        <a:stretch>
                          <a:fillRect/>
                        </a:stretch>
                      </p:blipFill>
                      <p:spPr>
                        <a:xfrm>
                          <a:off x="2439394" y="1369580"/>
                          <a:ext cx="1582738" cy="692150"/>
                        </a:xfrm>
                        <a:prstGeom prst="rect">
                          <a:avLst/>
                        </a:prstGeom>
                      </p:spPr>
                    </p:pic>
                  </p:oleObj>
                </mc:Fallback>
              </mc:AlternateContent>
            </a:graphicData>
          </a:graphic>
        </p:graphicFrame>
      </p:grpSp>
      <p:grpSp>
        <p:nvGrpSpPr>
          <p:cNvPr id="38" name="Group 37">
            <a:extLst>
              <a:ext uri="{FF2B5EF4-FFF2-40B4-BE49-F238E27FC236}">
                <a16:creationId xmlns:a16="http://schemas.microsoft.com/office/drawing/2014/main" id="{DEBF8170-267B-4F07-A460-406497CEAB3C}"/>
              </a:ext>
            </a:extLst>
          </p:cNvPr>
          <p:cNvGrpSpPr/>
          <p:nvPr/>
        </p:nvGrpSpPr>
        <p:grpSpPr>
          <a:xfrm>
            <a:off x="2061166" y="2126512"/>
            <a:ext cx="4240843" cy="895265"/>
            <a:chOff x="2061166" y="2126512"/>
            <a:chExt cx="4240843" cy="895265"/>
          </a:xfrm>
        </p:grpSpPr>
        <p:sp>
          <p:nvSpPr>
            <p:cNvPr id="5" name="Rounded Rectangle 14">
              <a:extLst>
                <a:ext uri="{FF2B5EF4-FFF2-40B4-BE49-F238E27FC236}">
                  <a16:creationId xmlns:a16="http://schemas.microsoft.com/office/drawing/2014/main" id="{B2FF8A19-90E3-420E-8E4E-F8BE6FB527B4}"/>
                </a:ext>
              </a:extLst>
            </p:cNvPr>
            <p:cNvSpPr/>
            <p:nvPr/>
          </p:nvSpPr>
          <p:spPr>
            <a:xfrm>
              <a:off x="2061166" y="2126512"/>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27" name="Object 26">
              <a:extLst>
                <a:ext uri="{FF2B5EF4-FFF2-40B4-BE49-F238E27FC236}">
                  <a16:creationId xmlns:a16="http://schemas.microsoft.com/office/drawing/2014/main" id="{6E45C0D4-44D0-425E-A5A7-284634E91F96}"/>
                </a:ext>
              </a:extLst>
            </p:cNvPr>
            <p:cNvGraphicFramePr>
              <a:graphicFrameLocks noChangeAspect="1"/>
            </p:cNvGraphicFramePr>
            <p:nvPr>
              <p:extLst>
                <p:ext uri="{D42A27DB-BD31-4B8C-83A1-F6EECF244321}">
                  <p14:modId xmlns:p14="http://schemas.microsoft.com/office/powerpoint/2010/main" val="3191652716"/>
                </p:ext>
              </p:extLst>
            </p:nvPr>
          </p:nvGraphicFramePr>
          <p:xfrm>
            <a:off x="2439394" y="2166157"/>
            <a:ext cx="3859213" cy="815975"/>
          </p:xfrm>
          <a:graphic>
            <a:graphicData uri="http://schemas.openxmlformats.org/presentationml/2006/ole">
              <mc:AlternateContent xmlns:mc="http://schemas.openxmlformats.org/markup-compatibility/2006">
                <mc:Choice xmlns:v="urn:schemas-microsoft-com:vml" Requires="v">
                  <p:oleObj spid="_x0000_s15435" name="Equation" r:id="rId10" imgW="1981080" imgH="419040" progId="Equation.DSMT4">
                    <p:embed/>
                  </p:oleObj>
                </mc:Choice>
                <mc:Fallback>
                  <p:oleObj name="Equation" r:id="rId10" imgW="1981080" imgH="419040" progId="Equation.DSMT4">
                    <p:embed/>
                    <p:pic>
                      <p:nvPicPr>
                        <p:cNvPr id="26" name="Object 25">
                          <a:extLst>
                            <a:ext uri="{FF2B5EF4-FFF2-40B4-BE49-F238E27FC236}">
                              <a16:creationId xmlns:a16="http://schemas.microsoft.com/office/drawing/2014/main" id="{DD0C5C1F-40C3-4B5B-8097-06CA8CE6EAC8}"/>
                            </a:ext>
                          </a:extLst>
                        </p:cNvPr>
                        <p:cNvPicPr/>
                        <p:nvPr/>
                      </p:nvPicPr>
                      <p:blipFill>
                        <a:blip r:embed="rId11"/>
                        <a:stretch>
                          <a:fillRect/>
                        </a:stretch>
                      </p:blipFill>
                      <p:spPr>
                        <a:xfrm>
                          <a:off x="2439394" y="2166157"/>
                          <a:ext cx="3859213" cy="815975"/>
                        </a:xfrm>
                        <a:prstGeom prst="rect">
                          <a:avLst/>
                        </a:prstGeom>
                      </p:spPr>
                    </p:pic>
                  </p:oleObj>
                </mc:Fallback>
              </mc:AlternateContent>
            </a:graphicData>
          </a:graphic>
        </p:graphicFrame>
      </p:grpSp>
      <p:grpSp>
        <p:nvGrpSpPr>
          <p:cNvPr id="40" name="Group 39">
            <a:extLst>
              <a:ext uri="{FF2B5EF4-FFF2-40B4-BE49-F238E27FC236}">
                <a16:creationId xmlns:a16="http://schemas.microsoft.com/office/drawing/2014/main" id="{2A51B9D1-46A3-4F8E-ACEA-03E5669DBB60}"/>
              </a:ext>
            </a:extLst>
          </p:cNvPr>
          <p:cNvGrpSpPr/>
          <p:nvPr/>
        </p:nvGrpSpPr>
        <p:grpSpPr>
          <a:xfrm>
            <a:off x="2061166" y="3021777"/>
            <a:ext cx="4240843" cy="895265"/>
            <a:chOff x="2061166" y="3021777"/>
            <a:chExt cx="4240843" cy="895265"/>
          </a:xfrm>
        </p:grpSpPr>
        <p:sp>
          <p:nvSpPr>
            <p:cNvPr id="7" name="Rounded Rectangle 14">
              <a:extLst>
                <a:ext uri="{FF2B5EF4-FFF2-40B4-BE49-F238E27FC236}">
                  <a16:creationId xmlns:a16="http://schemas.microsoft.com/office/drawing/2014/main" id="{E7790E85-DA33-4778-A370-1C65290841BB}"/>
                </a:ext>
              </a:extLst>
            </p:cNvPr>
            <p:cNvSpPr/>
            <p:nvPr/>
          </p:nvSpPr>
          <p:spPr>
            <a:xfrm>
              <a:off x="2061166" y="3021777"/>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4" name="Object 13">
              <a:extLst>
                <a:ext uri="{FF2B5EF4-FFF2-40B4-BE49-F238E27FC236}">
                  <a16:creationId xmlns:a16="http://schemas.microsoft.com/office/drawing/2014/main" id="{41806F09-A781-4C67-B6DA-17E42093985A}"/>
                </a:ext>
              </a:extLst>
            </p:cNvPr>
            <p:cNvGraphicFramePr>
              <a:graphicFrameLocks noChangeAspect="1"/>
            </p:cNvGraphicFramePr>
            <p:nvPr>
              <p:extLst>
                <p:ext uri="{D42A27DB-BD31-4B8C-83A1-F6EECF244321}">
                  <p14:modId xmlns:p14="http://schemas.microsoft.com/office/powerpoint/2010/main" val="721051299"/>
                </p:ext>
              </p:extLst>
            </p:nvPr>
          </p:nvGraphicFramePr>
          <p:xfrm>
            <a:off x="2439394" y="3132380"/>
            <a:ext cx="2201862" cy="692150"/>
          </p:xfrm>
          <a:graphic>
            <a:graphicData uri="http://schemas.openxmlformats.org/presentationml/2006/ole">
              <mc:AlternateContent xmlns:mc="http://schemas.openxmlformats.org/markup-compatibility/2006">
                <mc:Choice xmlns:v="urn:schemas-microsoft-com:vml" Requires="v">
                  <p:oleObj spid="_x0000_s15436" name="Equation" r:id="rId12" imgW="1130040" imgH="355320" progId="Equation.DSMT4">
                    <p:embed/>
                  </p:oleObj>
                </mc:Choice>
                <mc:Fallback>
                  <p:oleObj name="Equation" r:id="rId12" imgW="1130040" imgH="355320" progId="Equation.DSMT4">
                    <p:embed/>
                    <p:pic>
                      <p:nvPicPr>
                        <p:cNvPr id="72" name="Object 71">
                          <a:extLst>
                            <a:ext uri="{FF2B5EF4-FFF2-40B4-BE49-F238E27FC236}">
                              <a16:creationId xmlns:a16="http://schemas.microsoft.com/office/drawing/2014/main" id="{6AA588E9-A542-4975-9976-5ADA0C66631B}"/>
                            </a:ext>
                          </a:extLst>
                        </p:cNvPr>
                        <p:cNvPicPr/>
                        <p:nvPr/>
                      </p:nvPicPr>
                      <p:blipFill>
                        <a:blip r:embed="rId13"/>
                        <a:stretch>
                          <a:fillRect/>
                        </a:stretch>
                      </p:blipFill>
                      <p:spPr>
                        <a:xfrm>
                          <a:off x="2439394" y="3132380"/>
                          <a:ext cx="2201862" cy="692150"/>
                        </a:xfrm>
                        <a:prstGeom prst="rect">
                          <a:avLst/>
                        </a:prstGeom>
                      </p:spPr>
                    </p:pic>
                  </p:oleObj>
                </mc:Fallback>
              </mc:AlternateContent>
            </a:graphicData>
          </a:graphic>
        </p:graphicFrame>
      </p:grpSp>
      <p:grpSp>
        <p:nvGrpSpPr>
          <p:cNvPr id="39" name="Group 38">
            <a:extLst>
              <a:ext uri="{FF2B5EF4-FFF2-40B4-BE49-F238E27FC236}">
                <a16:creationId xmlns:a16="http://schemas.microsoft.com/office/drawing/2014/main" id="{48350283-2307-42BD-9F95-2342C83DCB78}"/>
              </a:ext>
            </a:extLst>
          </p:cNvPr>
          <p:cNvGrpSpPr/>
          <p:nvPr/>
        </p:nvGrpSpPr>
        <p:grpSpPr>
          <a:xfrm>
            <a:off x="6322037" y="3032410"/>
            <a:ext cx="4240843" cy="895265"/>
            <a:chOff x="6311404" y="3021777"/>
            <a:chExt cx="4240843" cy="895265"/>
          </a:xfrm>
        </p:grpSpPr>
        <p:sp>
          <p:nvSpPr>
            <p:cNvPr id="8" name="Rounded Rectangle 14">
              <a:extLst>
                <a:ext uri="{FF2B5EF4-FFF2-40B4-BE49-F238E27FC236}">
                  <a16:creationId xmlns:a16="http://schemas.microsoft.com/office/drawing/2014/main" id="{0ED084AE-4C6F-45D1-BB98-4BC7B3E47099}"/>
                </a:ext>
              </a:extLst>
            </p:cNvPr>
            <p:cNvSpPr/>
            <p:nvPr/>
          </p:nvSpPr>
          <p:spPr>
            <a:xfrm>
              <a:off x="6311404" y="3021777"/>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5" name="Object 14">
              <a:extLst>
                <a:ext uri="{FF2B5EF4-FFF2-40B4-BE49-F238E27FC236}">
                  <a16:creationId xmlns:a16="http://schemas.microsoft.com/office/drawing/2014/main" id="{BB59637A-2220-4870-8C5C-D85E4EFB45FD}"/>
                </a:ext>
              </a:extLst>
            </p:cNvPr>
            <p:cNvGraphicFramePr>
              <a:graphicFrameLocks noChangeAspect="1"/>
            </p:cNvGraphicFramePr>
            <p:nvPr>
              <p:extLst>
                <p:ext uri="{D42A27DB-BD31-4B8C-83A1-F6EECF244321}">
                  <p14:modId xmlns:p14="http://schemas.microsoft.com/office/powerpoint/2010/main" val="1475649945"/>
                </p:ext>
              </p:extLst>
            </p:nvPr>
          </p:nvGraphicFramePr>
          <p:xfrm>
            <a:off x="6684905" y="3032735"/>
            <a:ext cx="3711575" cy="815975"/>
          </p:xfrm>
          <a:graphic>
            <a:graphicData uri="http://schemas.openxmlformats.org/presentationml/2006/ole">
              <mc:AlternateContent xmlns:mc="http://schemas.openxmlformats.org/markup-compatibility/2006">
                <mc:Choice xmlns:v="urn:schemas-microsoft-com:vml" Requires="v">
                  <p:oleObj spid="_x0000_s15437" name="Equation" r:id="rId14" imgW="1904760" imgH="419040" progId="Equation.DSMT4">
                    <p:embed/>
                  </p:oleObj>
                </mc:Choice>
                <mc:Fallback>
                  <p:oleObj name="Equation" r:id="rId14" imgW="1904760" imgH="419040" progId="Equation.DSMT4">
                    <p:embed/>
                    <p:pic>
                      <p:nvPicPr>
                        <p:cNvPr id="73" name="Object 72">
                          <a:extLst>
                            <a:ext uri="{FF2B5EF4-FFF2-40B4-BE49-F238E27FC236}">
                              <a16:creationId xmlns:a16="http://schemas.microsoft.com/office/drawing/2014/main" id="{7D0DCA77-5DA7-4897-9030-C92A48A1A219}"/>
                            </a:ext>
                          </a:extLst>
                        </p:cNvPr>
                        <p:cNvPicPr/>
                        <p:nvPr/>
                      </p:nvPicPr>
                      <p:blipFill>
                        <a:blip r:embed="rId15"/>
                        <a:stretch>
                          <a:fillRect/>
                        </a:stretch>
                      </p:blipFill>
                      <p:spPr>
                        <a:xfrm>
                          <a:off x="6684905" y="3032735"/>
                          <a:ext cx="3711575" cy="815975"/>
                        </a:xfrm>
                        <a:prstGeom prst="rect">
                          <a:avLst/>
                        </a:prstGeom>
                      </p:spPr>
                    </p:pic>
                  </p:oleObj>
                </mc:Fallback>
              </mc:AlternateContent>
            </a:graphicData>
          </a:graphic>
        </p:graphicFrame>
      </p:grpSp>
      <p:grpSp>
        <p:nvGrpSpPr>
          <p:cNvPr id="42" name="Group 41">
            <a:extLst>
              <a:ext uri="{FF2B5EF4-FFF2-40B4-BE49-F238E27FC236}">
                <a16:creationId xmlns:a16="http://schemas.microsoft.com/office/drawing/2014/main" id="{E8633F58-B1EB-499D-9FBC-F98A7F17AD7D}"/>
              </a:ext>
            </a:extLst>
          </p:cNvPr>
          <p:cNvGrpSpPr/>
          <p:nvPr/>
        </p:nvGrpSpPr>
        <p:grpSpPr>
          <a:xfrm>
            <a:off x="2061166" y="3917042"/>
            <a:ext cx="4240843" cy="895265"/>
            <a:chOff x="2061166" y="3917042"/>
            <a:chExt cx="4240843" cy="895265"/>
          </a:xfrm>
        </p:grpSpPr>
        <p:sp>
          <p:nvSpPr>
            <p:cNvPr id="9" name="Rounded Rectangle 14">
              <a:extLst>
                <a:ext uri="{FF2B5EF4-FFF2-40B4-BE49-F238E27FC236}">
                  <a16:creationId xmlns:a16="http://schemas.microsoft.com/office/drawing/2014/main" id="{5CF0F81B-BF93-416D-86A3-0BF4D3E064E8}"/>
                </a:ext>
              </a:extLst>
            </p:cNvPr>
            <p:cNvSpPr/>
            <p:nvPr/>
          </p:nvSpPr>
          <p:spPr>
            <a:xfrm>
              <a:off x="2061166" y="3917042"/>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6" name="Object 15">
              <a:extLst>
                <a:ext uri="{FF2B5EF4-FFF2-40B4-BE49-F238E27FC236}">
                  <a16:creationId xmlns:a16="http://schemas.microsoft.com/office/drawing/2014/main" id="{1469C95B-C5B1-467B-885C-5212A91E8D27}"/>
                </a:ext>
              </a:extLst>
            </p:cNvPr>
            <p:cNvGraphicFramePr>
              <a:graphicFrameLocks noChangeAspect="1"/>
            </p:cNvGraphicFramePr>
            <p:nvPr>
              <p:extLst>
                <p:ext uri="{D42A27DB-BD31-4B8C-83A1-F6EECF244321}">
                  <p14:modId xmlns:p14="http://schemas.microsoft.com/office/powerpoint/2010/main" val="1059528726"/>
                </p:ext>
              </p:extLst>
            </p:nvPr>
          </p:nvGraphicFramePr>
          <p:xfrm>
            <a:off x="2435458" y="4052938"/>
            <a:ext cx="2822575" cy="692150"/>
          </p:xfrm>
          <a:graphic>
            <a:graphicData uri="http://schemas.openxmlformats.org/presentationml/2006/ole">
              <mc:AlternateContent xmlns:mc="http://schemas.openxmlformats.org/markup-compatibility/2006">
                <mc:Choice xmlns:v="urn:schemas-microsoft-com:vml" Requires="v">
                  <p:oleObj spid="_x0000_s15438" name="Equation" r:id="rId16" imgW="1447560" imgH="355320" progId="Equation.DSMT4">
                    <p:embed/>
                  </p:oleObj>
                </mc:Choice>
                <mc:Fallback>
                  <p:oleObj name="Equation" r:id="rId16" imgW="1447560" imgH="355320" progId="Equation.DSMT4">
                    <p:embed/>
                    <p:pic>
                      <p:nvPicPr>
                        <p:cNvPr id="31" name="Object 30">
                          <a:extLst>
                            <a:ext uri="{FF2B5EF4-FFF2-40B4-BE49-F238E27FC236}">
                              <a16:creationId xmlns:a16="http://schemas.microsoft.com/office/drawing/2014/main" id="{4846F039-3B1C-4883-87D7-AE7B22F65155}"/>
                            </a:ext>
                          </a:extLst>
                        </p:cNvPr>
                        <p:cNvPicPr/>
                        <p:nvPr/>
                      </p:nvPicPr>
                      <p:blipFill>
                        <a:blip r:embed="rId17"/>
                        <a:stretch>
                          <a:fillRect/>
                        </a:stretch>
                      </p:blipFill>
                      <p:spPr>
                        <a:xfrm>
                          <a:off x="2435458" y="4052938"/>
                          <a:ext cx="2822575" cy="692150"/>
                        </a:xfrm>
                        <a:prstGeom prst="rect">
                          <a:avLst/>
                        </a:prstGeom>
                      </p:spPr>
                    </p:pic>
                  </p:oleObj>
                </mc:Fallback>
              </mc:AlternateContent>
            </a:graphicData>
          </a:graphic>
        </p:graphicFrame>
      </p:grpSp>
      <p:grpSp>
        <p:nvGrpSpPr>
          <p:cNvPr id="41" name="Group 40">
            <a:extLst>
              <a:ext uri="{FF2B5EF4-FFF2-40B4-BE49-F238E27FC236}">
                <a16:creationId xmlns:a16="http://schemas.microsoft.com/office/drawing/2014/main" id="{0AB2337E-4F4E-4E47-9B09-8FA4F59BA988}"/>
              </a:ext>
            </a:extLst>
          </p:cNvPr>
          <p:cNvGrpSpPr/>
          <p:nvPr/>
        </p:nvGrpSpPr>
        <p:grpSpPr>
          <a:xfrm>
            <a:off x="6322037" y="3917042"/>
            <a:ext cx="4240843" cy="895265"/>
            <a:chOff x="6311404" y="3917042"/>
            <a:chExt cx="4240843" cy="895265"/>
          </a:xfrm>
        </p:grpSpPr>
        <p:sp>
          <p:nvSpPr>
            <p:cNvPr id="10" name="Rounded Rectangle 14">
              <a:extLst>
                <a:ext uri="{FF2B5EF4-FFF2-40B4-BE49-F238E27FC236}">
                  <a16:creationId xmlns:a16="http://schemas.microsoft.com/office/drawing/2014/main" id="{ACA44580-080A-41F1-B9BF-4A40CC079A99}"/>
                </a:ext>
              </a:extLst>
            </p:cNvPr>
            <p:cNvSpPr/>
            <p:nvPr/>
          </p:nvSpPr>
          <p:spPr>
            <a:xfrm>
              <a:off x="6311404" y="3917042"/>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7" name="Object 16">
              <a:extLst>
                <a:ext uri="{FF2B5EF4-FFF2-40B4-BE49-F238E27FC236}">
                  <a16:creationId xmlns:a16="http://schemas.microsoft.com/office/drawing/2014/main" id="{0F6B7F4B-92BF-44F8-A7E5-C81F6AE56B6D}"/>
                </a:ext>
              </a:extLst>
            </p:cNvPr>
            <p:cNvGraphicFramePr>
              <a:graphicFrameLocks noChangeAspect="1"/>
            </p:cNvGraphicFramePr>
            <p:nvPr>
              <p:extLst>
                <p:ext uri="{D42A27DB-BD31-4B8C-83A1-F6EECF244321}">
                  <p14:modId xmlns:p14="http://schemas.microsoft.com/office/powerpoint/2010/main" val="1861138573"/>
                </p:ext>
              </p:extLst>
            </p:nvPr>
          </p:nvGraphicFramePr>
          <p:xfrm>
            <a:off x="6676301" y="4038862"/>
            <a:ext cx="3041650" cy="692150"/>
          </p:xfrm>
          <a:graphic>
            <a:graphicData uri="http://schemas.openxmlformats.org/presentationml/2006/ole">
              <mc:AlternateContent xmlns:mc="http://schemas.openxmlformats.org/markup-compatibility/2006">
                <mc:Choice xmlns:v="urn:schemas-microsoft-com:vml" Requires="v">
                  <p:oleObj spid="_x0000_s15439" name="Equation" r:id="rId18" imgW="1562040" imgH="355320" progId="Equation.DSMT4">
                    <p:embed/>
                  </p:oleObj>
                </mc:Choice>
                <mc:Fallback>
                  <p:oleObj name="Equation" r:id="rId18" imgW="1562040" imgH="355320" progId="Equation.DSMT4">
                    <p:embed/>
                    <p:pic>
                      <p:nvPicPr>
                        <p:cNvPr id="33" name="Object 32">
                          <a:extLst>
                            <a:ext uri="{FF2B5EF4-FFF2-40B4-BE49-F238E27FC236}">
                              <a16:creationId xmlns:a16="http://schemas.microsoft.com/office/drawing/2014/main" id="{CA170A9C-DE0F-465A-A6AD-A673FCECF1A0}"/>
                            </a:ext>
                          </a:extLst>
                        </p:cNvPr>
                        <p:cNvPicPr/>
                        <p:nvPr/>
                      </p:nvPicPr>
                      <p:blipFill>
                        <a:blip r:embed="rId19"/>
                        <a:stretch>
                          <a:fillRect/>
                        </a:stretch>
                      </p:blipFill>
                      <p:spPr>
                        <a:xfrm>
                          <a:off x="6676301" y="4038862"/>
                          <a:ext cx="3041650" cy="692150"/>
                        </a:xfrm>
                        <a:prstGeom prst="rect">
                          <a:avLst/>
                        </a:prstGeom>
                      </p:spPr>
                    </p:pic>
                  </p:oleObj>
                </mc:Fallback>
              </mc:AlternateContent>
            </a:graphicData>
          </a:graphic>
        </p:graphicFrame>
      </p:grpSp>
      <p:grpSp>
        <p:nvGrpSpPr>
          <p:cNvPr id="44" name="Group 43">
            <a:extLst>
              <a:ext uri="{FF2B5EF4-FFF2-40B4-BE49-F238E27FC236}">
                <a16:creationId xmlns:a16="http://schemas.microsoft.com/office/drawing/2014/main" id="{A646D6D3-023C-4DF8-B5F7-5A0CF56D5A0D}"/>
              </a:ext>
            </a:extLst>
          </p:cNvPr>
          <p:cNvGrpSpPr/>
          <p:nvPr/>
        </p:nvGrpSpPr>
        <p:grpSpPr>
          <a:xfrm>
            <a:off x="6322037" y="4811831"/>
            <a:ext cx="4240843" cy="895741"/>
            <a:chOff x="6311404" y="4811831"/>
            <a:chExt cx="4240843" cy="895741"/>
          </a:xfrm>
        </p:grpSpPr>
        <p:sp>
          <p:nvSpPr>
            <p:cNvPr id="12" name="Rounded Rectangle 14">
              <a:extLst>
                <a:ext uri="{FF2B5EF4-FFF2-40B4-BE49-F238E27FC236}">
                  <a16:creationId xmlns:a16="http://schemas.microsoft.com/office/drawing/2014/main" id="{13828225-B2F8-4182-A5EC-94C9802FE75A}"/>
                </a:ext>
              </a:extLst>
            </p:cNvPr>
            <p:cNvSpPr/>
            <p:nvPr/>
          </p:nvSpPr>
          <p:spPr>
            <a:xfrm>
              <a:off x="6311404" y="4812307"/>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8" name="Object 17">
              <a:extLst>
                <a:ext uri="{FF2B5EF4-FFF2-40B4-BE49-F238E27FC236}">
                  <a16:creationId xmlns:a16="http://schemas.microsoft.com/office/drawing/2014/main" id="{869B0FCC-90D6-4909-A8FF-337124627C1A}"/>
                </a:ext>
              </a:extLst>
            </p:cNvPr>
            <p:cNvGraphicFramePr>
              <a:graphicFrameLocks noChangeAspect="1"/>
            </p:cNvGraphicFramePr>
            <p:nvPr>
              <p:extLst>
                <p:ext uri="{D42A27DB-BD31-4B8C-83A1-F6EECF244321}">
                  <p14:modId xmlns:p14="http://schemas.microsoft.com/office/powerpoint/2010/main" val="4224355653"/>
                </p:ext>
              </p:extLst>
            </p:nvPr>
          </p:nvGraphicFramePr>
          <p:xfrm>
            <a:off x="6684905" y="4811831"/>
            <a:ext cx="3119438" cy="766763"/>
          </p:xfrm>
          <a:graphic>
            <a:graphicData uri="http://schemas.openxmlformats.org/presentationml/2006/ole">
              <mc:AlternateContent xmlns:mc="http://schemas.openxmlformats.org/markup-compatibility/2006">
                <mc:Choice xmlns:v="urn:schemas-microsoft-com:vml" Requires="v">
                  <p:oleObj spid="_x0000_s15440" name="Equation" r:id="rId20" imgW="1600200" imgH="393480" progId="Equation.DSMT4">
                    <p:embed/>
                  </p:oleObj>
                </mc:Choice>
                <mc:Fallback>
                  <p:oleObj name="Equation" r:id="rId20" imgW="1600200" imgH="393480" progId="Equation.DSMT4">
                    <p:embed/>
                    <p:pic>
                      <p:nvPicPr>
                        <p:cNvPr id="34" name="Object 33">
                          <a:extLst>
                            <a:ext uri="{FF2B5EF4-FFF2-40B4-BE49-F238E27FC236}">
                              <a16:creationId xmlns:a16="http://schemas.microsoft.com/office/drawing/2014/main" id="{5DC04B2F-D037-4DA5-99DE-5262C50750AC}"/>
                            </a:ext>
                          </a:extLst>
                        </p:cNvPr>
                        <p:cNvPicPr/>
                        <p:nvPr/>
                      </p:nvPicPr>
                      <p:blipFill>
                        <a:blip r:embed="rId21"/>
                        <a:stretch>
                          <a:fillRect/>
                        </a:stretch>
                      </p:blipFill>
                      <p:spPr>
                        <a:xfrm>
                          <a:off x="6684905" y="4811831"/>
                          <a:ext cx="3119438" cy="766763"/>
                        </a:xfrm>
                        <a:prstGeom prst="rect">
                          <a:avLst/>
                        </a:prstGeom>
                      </p:spPr>
                    </p:pic>
                  </p:oleObj>
                </mc:Fallback>
              </mc:AlternateContent>
            </a:graphicData>
          </a:graphic>
        </p:graphicFrame>
      </p:grpSp>
      <p:grpSp>
        <p:nvGrpSpPr>
          <p:cNvPr id="43" name="Group 42">
            <a:extLst>
              <a:ext uri="{FF2B5EF4-FFF2-40B4-BE49-F238E27FC236}">
                <a16:creationId xmlns:a16="http://schemas.microsoft.com/office/drawing/2014/main" id="{EF54D80F-F972-4A51-A6A9-968F7E1B381B}"/>
              </a:ext>
            </a:extLst>
          </p:cNvPr>
          <p:cNvGrpSpPr/>
          <p:nvPr/>
        </p:nvGrpSpPr>
        <p:grpSpPr>
          <a:xfrm>
            <a:off x="2061166" y="4812307"/>
            <a:ext cx="4240843" cy="895265"/>
            <a:chOff x="2061166" y="4812307"/>
            <a:chExt cx="4240843" cy="895265"/>
          </a:xfrm>
        </p:grpSpPr>
        <p:sp>
          <p:nvSpPr>
            <p:cNvPr id="11" name="Rounded Rectangle 14">
              <a:extLst>
                <a:ext uri="{FF2B5EF4-FFF2-40B4-BE49-F238E27FC236}">
                  <a16:creationId xmlns:a16="http://schemas.microsoft.com/office/drawing/2014/main" id="{F9C9C750-4F84-4E87-8968-D80BA138F563}"/>
                </a:ext>
              </a:extLst>
            </p:cNvPr>
            <p:cNvSpPr/>
            <p:nvPr/>
          </p:nvSpPr>
          <p:spPr>
            <a:xfrm>
              <a:off x="2061166" y="4812307"/>
              <a:ext cx="4240843" cy="895265"/>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9" name="Object 18">
              <a:extLst>
                <a:ext uri="{FF2B5EF4-FFF2-40B4-BE49-F238E27FC236}">
                  <a16:creationId xmlns:a16="http://schemas.microsoft.com/office/drawing/2014/main" id="{C3AF5CA8-4370-40DE-8043-AAFB7F98CB28}"/>
                </a:ext>
              </a:extLst>
            </p:cNvPr>
            <p:cNvGraphicFramePr>
              <a:graphicFrameLocks noChangeAspect="1"/>
            </p:cNvGraphicFramePr>
            <p:nvPr>
              <p:extLst>
                <p:ext uri="{D42A27DB-BD31-4B8C-83A1-F6EECF244321}">
                  <p14:modId xmlns:p14="http://schemas.microsoft.com/office/powerpoint/2010/main" val="4213670287"/>
                </p:ext>
              </p:extLst>
            </p:nvPr>
          </p:nvGraphicFramePr>
          <p:xfrm>
            <a:off x="2435458" y="4812307"/>
            <a:ext cx="3219450" cy="766763"/>
          </p:xfrm>
          <a:graphic>
            <a:graphicData uri="http://schemas.openxmlformats.org/presentationml/2006/ole">
              <mc:AlternateContent xmlns:mc="http://schemas.openxmlformats.org/markup-compatibility/2006">
                <mc:Choice xmlns:v="urn:schemas-microsoft-com:vml" Requires="v">
                  <p:oleObj spid="_x0000_s15441" name="Equation" r:id="rId22" imgW="1650960" imgH="393480" progId="Equation.DSMT4">
                    <p:embed/>
                  </p:oleObj>
                </mc:Choice>
                <mc:Fallback>
                  <p:oleObj name="Equation" r:id="rId22" imgW="1650960" imgH="393480" progId="Equation.DSMT4">
                    <p:embed/>
                    <p:pic>
                      <p:nvPicPr>
                        <p:cNvPr id="35" name="Object 34">
                          <a:extLst>
                            <a:ext uri="{FF2B5EF4-FFF2-40B4-BE49-F238E27FC236}">
                              <a16:creationId xmlns:a16="http://schemas.microsoft.com/office/drawing/2014/main" id="{A6B332BE-F4DE-44CA-86C5-03E1D31DDDB4}"/>
                            </a:ext>
                          </a:extLst>
                        </p:cNvPr>
                        <p:cNvPicPr/>
                        <p:nvPr/>
                      </p:nvPicPr>
                      <p:blipFill>
                        <a:blip r:embed="rId23"/>
                        <a:stretch>
                          <a:fillRect/>
                        </a:stretch>
                      </p:blipFill>
                      <p:spPr>
                        <a:xfrm>
                          <a:off x="2435458" y="4812307"/>
                          <a:ext cx="3219450" cy="766763"/>
                        </a:xfrm>
                        <a:prstGeom prst="rect">
                          <a:avLst/>
                        </a:prstGeom>
                      </p:spPr>
                    </p:pic>
                  </p:oleObj>
                </mc:Fallback>
              </mc:AlternateContent>
            </a:graphicData>
          </a:graphic>
        </p:graphicFrame>
      </p:grpSp>
      <p:grpSp>
        <p:nvGrpSpPr>
          <p:cNvPr id="45" name="Group 44">
            <a:extLst>
              <a:ext uri="{FF2B5EF4-FFF2-40B4-BE49-F238E27FC236}">
                <a16:creationId xmlns:a16="http://schemas.microsoft.com/office/drawing/2014/main" id="{BE5132BD-7FCC-47F9-8B82-A276980B4FCB}"/>
              </a:ext>
            </a:extLst>
          </p:cNvPr>
          <p:cNvGrpSpPr/>
          <p:nvPr/>
        </p:nvGrpSpPr>
        <p:grpSpPr>
          <a:xfrm>
            <a:off x="2269834" y="407061"/>
            <a:ext cx="8057545" cy="461665"/>
            <a:chOff x="2269834" y="407061"/>
            <a:chExt cx="8057545" cy="461665"/>
          </a:xfrm>
        </p:grpSpPr>
        <p:sp>
          <p:nvSpPr>
            <p:cNvPr id="30" name="Rectangle 29">
              <a:extLst>
                <a:ext uri="{FF2B5EF4-FFF2-40B4-BE49-F238E27FC236}">
                  <a16:creationId xmlns:a16="http://schemas.microsoft.com/office/drawing/2014/main" id="{86B53872-B542-4F3A-8FFB-7E14BDD2D3A7}"/>
                </a:ext>
              </a:extLst>
            </p:cNvPr>
            <p:cNvSpPr/>
            <p:nvPr/>
          </p:nvSpPr>
          <p:spPr>
            <a:xfrm>
              <a:off x="2269834" y="407061"/>
              <a:ext cx="8057545" cy="461665"/>
            </a:xfrm>
            <a:prstGeom prst="rect">
              <a:avLst/>
            </a:prstGeom>
            <a:noFill/>
            <a:scene3d>
              <a:camera prst="perspectiveRelaxed"/>
              <a:lightRig rig="threePt" dir="t"/>
            </a:scene3d>
          </p:spPr>
          <p:txBody>
            <a:bodyPr wrap="square" lIns="91440" tIns="45720" rIns="91440" bIns="45720">
              <a:spAutoFit/>
              <a:scene3d>
                <a:camera prst="orthographicFront"/>
                <a:lightRig rig="soft" dir="tl">
                  <a:rot lat="0" lon="0" rev="0"/>
                </a:lightRig>
              </a:scene3d>
              <a:sp3d extrusionH="88900" contourW="25400" prstMaterial="matte">
                <a:bevelT w="25400" h="55880" prst="artDeco"/>
                <a:contourClr>
                  <a:schemeClr val="accent2">
                    <a:tint val="20000"/>
                  </a:schemeClr>
                </a:contourClr>
              </a:sp3d>
            </a:bodyPr>
            <a:lstStyle/>
            <a:p>
              <a:pPr algn="ctr"/>
              <a:r>
                <a:rPr lang="vi-VN" sz="2400" b="1" spc="67">
                  <a:ln w="11430"/>
                  <a:solidFill>
                    <a:schemeClr val="accent3">
                      <a:lumMod val="50000"/>
                    </a:schemeClr>
                  </a:solidFill>
                  <a:effectLst>
                    <a:outerShdw blurRad="38100" dist="38100" dir="2700000" algn="tl">
                      <a:srgbClr val="000000">
                        <a:alpha val="43137"/>
                      </a:srgbClr>
                    </a:outerShdw>
                  </a:effectLst>
                  <a:latin typeface="Alfa Slab One" panose="00000500000000000000" pitchFamily="2" charset="0"/>
                </a:rPr>
                <a:t>BẢNG NGUYÊN HÀM MỘT SỐ HÀM SỐ</a:t>
              </a:r>
              <a:endParaRPr lang="en-US" sz="2400" b="1" spc="67">
                <a:ln w="11430"/>
                <a:solidFill>
                  <a:schemeClr val="accent3">
                    <a:lumMod val="50000"/>
                  </a:schemeClr>
                </a:solidFill>
                <a:effectLst>
                  <a:outerShdw blurRad="38100" dist="38100" dir="2700000" algn="tl">
                    <a:srgbClr val="000000">
                      <a:alpha val="43137"/>
                    </a:srgbClr>
                  </a:outerShdw>
                </a:effectLst>
                <a:latin typeface="Alfa Slab One" panose="00000500000000000000" pitchFamily="2" charset="0"/>
              </a:endParaRPr>
            </a:p>
          </p:txBody>
        </p:sp>
        <p:cxnSp>
          <p:nvCxnSpPr>
            <p:cNvPr id="32" name="Straight Connector 31">
              <a:extLst>
                <a:ext uri="{FF2B5EF4-FFF2-40B4-BE49-F238E27FC236}">
                  <a16:creationId xmlns:a16="http://schemas.microsoft.com/office/drawing/2014/main" id="{F02D13BD-7E30-4825-AC9B-2D6EA1C29D9C}"/>
                </a:ext>
              </a:extLst>
            </p:cNvPr>
            <p:cNvCxnSpPr/>
            <p:nvPr/>
          </p:nvCxnSpPr>
          <p:spPr>
            <a:xfrm>
              <a:off x="2913320" y="815561"/>
              <a:ext cx="67727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2A770F-6A1B-4F9A-9218-3527DD354420}"/>
                </a:ext>
              </a:extLst>
            </p:cNvPr>
            <p:cNvCxnSpPr>
              <a:cxnSpLocks/>
            </p:cNvCxnSpPr>
            <p:nvPr/>
          </p:nvCxnSpPr>
          <p:spPr>
            <a:xfrm>
              <a:off x="3487467" y="865580"/>
              <a:ext cx="57509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00999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C68CA91-3CFE-42F0-B37E-6DCAEE2F4915}"/>
              </a:ext>
            </a:extLst>
          </p:cNvPr>
          <p:cNvPicPr>
            <a:picLocks noChangeAspect="1"/>
          </p:cNvPicPr>
          <p:nvPr/>
        </p:nvPicPr>
        <p:blipFill rotWithShape="1">
          <a:blip r:embed="rId3"/>
          <a:srcRect l="1076" b="7650"/>
          <a:stretch/>
        </p:blipFill>
        <p:spPr>
          <a:xfrm>
            <a:off x="1654435" y="199444"/>
            <a:ext cx="9863517" cy="628054"/>
          </a:xfrm>
          <a:prstGeom prst="rect">
            <a:avLst/>
          </a:prstGeom>
        </p:spPr>
      </p:pic>
      <p:pic>
        <p:nvPicPr>
          <p:cNvPr id="23" name="Picture 22">
            <a:extLst>
              <a:ext uri="{FF2B5EF4-FFF2-40B4-BE49-F238E27FC236}">
                <a16:creationId xmlns:a16="http://schemas.microsoft.com/office/drawing/2014/main" id="{9DDB1F16-DB40-4FAC-8670-5BAC586E72BE}"/>
              </a:ext>
            </a:extLst>
          </p:cNvPr>
          <p:cNvPicPr>
            <a:picLocks noChangeAspect="1"/>
          </p:cNvPicPr>
          <p:nvPr/>
        </p:nvPicPr>
        <p:blipFill>
          <a:blip r:embed="rId4"/>
          <a:stretch>
            <a:fillRect/>
          </a:stretch>
        </p:blipFill>
        <p:spPr>
          <a:xfrm>
            <a:off x="1998901" y="827498"/>
            <a:ext cx="9740195" cy="587870"/>
          </a:xfrm>
          <a:prstGeom prst="rect">
            <a:avLst/>
          </a:prstGeom>
        </p:spPr>
      </p:pic>
      <p:pic>
        <p:nvPicPr>
          <p:cNvPr id="24" name="Picture 23">
            <a:extLst>
              <a:ext uri="{FF2B5EF4-FFF2-40B4-BE49-F238E27FC236}">
                <a16:creationId xmlns:a16="http://schemas.microsoft.com/office/drawing/2014/main" id="{E9715779-D4F9-4800-B71C-F9CF4977E3A7}"/>
              </a:ext>
            </a:extLst>
          </p:cNvPr>
          <p:cNvPicPr>
            <a:picLocks noChangeAspect="1"/>
          </p:cNvPicPr>
          <p:nvPr/>
        </p:nvPicPr>
        <p:blipFill>
          <a:blip r:embed="rId5"/>
          <a:stretch>
            <a:fillRect/>
          </a:stretch>
        </p:blipFill>
        <p:spPr>
          <a:xfrm>
            <a:off x="1583184" y="1415368"/>
            <a:ext cx="10266309" cy="622450"/>
          </a:xfrm>
          <a:prstGeom prst="rect">
            <a:avLst/>
          </a:prstGeom>
        </p:spPr>
      </p:pic>
      <p:sp>
        <p:nvSpPr>
          <p:cNvPr id="46" name="Rectangle 45">
            <a:extLst>
              <a:ext uri="{FF2B5EF4-FFF2-40B4-BE49-F238E27FC236}">
                <a16:creationId xmlns:a16="http://schemas.microsoft.com/office/drawing/2014/main" id="{48498BEC-619D-4929-8681-41C29C24DF6E}"/>
              </a:ext>
            </a:extLst>
          </p:cNvPr>
          <p:cNvSpPr/>
          <p:nvPr/>
        </p:nvSpPr>
        <p:spPr>
          <a:xfrm>
            <a:off x="269056" y="-95832"/>
            <a:ext cx="13901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4.1.</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47" name="Rectangle 46">
            <a:extLst>
              <a:ext uri="{FF2B5EF4-FFF2-40B4-BE49-F238E27FC236}">
                <a16:creationId xmlns:a16="http://schemas.microsoft.com/office/drawing/2014/main" id="{A4D3CDEF-2360-41D9-B03B-080C2D143B41}"/>
              </a:ext>
            </a:extLst>
          </p:cNvPr>
          <p:cNvSpPr/>
          <p:nvPr/>
        </p:nvSpPr>
        <p:spPr>
          <a:xfrm>
            <a:off x="193059" y="1726593"/>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4.2.</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25" name="Picture 24">
            <a:extLst>
              <a:ext uri="{FF2B5EF4-FFF2-40B4-BE49-F238E27FC236}">
                <a16:creationId xmlns:a16="http://schemas.microsoft.com/office/drawing/2014/main" id="{420FD0D3-6D0D-4A09-BCEA-84E5D3871E34}"/>
              </a:ext>
            </a:extLst>
          </p:cNvPr>
          <p:cNvPicPr>
            <a:picLocks noChangeAspect="1"/>
          </p:cNvPicPr>
          <p:nvPr/>
        </p:nvPicPr>
        <p:blipFill>
          <a:blip r:embed="rId6"/>
          <a:stretch>
            <a:fillRect/>
          </a:stretch>
        </p:blipFill>
        <p:spPr>
          <a:xfrm>
            <a:off x="1654435" y="2050526"/>
            <a:ext cx="9786303" cy="599397"/>
          </a:xfrm>
          <a:prstGeom prst="rect">
            <a:avLst/>
          </a:prstGeom>
        </p:spPr>
      </p:pic>
      <p:pic>
        <p:nvPicPr>
          <p:cNvPr id="31" name="Picture 30">
            <a:extLst>
              <a:ext uri="{FF2B5EF4-FFF2-40B4-BE49-F238E27FC236}">
                <a16:creationId xmlns:a16="http://schemas.microsoft.com/office/drawing/2014/main" id="{BE15BDAD-FB37-407D-904E-99E2096272F2}"/>
              </a:ext>
            </a:extLst>
          </p:cNvPr>
          <p:cNvPicPr>
            <a:picLocks noChangeAspect="1"/>
          </p:cNvPicPr>
          <p:nvPr/>
        </p:nvPicPr>
        <p:blipFill>
          <a:blip r:embed="rId7"/>
          <a:stretch>
            <a:fillRect/>
          </a:stretch>
        </p:blipFill>
        <p:spPr>
          <a:xfrm>
            <a:off x="1800123" y="2578461"/>
            <a:ext cx="6385881" cy="818407"/>
          </a:xfrm>
          <a:prstGeom prst="rect">
            <a:avLst/>
          </a:prstGeom>
        </p:spPr>
      </p:pic>
      <p:pic>
        <p:nvPicPr>
          <p:cNvPr id="34" name="Picture 33">
            <a:extLst>
              <a:ext uri="{FF2B5EF4-FFF2-40B4-BE49-F238E27FC236}">
                <a16:creationId xmlns:a16="http://schemas.microsoft.com/office/drawing/2014/main" id="{A9B98E87-3976-40AE-BB8C-958F7A56A5AA}"/>
              </a:ext>
            </a:extLst>
          </p:cNvPr>
          <p:cNvPicPr>
            <a:picLocks noChangeAspect="1"/>
          </p:cNvPicPr>
          <p:nvPr/>
        </p:nvPicPr>
        <p:blipFill>
          <a:blip r:embed="rId8"/>
          <a:stretch>
            <a:fillRect/>
          </a:stretch>
        </p:blipFill>
        <p:spPr>
          <a:xfrm>
            <a:off x="1727100" y="4117041"/>
            <a:ext cx="7965059" cy="783826"/>
          </a:xfrm>
          <a:prstGeom prst="rect">
            <a:avLst/>
          </a:prstGeom>
        </p:spPr>
      </p:pic>
      <p:pic>
        <p:nvPicPr>
          <p:cNvPr id="48" name="Picture 47">
            <a:extLst>
              <a:ext uri="{FF2B5EF4-FFF2-40B4-BE49-F238E27FC236}">
                <a16:creationId xmlns:a16="http://schemas.microsoft.com/office/drawing/2014/main" id="{E8F1443C-2674-4599-89CA-FB1AA49F5967}"/>
              </a:ext>
            </a:extLst>
          </p:cNvPr>
          <p:cNvPicPr>
            <a:picLocks noChangeAspect="1"/>
          </p:cNvPicPr>
          <p:nvPr/>
        </p:nvPicPr>
        <p:blipFill>
          <a:blip r:embed="rId9"/>
          <a:stretch>
            <a:fillRect/>
          </a:stretch>
        </p:blipFill>
        <p:spPr>
          <a:xfrm>
            <a:off x="1727100" y="3409418"/>
            <a:ext cx="5751902" cy="887568"/>
          </a:xfrm>
          <a:prstGeom prst="rect">
            <a:avLst/>
          </a:prstGeom>
        </p:spPr>
      </p:pic>
      <p:pic>
        <p:nvPicPr>
          <p:cNvPr id="49" name="Picture 48">
            <a:extLst>
              <a:ext uri="{FF2B5EF4-FFF2-40B4-BE49-F238E27FC236}">
                <a16:creationId xmlns:a16="http://schemas.microsoft.com/office/drawing/2014/main" id="{053F3B5D-2EBF-4F41-B22C-BC0285680781}"/>
              </a:ext>
            </a:extLst>
          </p:cNvPr>
          <p:cNvPicPr>
            <a:picLocks noChangeAspect="1"/>
          </p:cNvPicPr>
          <p:nvPr/>
        </p:nvPicPr>
        <p:blipFill>
          <a:blip r:embed="rId10"/>
          <a:stretch>
            <a:fillRect/>
          </a:stretch>
        </p:blipFill>
        <p:spPr>
          <a:xfrm>
            <a:off x="1727100" y="4863986"/>
            <a:ext cx="5498312" cy="1083525"/>
          </a:xfrm>
          <a:prstGeom prst="rect">
            <a:avLst/>
          </a:prstGeom>
        </p:spPr>
      </p:pic>
      <p:pic>
        <p:nvPicPr>
          <p:cNvPr id="50" name="Picture 49">
            <a:extLst>
              <a:ext uri="{FF2B5EF4-FFF2-40B4-BE49-F238E27FC236}">
                <a16:creationId xmlns:a16="http://schemas.microsoft.com/office/drawing/2014/main" id="{96351B69-BD7F-4C8F-91DE-6B66A196E62F}"/>
              </a:ext>
            </a:extLst>
          </p:cNvPr>
          <p:cNvPicPr>
            <a:picLocks noChangeAspect="1"/>
          </p:cNvPicPr>
          <p:nvPr/>
        </p:nvPicPr>
        <p:blipFill>
          <a:blip r:embed="rId11"/>
          <a:stretch>
            <a:fillRect/>
          </a:stretch>
        </p:blipFill>
        <p:spPr>
          <a:xfrm>
            <a:off x="7063705" y="5038039"/>
            <a:ext cx="4311045" cy="772299"/>
          </a:xfrm>
          <a:prstGeom prst="rect">
            <a:avLst/>
          </a:prstGeom>
        </p:spPr>
      </p:pic>
      <p:pic>
        <p:nvPicPr>
          <p:cNvPr id="51" name="Picture 50">
            <a:extLst>
              <a:ext uri="{FF2B5EF4-FFF2-40B4-BE49-F238E27FC236}">
                <a16:creationId xmlns:a16="http://schemas.microsoft.com/office/drawing/2014/main" id="{6E8F31BD-1DCC-49E3-BBF0-60B877D84820}"/>
              </a:ext>
            </a:extLst>
          </p:cNvPr>
          <p:cNvPicPr>
            <a:picLocks noChangeAspect="1"/>
          </p:cNvPicPr>
          <p:nvPr/>
        </p:nvPicPr>
        <p:blipFill>
          <a:blip r:embed="rId12"/>
          <a:stretch>
            <a:fillRect/>
          </a:stretch>
        </p:blipFill>
        <p:spPr>
          <a:xfrm>
            <a:off x="3918844" y="5784984"/>
            <a:ext cx="5014183" cy="1002837"/>
          </a:xfrm>
          <a:prstGeom prst="rect">
            <a:avLst/>
          </a:prstGeom>
        </p:spPr>
      </p:pic>
    </p:spTree>
    <p:extLst>
      <p:ext uri="{BB962C8B-B14F-4D97-AF65-F5344CB8AC3E}">
        <p14:creationId xmlns:p14="http://schemas.microsoft.com/office/powerpoint/2010/main" val="3816296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5ACDD2-AFC8-4ED6-9C6E-B7BF7F9F8FE6}"/>
              </a:ext>
            </a:extLst>
          </p:cNvPr>
          <p:cNvGrpSpPr/>
          <p:nvPr/>
        </p:nvGrpSpPr>
        <p:grpSpPr>
          <a:xfrm>
            <a:off x="1455735" y="4431403"/>
            <a:ext cx="5602055" cy="1244901"/>
            <a:chOff x="1737144" y="4754064"/>
            <a:chExt cx="4651087" cy="1028844"/>
          </a:xfrm>
        </p:grpSpPr>
        <p:pic>
          <p:nvPicPr>
            <p:cNvPr id="8" name="Picture 7">
              <a:extLst>
                <a:ext uri="{FF2B5EF4-FFF2-40B4-BE49-F238E27FC236}">
                  <a16:creationId xmlns:a16="http://schemas.microsoft.com/office/drawing/2014/main" id="{A7AD6F8E-039B-4F09-9DCC-A85B65F108A1}"/>
                </a:ext>
              </a:extLst>
            </p:cNvPr>
            <p:cNvPicPr>
              <a:picLocks noChangeAspect="1"/>
            </p:cNvPicPr>
            <p:nvPr/>
          </p:nvPicPr>
          <p:blipFill>
            <a:blip r:embed="rId3"/>
            <a:stretch>
              <a:fillRect/>
            </a:stretch>
          </p:blipFill>
          <p:spPr>
            <a:xfrm>
              <a:off x="1737144" y="5103399"/>
              <a:ext cx="352474" cy="409632"/>
            </a:xfrm>
            <a:prstGeom prst="rect">
              <a:avLst/>
            </a:prstGeom>
          </p:spPr>
        </p:pic>
        <p:pic>
          <p:nvPicPr>
            <p:cNvPr id="9" name="Picture 8">
              <a:extLst>
                <a:ext uri="{FF2B5EF4-FFF2-40B4-BE49-F238E27FC236}">
                  <a16:creationId xmlns:a16="http://schemas.microsoft.com/office/drawing/2014/main" id="{CF38E60F-ECCE-4EAF-BC0A-8584F1B1FAE9}"/>
                </a:ext>
              </a:extLst>
            </p:cNvPr>
            <p:cNvPicPr>
              <a:picLocks noChangeAspect="1"/>
            </p:cNvPicPr>
            <p:nvPr/>
          </p:nvPicPr>
          <p:blipFill>
            <a:blip r:embed="rId4"/>
            <a:stretch>
              <a:fillRect/>
            </a:stretch>
          </p:blipFill>
          <p:spPr>
            <a:xfrm>
              <a:off x="2129962" y="4754064"/>
              <a:ext cx="4258269" cy="1028844"/>
            </a:xfrm>
            <a:prstGeom prst="rect">
              <a:avLst/>
            </a:prstGeom>
          </p:spPr>
        </p:pic>
      </p:grpSp>
      <p:pic>
        <p:nvPicPr>
          <p:cNvPr id="7" name="Picture 6">
            <a:extLst>
              <a:ext uri="{FF2B5EF4-FFF2-40B4-BE49-F238E27FC236}">
                <a16:creationId xmlns:a16="http://schemas.microsoft.com/office/drawing/2014/main" id="{0C3CB727-FA67-45F4-AD68-80DFCF820B80}"/>
              </a:ext>
            </a:extLst>
          </p:cNvPr>
          <p:cNvPicPr>
            <a:picLocks noChangeAspect="1"/>
          </p:cNvPicPr>
          <p:nvPr/>
        </p:nvPicPr>
        <p:blipFill>
          <a:blip r:embed="rId5"/>
          <a:stretch>
            <a:fillRect/>
          </a:stretch>
        </p:blipFill>
        <p:spPr>
          <a:xfrm>
            <a:off x="5476996" y="3624376"/>
            <a:ext cx="5463731" cy="1025890"/>
          </a:xfrm>
          <a:prstGeom prst="rect">
            <a:avLst/>
          </a:prstGeom>
        </p:spPr>
      </p:pic>
      <p:pic>
        <p:nvPicPr>
          <p:cNvPr id="3" name="Picture 2">
            <a:extLst>
              <a:ext uri="{FF2B5EF4-FFF2-40B4-BE49-F238E27FC236}">
                <a16:creationId xmlns:a16="http://schemas.microsoft.com/office/drawing/2014/main" id="{2607B6C6-B5FB-4368-94CB-98873BC4F96D}"/>
              </a:ext>
            </a:extLst>
          </p:cNvPr>
          <p:cNvPicPr>
            <a:picLocks noChangeAspect="1"/>
          </p:cNvPicPr>
          <p:nvPr/>
        </p:nvPicPr>
        <p:blipFill>
          <a:blip r:embed="rId6"/>
          <a:stretch>
            <a:fillRect/>
          </a:stretch>
        </p:blipFill>
        <p:spPr>
          <a:xfrm>
            <a:off x="1576750" y="1021431"/>
            <a:ext cx="9302175" cy="1198793"/>
          </a:xfrm>
          <a:prstGeom prst="rect">
            <a:avLst/>
          </a:prstGeom>
        </p:spPr>
      </p:pic>
      <p:pic>
        <p:nvPicPr>
          <p:cNvPr id="2" name="Picture 1">
            <a:extLst>
              <a:ext uri="{FF2B5EF4-FFF2-40B4-BE49-F238E27FC236}">
                <a16:creationId xmlns:a16="http://schemas.microsoft.com/office/drawing/2014/main" id="{000E953F-1665-4D93-959C-9FF2F485260D}"/>
              </a:ext>
            </a:extLst>
          </p:cNvPr>
          <p:cNvPicPr>
            <a:picLocks noChangeAspect="1"/>
          </p:cNvPicPr>
          <p:nvPr/>
        </p:nvPicPr>
        <p:blipFill>
          <a:blip r:embed="rId7"/>
          <a:stretch>
            <a:fillRect/>
          </a:stretch>
        </p:blipFill>
        <p:spPr>
          <a:xfrm>
            <a:off x="1345933" y="138274"/>
            <a:ext cx="6973749" cy="1095051"/>
          </a:xfrm>
          <a:prstGeom prst="rect">
            <a:avLst/>
          </a:prstGeom>
        </p:spPr>
      </p:pic>
      <p:pic>
        <p:nvPicPr>
          <p:cNvPr id="4" name="Picture 3">
            <a:extLst>
              <a:ext uri="{FF2B5EF4-FFF2-40B4-BE49-F238E27FC236}">
                <a16:creationId xmlns:a16="http://schemas.microsoft.com/office/drawing/2014/main" id="{B75D75E1-B8BC-4AC5-A4F1-528AD6CEDDEE}"/>
              </a:ext>
            </a:extLst>
          </p:cNvPr>
          <p:cNvPicPr>
            <a:picLocks noChangeAspect="1"/>
          </p:cNvPicPr>
          <p:nvPr/>
        </p:nvPicPr>
        <p:blipFill>
          <a:blip r:embed="rId8"/>
          <a:stretch>
            <a:fillRect/>
          </a:stretch>
        </p:blipFill>
        <p:spPr>
          <a:xfrm>
            <a:off x="1375048" y="2137268"/>
            <a:ext cx="3066144" cy="1671395"/>
          </a:xfrm>
          <a:prstGeom prst="rect">
            <a:avLst/>
          </a:prstGeom>
        </p:spPr>
      </p:pic>
      <p:pic>
        <p:nvPicPr>
          <p:cNvPr id="5" name="Picture 4">
            <a:extLst>
              <a:ext uri="{FF2B5EF4-FFF2-40B4-BE49-F238E27FC236}">
                <a16:creationId xmlns:a16="http://schemas.microsoft.com/office/drawing/2014/main" id="{B42D3875-F70A-4315-8B30-18CCF3AEDA3B}"/>
              </a:ext>
            </a:extLst>
          </p:cNvPr>
          <p:cNvPicPr>
            <a:picLocks noChangeAspect="1"/>
          </p:cNvPicPr>
          <p:nvPr/>
        </p:nvPicPr>
        <p:blipFill>
          <a:blip r:embed="rId9"/>
          <a:stretch>
            <a:fillRect/>
          </a:stretch>
        </p:blipFill>
        <p:spPr>
          <a:xfrm>
            <a:off x="4494471" y="2641264"/>
            <a:ext cx="5602054" cy="1141160"/>
          </a:xfrm>
          <a:prstGeom prst="rect">
            <a:avLst/>
          </a:prstGeom>
        </p:spPr>
      </p:pic>
      <p:pic>
        <p:nvPicPr>
          <p:cNvPr id="6" name="Picture 5">
            <a:extLst>
              <a:ext uri="{FF2B5EF4-FFF2-40B4-BE49-F238E27FC236}">
                <a16:creationId xmlns:a16="http://schemas.microsoft.com/office/drawing/2014/main" id="{CB506781-F016-4D0B-986D-C73EBCD219BE}"/>
              </a:ext>
            </a:extLst>
          </p:cNvPr>
          <p:cNvPicPr>
            <a:picLocks noChangeAspect="1"/>
          </p:cNvPicPr>
          <p:nvPr/>
        </p:nvPicPr>
        <p:blipFill>
          <a:blip r:embed="rId10"/>
          <a:stretch>
            <a:fillRect/>
          </a:stretch>
        </p:blipFill>
        <p:spPr>
          <a:xfrm>
            <a:off x="1375048" y="3905348"/>
            <a:ext cx="4172722" cy="645503"/>
          </a:xfrm>
          <a:prstGeom prst="rect">
            <a:avLst/>
          </a:prstGeom>
        </p:spPr>
      </p:pic>
      <p:pic>
        <p:nvPicPr>
          <p:cNvPr id="11" name="Picture 10">
            <a:extLst>
              <a:ext uri="{FF2B5EF4-FFF2-40B4-BE49-F238E27FC236}">
                <a16:creationId xmlns:a16="http://schemas.microsoft.com/office/drawing/2014/main" id="{EEFB832D-30FF-4DF3-B716-48C4B7D52CE0}"/>
              </a:ext>
            </a:extLst>
          </p:cNvPr>
          <p:cNvPicPr>
            <a:picLocks noChangeAspect="1"/>
          </p:cNvPicPr>
          <p:nvPr/>
        </p:nvPicPr>
        <p:blipFill>
          <a:blip r:embed="rId11"/>
          <a:stretch>
            <a:fillRect/>
          </a:stretch>
        </p:blipFill>
        <p:spPr>
          <a:xfrm>
            <a:off x="1455735" y="5520933"/>
            <a:ext cx="5970913" cy="1198793"/>
          </a:xfrm>
          <a:prstGeom prst="rect">
            <a:avLst/>
          </a:prstGeom>
        </p:spPr>
      </p:pic>
      <p:sp>
        <p:nvSpPr>
          <p:cNvPr id="12" name="Rectangle 11">
            <a:extLst>
              <a:ext uri="{FF2B5EF4-FFF2-40B4-BE49-F238E27FC236}">
                <a16:creationId xmlns:a16="http://schemas.microsoft.com/office/drawing/2014/main" id="{6234091E-3334-4E70-92D3-18DCE21B665F}"/>
              </a:ext>
            </a:extLst>
          </p:cNvPr>
          <p:cNvSpPr/>
          <p:nvPr/>
        </p:nvSpPr>
        <p:spPr>
          <a:xfrm>
            <a:off x="85774" y="1758559"/>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4.3.</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20208638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825313-F217-4E9C-9CE9-8AD2463D2CBF}"/>
              </a:ext>
            </a:extLst>
          </p:cNvPr>
          <p:cNvPicPr>
            <a:picLocks noChangeAspect="1"/>
          </p:cNvPicPr>
          <p:nvPr/>
        </p:nvPicPr>
        <p:blipFill>
          <a:blip r:embed="rId3"/>
          <a:stretch>
            <a:fillRect/>
          </a:stretch>
        </p:blipFill>
        <p:spPr>
          <a:xfrm>
            <a:off x="1718463" y="3447681"/>
            <a:ext cx="6524201" cy="1233374"/>
          </a:xfrm>
          <a:prstGeom prst="rect">
            <a:avLst/>
          </a:prstGeom>
        </p:spPr>
      </p:pic>
      <p:pic>
        <p:nvPicPr>
          <p:cNvPr id="4" name="Picture 3">
            <a:extLst>
              <a:ext uri="{FF2B5EF4-FFF2-40B4-BE49-F238E27FC236}">
                <a16:creationId xmlns:a16="http://schemas.microsoft.com/office/drawing/2014/main" id="{7E8A3CAB-32EC-45FC-B85D-99A260E3A3F6}"/>
              </a:ext>
            </a:extLst>
          </p:cNvPr>
          <p:cNvPicPr>
            <a:picLocks noChangeAspect="1"/>
          </p:cNvPicPr>
          <p:nvPr/>
        </p:nvPicPr>
        <p:blipFill>
          <a:blip r:embed="rId4"/>
          <a:stretch>
            <a:fillRect/>
          </a:stretch>
        </p:blipFill>
        <p:spPr>
          <a:xfrm>
            <a:off x="1561373" y="1628478"/>
            <a:ext cx="6109236" cy="1152686"/>
          </a:xfrm>
          <a:prstGeom prst="rect">
            <a:avLst/>
          </a:prstGeom>
        </p:spPr>
      </p:pic>
      <p:pic>
        <p:nvPicPr>
          <p:cNvPr id="2" name="Picture 1">
            <a:extLst>
              <a:ext uri="{FF2B5EF4-FFF2-40B4-BE49-F238E27FC236}">
                <a16:creationId xmlns:a16="http://schemas.microsoft.com/office/drawing/2014/main" id="{894F6D92-A7B5-4430-BCB3-1C972BA98E34}"/>
              </a:ext>
            </a:extLst>
          </p:cNvPr>
          <p:cNvPicPr>
            <a:picLocks noChangeAspect="1"/>
          </p:cNvPicPr>
          <p:nvPr/>
        </p:nvPicPr>
        <p:blipFill>
          <a:blip r:embed="rId5"/>
          <a:stretch>
            <a:fillRect/>
          </a:stretch>
        </p:blipFill>
        <p:spPr>
          <a:xfrm>
            <a:off x="1311841" y="36626"/>
            <a:ext cx="8114909" cy="968256"/>
          </a:xfrm>
          <a:prstGeom prst="rect">
            <a:avLst/>
          </a:prstGeom>
        </p:spPr>
      </p:pic>
      <p:pic>
        <p:nvPicPr>
          <p:cNvPr id="3" name="Picture 2">
            <a:extLst>
              <a:ext uri="{FF2B5EF4-FFF2-40B4-BE49-F238E27FC236}">
                <a16:creationId xmlns:a16="http://schemas.microsoft.com/office/drawing/2014/main" id="{97CE85CB-9C9A-4B36-AD36-B3E72C204CB5}"/>
              </a:ext>
            </a:extLst>
          </p:cNvPr>
          <p:cNvPicPr>
            <a:picLocks noChangeAspect="1"/>
          </p:cNvPicPr>
          <p:nvPr/>
        </p:nvPicPr>
        <p:blipFill>
          <a:blip r:embed="rId6"/>
          <a:stretch>
            <a:fillRect/>
          </a:stretch>
        </p:blipFill>
        <p:spPr>
          <a:xfrm>
            <a:off x="1311841" y="930169"/>
            <a:ext cx="7112072" cy="910622"/>
          </a:xfrm>
          <a:prstGeom prst="rect">
            <a:avLst/>
          </a:prstGeom>
        </p:spPr>
      </p:pic>
      <p:pic>
        <p:nvPicPr>
          <p:cNvPr id="5" name="Picture 4">
            <a:extLst>
              <a:ext uri="{FF2B5EF4-FFF2-40B4-BE49-F238E27FC236}">
                <a16:creationId xmlns:a16="http://schemas.microsoft.com/office/drawing/2014/main" id="{8DB81855-F53E-4D9A-8A06-677AE2A0FDFB}"/>
              </a:ext>
            </a:extLst>
          </p:cNvPr>
          <p:cNvPicPr>
            <a:picLocks noChangeAspect="1"/>
          </p:cNvPicPr>
          <p:nvPr/>
        </p:nvPicPr>
        <p:blipFill>
          <a:blip r:embed="rId7"/>
          <a:stretch>
            <a:fillRect/>
          </a:stretch>
        </p:blipFill>
        <p:spPr>
          <a:xfrm>
            <a:off x="1173889" y="2688202"/>
            <a:ext cx="10466388" cy="1037418"/>
          </a:xfrm>
          <a:prstGeom prst="rect">
            <a:avLst/>
          </a:prstGeom>
        </p:spPr>
      </p:pic>
      <p:grpSp>
        <p:nvGrpSpPr>
          <p:cNvPr id="9" name="Group 8">
            <a:extLst>
              <a:ext uri="{FF2B5EF4-FFF2-40B4-BE49-F238E27FC236}">
                <a16:creationId xmlns:a16="http://schemas.microsoft.com/office/drawing/2014/main" id="{055F1FC5-3B60-4BF7-A18B-4323A2E739A2}"/>
              </a:ext>
            </a:extLst>
          </p:cNvPr>
          <p:cNvGrpSpPr/>
          <p:nvPr/>
        </p:nvGrpSpPr>
        <p:grpSpPr>
          <a:xfrm>
            <a:off x="1258337" y="4634861"/>
            <a:ext cx="10349401" cy="1154174"/>
            <a:chOff x="1920040" y="4795737"/>
            <a:chExt cx="8413874" cy="953862"/>
          </a:xfrm>
        </p:grpSpPr>
        <p:pic>
          <p:nvPicPr>
            <p:cNvPr id="7" name="Picture 6">
              <a:extLst>
                <a:ext uri="{FF2B5EF4-FFF2-40B4-BE49-F238E27FC236}">
                  <a16:creationId xmlns:a16="http://schemas.microsoft.com/office/drawing/2014/main" id="{498AF9A9-D59C-4A0E-95F7-CDF86E657C52}"/>
                </a:ext>
              </a:extLst>
            </p:cNvPr>
            <p:cNvPicPr>
              <a:picLocks noChangeAspect="1"/>
            </p:cNvPicPr>
            <p:nvPr/>
          </p:nvPicPr>
          <p:blipFill>
            <a:blip r:embed="rId8"/>
            <a:stretch>
              <a:fillRect/>
            </a:stretch>
          </p:blipFill>
          <p:spPr>
            <a:xfrm>
              <a:off x="1920040" y="4990222"/>
              <a:ext cx="390580" cy="523948"/>
            </a:xfrm>
            <a:prstGeom prst="rect">
              <a:avLst/>
            </a:prstGeom>
          </p:spPr>
        </p:pic>
        <p:pic>
          <p:nvPicPr>
            <p:cNvPr id="8" name="Picture 7">
              <a:extLst>
                <a:ext uri="{FF2B5EF4-FFF2-40B4-BE49-F238E27FC236}">
                  <a16:creationId xmlns:a16="http://schemas.microsoft.com/office/drawing/2014/main" id="{95F74C96-EF1D-4246-BB6B-41F6E6576447}"/>
                </a:ext>
              </a:extLst>
            </p:cNvPr>
            <p:cNvPicPr>
              <a:picLocks noChangeAspect="1"/>
            </p:cNvPicPr>
            <p:nvPr/>
          </p:nvPicPr>
          <p:blipFill>
            <a:blip r:embed="rId9"/>
            <a:stretch>
              <a:fillRect/>
            </a:stretch>
          </p:blipFill>
          <p:spPr>
            <a:xfrm>
              <a:off x="2284166" y="4795737"/>
              <a:ext cx="8049748" cy="953862"/>
            </a:xfrm>
            <a:prstGeom prst="rect">
              <a:avLst/>
            </a:prstGeom>
          </p:spPr>
        </p:pic>
      </p:grpSp>
      <p:pic>
        <p:nvPicPr>
          <p:cNvPr id="10" name="Picture 9">
            <a:extLst>
              <a:ext uri="{FF2B5EF4-FFF2-40B4-BE49-F238E27FC236}">
                <a16:creationId xmlns:a16="http://schemas.microsoft.com/office/drawing/2014/main" id="{566F0CCF-B67E-47BE-A124-C2FEE9E8992D}"/>
              </a:ext>
            </a:extLst>
          </p:cNvPr>
          <p:cNvPicPr>
            <a:picLocks noChangeAspect="1"/>
          </p:cNvPicPr>
          <p:nvPr/>
        </p:nvPicPr>
        <p:blipFill>
          <a:blip r:embed="rId10"/>
          <a:stretch>
            <a:fillRect/>
          </a:stretch>
        </p:blipFill>
        <p:spPr>
          <a:xfrm>
            <a:off x="1718463" y="5721448"/>
            <a:ext cx="6823901" cy="1048945"/>
          </a:xfrm>
          <a:prstGeom prst="rect">
            <a:avLst/>
          </a:prstGeom>
        </p:spPr>
      </p:pic>
      <p:sp>
        <p:nvSpPr>
          <p:cNvPr id="11" name="Rectangle 10">
            <a:extLst>
              <a:ext uri="{FF2B5EF4-FFF2-40B4-BE49-F238E27FC236}">
                <a16:creationId xmlns:a16="http://schemas.microsoft.com/office/drawing/2014/main" id="{2EE0FD5D-EDCE-4115-BBA9-821897934592}"/>
              </a:ext>
            </a:extLst>
          </p:cNvPr>
          <p:cNvSpPr/>
          <p:nvPr/>
        </p:nvSpPr>
        <p:spPr>
          <a:xfrm>
            <a:off x="0" y="-169911"/>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4.4.</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1590113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7E2B4A6-1515-46C0-890A-5AFC7A9F761D}"/>
              </a:ext>
            </a:extLst>
          </p:cNvPr>
          <p:cNvGrpSpPr/>
          <p:nvPr/>
        </p:nvGrpSpPr>
        <p:grpSpPr>
          <a:xfrm>
            <a:off x="577034" y="816873"/>
            <a:ext cx="11456922" cy="1938992"/>
            <a:chOff x="577034" y="816873"/>
            <a:chExt cx="11456922" cy="1938992"/>
          </a:xfrm>
        </p:grpSpPr>
        <p:sp>
          <p:nvSpPr>
            <p:cNvPr id="14" name="Rounded Rectangle 13"/>
            <p:cNvSpPr/>
            <p:nvPr/>
          </p:nvSpPr>
          <p:spPr>
            <a:xfrm>
              <a:off x="577034" y="816873"/>
              <a:ext cx="11354346" cy="193899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12" name="Rectangle 11">
              <a:extLst>
                <a:ext uri="{FF2B5EF4-FFF2-40B4-BE49-F238E27FC236}">
                  <a16:creationId xmlns:a16="http://schemas.microsoft.com/office/drawing/2014/main" id="{88A7D956-033E-4948-88B9-A1916896CA59}"/>
                </a:ext>
              </a:extLst>
            </p:cNvPr>
            <p:cNvSpPr/>
            <p:nvPr/>
          </p:nvSpPr>
          <p:spPr>
            <a:xfrm>
              <a:off x="790223" y="816873"/>
              <a:ext cx="11243733" cy="1938992"/>
            </a:xfrm>
            <a:prstGeom prst="rect">
              <a:avLst/>
            </a:prstGeom>
          </p:spPr>
          <p:txBody>
            <a:bodyPr wrap="square">
              <a:spAutoFit/>
            </a:bodyPr>
            <a:lstStyle/>
            <a:p>
              <a:r>
                <a:rPr lang="vi-VN" sz="2400" b="1"/>
                <a:t>Một máy bay di chuyển ra đến đường bằng và bắt đầu chạy đà để cất cánh. Giả sử vận tốc của máy bay khi chạy đà được cho bởi </a:t>
              </a:r>
              <a:r>
                <a:rPr lang="vi-VN" sz="2400">
                  <a:solidFill>
                    <a:srgbClr val="C00000"/>
                  </a:solidFill>
                  <a:latin typeface="Times New Roman" panose="02020603050405020304" pitchFamily="18" charset="0"/>
                  <a:cs typeface="Times New Roman" panose="02020603050405020304" pitchFamily="18" charset="0"/>
                </a:rPr>
                <a:t>v(</a:t>
              </a:r>
              <a:r>
                <a:rPr lang="vi-VN" sz="2400" i="1">
                  <a:solidFill>
                    <a:srgbClr val="C00000"/>
                  </a:solidFill>
                  <a:latin typeface="Times New Roman" panose="02020603050405020304" pitchFamily="18" charset="0"/>
                  <a:cs typeface="Times New Roman" panose="02020603050405020304" pitchFamily="18" charset="0"/>
                </a:rPr>
                <a:t>t</a:t>
              </a:r>
              <a:r>
                <a:rPr lang="vi-VN" sz="2400">
                  <a:solidFill>
                    <a:srgbClr val="C00000"/>
                  </a:solidFill>
                  <a:latin typeface="Times New Roman" panose="02020603050405020304" pitchFamily="18" charset="0"/>
                  <a:cs typeface="Times New Roman" panose="02020603050405020304" pitchFamily="18" charset="0"/>
                </a:rPr>
                <a:t>) = 5+3</a:t>
              </a:r>
              <a:r>
                <a:rPr lang="vi-VN" sz="2400" i="1">
                  <a:solidFill>
                    <a:srgbClr val="C00000"/>
                  </a:solidFill>
                  <a:latin typeface="Times New Roman" panose="02020603050405020304" pitchFamily="18" charset="0"/>
                  <a:cs typeface="Times New Roman" panose="02020603050405020304" pitchFamily="18" charset="0"/>
                </a:rPr>
                <a:t>t</a:t>
              </a:r>
              <a:r>
                <a:rPr lang="vi-VN" sz="2400">
                  <a:solidFill>
                    <a:srgbClr val="C00000"/>
                  </a:solidFill>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m/s</a:t>
              </a:r>
              <a:r>
                <a:rPr lang="vi-VN" sz="2400">
                  <a:latin typeface="Times New Roman" panose="02020603050405020304" pitchFamily="18" charset="0"/>
                  <a:cs typeface="Times New Roman" panose="02020603050405020304" pitchFamily="18" charset="0"/>
                </a:rPr>
                <a:t>), </a:t>
              </a:r>
              <a:r>
                <a:rPr lang="vi-VN" sz="2400" b="1"/>
                <a:t>với</a:t>
              </a:r>
              <a:r>
                <a:rPr lang="vi-VN" sz="2400" b="1"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t </a:t>
              </a:r>
              <a:r>
                <a:rPr lang="vi-VN" sz="2400" b="1"/>
                <a:t>là thời gian (tính bằng giây) kể từ khi máy bay bắt đầu chạy đà. Sau 30 giây thì máy bay cất cánh rời đường băng. Quãng đường máy bay đã di chuyển từ khi bắt đầu chạy đà đến khi rời đường băng là bao nhiêu mét?</a:t>
              </a:r>
            </a:p>
          </p:txBody>
        </p:sp>
      </p:grpSp>
      <p:sp>
        <p:nvSpPr>
          <p:cNvPr id="13" name="Rectangle 12">
            <a:extLst>
              <a:ext uri="{FF2B5EF4-FFF2-40B4-BE49-F238E27FC236}">
                <a16:creationId xmlns:a16="http://schemas.microsoft.com/office/drawing/2014/main" id="{70F7358B-4A6A-4724-97A5-5E5FE420A2E1}"/>
              </a:ext>
            </a:extLst>
          </p:cNvPr>
          <p:cNvSpPr/>
          <p:nvPr/>
        </p:nvSpPr>
        <p:spPr>
          <a:xfrm>
            <a:off x="327377" y="3194616"/>
            <a:ext cx="6479823" cy="3046988"/>
          </a:xfrm>
          <a:prstGeom prst="rect">
            <a:avLst/>
          </a:prstGeom>
        </p:spPr>
        <p:txBody>
          <a:bodyPr wrap="square">
            <a:spAutoFit/>
          </a:bodyPr>
          <a:lstStyle/>
          <a:p>
            <a:pPr marL="342900" indent="-342900">
              <a:buFont typeface="Wingdings" panose="05000000000000000000" pitchFamily="2" charset="2"/>
              <a:buChar char="v"/>
            </a:pPr>
            <a:r>
              <a:rPr lang="vi-VN" sz="2400" b="1"/>
              <a:t>Ta cần tìm quãng đường </a:t>
            </a:r>
            <a:r>
              <a:rPr lang="vi-VN" sz="2400">
                <a:latin typeface="Times New Roman" panose="02020603050405020304" pitchFamily="18" charset="0"/>
                <a:cs typeface="Times New Roman" panose="02020603050405020304" pitchFamily="18" charset="0"/>
              </a:rPr>
              <a:t>S(</a:t>
            </a:r>
            <a:r>
              <a:rPr lang="vi-VN" sz="2400" i="1">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a:t>
            </a:r>
            <a:r>
              <a:rPr lang="vi-VN" sz="2400" b="1"/>
              <a:t> mà máy bay di chuyển được sau t giây kể từ lúc bắt đầu chạy đà. Từ ý nghĩa cơ học của đạo hàm, ta biết rằng </a:t>
            </a:r>
            <a:r>
              <a:rPr lang="vi-VN" sz="2400">
                <a:latin typeface="Times New Roman" panose="02020603050405020304" pitchFamily="18" charset="0"/>
                <a:cs typeface="Times New Roman" panose="02020603050405020304" pitchFamily="18" charset="0"/>
              </a:rPr>
              <a:t>S'(</a:t>
            </a:r>
            <a:r>
              <a:rPr lang="vi-VN" sz="2400" i="1">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 = v(</a:t>
            </a:r>
            <a:r>
              <a:rPr lang="vi-VN" sz="2400" i="1">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 </a:t>
            </a:r>
            <a:r>
              <a:rPr lang="vi-VN" sz="2400" b="1"/>
              <a:t>Như vậy, ta cần tìm một hàm số có đạo hàm bằng hàm số </a:t>
            </a:r>
            <a:r>
              <a:rPr lang="vi-VN" sz="2400">
                <a:latin typeface="Times New Roman" panose="02020603050405020304" pitchFamily="18" charset="0"/>
                <a:cs typeface="Times New Roman" panose="02020603050405020304" pitchFamily="18" charset="0"/>
              </a:rPr>
              <a:t>v(</a:t>
            </a:r>
            <a:r>
              <a:rPr lang="vi-VN" sz="2400" i="1">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a:t>
            </a:r>
            <a:r>
              <a:rPr lang="vi-VN" sz="2400" b="1"/>
              <a:t> đã cho. Bài toán này dẫn đến một khái niệm quan trọng trong Toán học, đó là khái niệm </a:t>
            </a:r>
            <a:r>
              <a:rPr lang="vi-VN" sz="2400" b="1">
                <a:solidFill>
                  <a:srgbClr val="C00000"/>
                </a:solidFill>
              </a:rPr>
              <a:t>nguyên hàm</a:t>
            </a:r>
            <a:r>
              <a:rPr lang="vi-VN" sz="2400" b="1"/>
              <a:t>.</a:t>
            </a:r>
            <a:endParaRPr lang="en-US" sz="2400" b="1"/>
          </a:p>
        </p:txBody>
      </p:sp>
      <p:pic>
        <p:nvPicPr>
          <p:cNvPr id="22" name="Picture 21">
            <a:extLst>
              <a:ext uri="{FF2B5EF4-FFF2-40B4-BE49-F238E27FC236}">
                <a16:creationId xmlns:a16="http://schemas.microsoft.com/office/drawing/2014/main" id="{1227CB48-52F8-4307-83FD-C04B33C25836}"/>
              </a:ext>
            </a:extLst>
          </p:cNvPr>
          <p:cNvPicPr>
            <a:picLocks noChangeAspect="1"/>
          </p:cNvPicPr>
          <p:nvPr/>
        </p:nvPicPr>
        <p:blipFill rotWithShape="1">
          <a:blip r:embed="rId3"/>
          <a:srcRect l="30747" r="30559"/>
          <a:stretch/>
        </p:blipFill>
        <p:spPr>
          <a:xfrm>
            <a:off x="4718918" y="124178"/>
            <a:ext cx="2352885" cy="577576"/>
          </a:xfrm>
          <a:prstGeom prst="rect">
            <a:avLst/>
          </a:prstGeom>
        </p:spPr>
      </p:pic>
      <p:grpSp>
        <p:nvGrpSpPr>
          <p:cNvPr id="29" name="Group 28">
            <a:extLst>
              <a:ext uri="{FF2B5EF4-FFF2-40B4-BE49-F238E27FC236}">
                <a16:creationId xmlns:a16="http://schemas.microsoft.com/office/drawing/2014/main" id="{B0DB1A38-A58C-4BFC-9638-1C828AB346C2}"/>
              </a:ext>
            </a:extLst>
          </p:cNvPr>
          <p:cNvGrpSpPr/>
          <p:nvPr/>
        </p:nvGrpSpPr>
        <p:grpSpPr>
          <a:xfrm>
            <a:off x="7810934" y="2870984"/>
            <a:ext cx="4120446" cy="3855071"/>
            <a:chOff x="7968978" y="2543607"/>
            <a:chExt cx="4120446" cy="3855071"/>
          </a:xfrm>
        </p:grpSpPr>
        <p:pic>
          <p:nvPicPr>
            <p:cNvPr id="15" name="Picture 14">
              <a:extLst>
                <a:ext uri="{FF2B5EF4-FFF2-40B4-BE49-F238E27FC236}">
                  <a16:creationId xmlns:a16="http://schemas.microsoft.com/office/drawing/2014/main" id="{3FE5F5E9-DF10-4D9D-A8E4-41B8EC5774DE}"/>
                </a:ext>
              </a:extLst>
            </p:cNvPr>
            <p:cNvPicPr>
              <a:picLocks noChangeAspect="1"/>
            </p:cNvPicPr>
            <p:nvPr/>
          </p:nvPicPr>
          <p:blipFill rotWithShape="1">
            <a:blip r:embed="rId4"/>
            <a:srcRect l="1584" r="2088"/>
            <a:stretch/>
          </p:blipFill>
          <p:spPr>
            <a:xfrm>
              <a:off x="7968978" y="2543607"/>
              <a:ext cx="4120446" cy="3370620"/>
            </a:xfrm>
            <a:prstGeom prst="rect">
              <a:avLst/>
            </a:prstGeom>
          </p:spPr>
        </p:pic>
        <p:sp>
          <p:nvSpPr>
            <p:cNvPr id="24" name="TextBox 23">
              <a:extLst>
                <a:ext uri="{FF2B5EF4-FFF2-40B4-BE49-F238E27FC236}">
                  <a16:creationId xmlns:a16="http://schemas.microsoft.com/office/drawing/2014/main" id="{B495A267-3E5F-46D6-894B-628914F1B76C}"/>
                </a:ext>
              </a:extLst>
            </p:cNvPr>
            <p:cNvSpPr txBox="1"/>
            <p:nvPr/>
          </p:nvSpPr>
          <p:spPr>
            <a:xfrm>
              <a:off x="9787467" y="6029346"/>
              <a:ext cx="736099" cy="369332"/>
            </a:xfrm>
            <a:prstGeom prst="rect">
              <a:avLst/>
            </a:prstGeom>
            <a:noFill/>
          </p:spPr>
          <p:txBody>
            <a:bodyPr wrap="none" rtlCol="0">
              <a:spAutoFit/>
            </a:bodyPr>
            <a:lstStyle/>
            <a:p>
              <a:r>
                <a:rPr lang="vi-VN" b="1">
                  <a:solidFill>
                    <a:srgbClr val="C00000"/>
                  </a:solidFill>
                </a:rPr>
                <a:t>H.4.1</a:t>
              </a:r>
              <a:endParaRPr lang="en-US" b="1">
                <a:solidFill>
                  <a:srgbClr val="C00000"/>
                </a:solidFill>
              </a:endParaRPr>
            </a:p>
          </p:txBody>
        </p:sp>
      </p:grpSp>
    </p:spTree>
    <p:extLst>
      <p:ext uri="{BB962C8B-B14F-4D97-AF65-F5344CB8AC3E}">
        <p14:creationId xmlns:p14="http://schemas.microsoft.com/office/powerpoint/2010/main" val="28462104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8B6425-97FC-407B-8F72-7E3868711149}"/>
              </a:ext>
            </a:extLst>
          </p:cNvPr>
          <p:cNvPicPr>
            <a:picLocks noChangeAspect="1"/>
          </p:cNvPicPr>
          <p:nvPr/>
        </p:nvPicPr>
        <p:blipFill>
          <a:blip r:embed="rId3"/>
          <a:stretch>
            <a:fillRect/>
          </a:stretch>
        </p:blipFill>
        <p:spPr>
          <a:xfrm>
            <a:off x="1551546" y="134657"/>
            <a:ext cx="10201270" cy="876041"/>
          </a:xfrm>
          <a:prstGeom prst="rect">
            <a:avLst/>
          </a:prstGeom>
        </p:spPr>
      </p:pic>
      <p:pic>
        <p:nvPicPr>
          <p:cNvPr id="3" name="Picture 2">
            <a:extLst>
              <a:ext uri="{FF2B5EF4-FFF2-40B4-BE49-F238E27FC236}">
                <a16:creationId xmlns:a16="http://schemas.microsoft.com/office/drawing/2014/main" id="{38CFEB52-39F9-4BF0-BF84-89ED7BEA980A}"/>
              </a:ext>
            </a:extLst>
          </p:cNvPr>
          <p:cNvPicPr>
            <a:picLocks noChangeAspect="1"/>
          </p:cNvPicPr>
          <p:nvPr/>
        </p:nvPicPr>
        <p:blipFill>
          <a:blip r:embed="rId4"/>
          <a:stretch>
            <a:fillRect/>
          </a:stretch>
        </p:blipFill>
        <p:spPr>
          <a:xfrm>
            <a:off x="1551546" y="985531"/>
            <a:ext cx="6777793" cy="1095051"/>
          </a:xfrm>
          <a:prstGeom prst="rect">
            <a:avLst/>
          </a:prstGeom>
        </p:spPr>
      </p:pic>
      <p:pic>
        <p:nvPicPr>
          <p:cNvPr id="4" name="Picture 3">
            <a:extLst>
              <a:ext uri="{FF2B5EF4-FFF2-40B4-BE49-F238E27FC236}">
                <a16:creationId xmlns:a16="http://schemas.microsoft.com/office/drawing/2014/main" id="{39AFD313-724C-441D-A202-B08BDC3AC423}"/>
              </a:ext>
            </a:extLst>
          </p:cNvPr>
          <p:cNvPicPr>
            <a:picLocks noChangeAspect="1"/>
          </p:cNvPicPr>
          <p:nvPr/>
        </p:nvPicPr>
        <p:blipFill>
          <a:blip r:embed="rId5"/>
          <a:stretch>
            <a:fillRect/>
          </a:stretch>
        </p:blipFill>
        <p:spPr>
          <a:xfrm>
            <a:off x="1365954" y="2199728"/>
            <a:ext cx="10709782" cy="783826"/>
          </a:xfrm>
          <a:prstGeom prst="rect">
            <a:avLst/>
          </a:prstGeom>
        </p:spPr>
      </p:pic>
      <p:pic>
        <p:nvPicPr>
          <p:cNvPr id="5" name="Picture 4">
            <a:extLst>
              <a:ext uri="{FF2B5EF4-FFF2-40B4-BE49-F238E27FC236}">
                <a16:creationId xmlns:a16="http://schemas.microsoft.com/office/drawing/2014/main" id="{81CE89C0-1E27-463C-BD2C-30D91EE8D7F7}"/>
              </a:ext>
            </a:extLst>
          </p:cNvPr>
          <p:cNvPicPr>
            <a:picLocks noChangeAspect="1"/>
          </p:cNvPicPr>
          <p:nvPr/>
        </p:nvPicPr>
        <p:blipFill>
          <a:blip r:embed="rId6"/>
          <a:stretch>
            <a:fillRect/>
          </a:stretch>
        </p:blipFill>
        <p:spPr>
          <a:xfrm>
            <a:off x="1385604" y="3154805"/>
            <a:ext cx="9740195" cy="852987"/>
          </a:xfrm>
          <a:prstGeom prst="rect">
            <a:avLst/>
          </a:prstGeom>
        </p:spPr>
      </p:pic>
      <p:sp>
        <p:nvSpPr>
          <p:cNvPr id="6" name="Rectangle 5">
            <a:extLst>
              <a:ext uri="{FF2B5EF4-FFF2-40B4-BE49-F238E27FC236}">
                <a16:creationId xmlns:a16="http://schemas.microsoft.com/office/drawing/2014/main" id="{C7EA0744-E37F-4796-822A-8CAC4B9FC94C}"/>
              </a:ext>
            </a:extLst>
          </p:cNvPr>
          <p:cNvSpPr/>
          <p:nvPr/>
        </p:nvSpPr>
        <p:spPr>
          <a:xfrm>
            <a:off x="28281" y="-122776"/>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4.5.</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nvGrpSpPr>
          <p:cNvPr id="9" name="Group 8">
            <a:extLst>
              <a:ext uri="{FF2B5EF4-FFF2-40B4-BE49-F238E27FC236}">
                <a16:creationId xmlns:a16="http://schemas.microsoft.com/office/drawing/2014/main" id="{3AA4236B-E34C-4667-A9D4-3F106A8E40B7}"/>
              </a:ext>
            </a:extLst>
          </p:cNvPr>
          <p:cNvGrpSpPr/>
          <p:nvPr/>
        </p:nvGrpSpPr>
        <p:grpSpPr>
          <a:xfrm>
            <a:off x="1551546" y="4048449"/>
            <a:ext cx="9679305" cy="668558"/>
            <a:chOff x="1551546" y="3952955"/>
            <a:chExt cx="9679305" cy="668558"/>
          </a:xfrm>
        </p:grpSpPr>
        <p:pic>
          <p:nvPicPr>
            <p:cNvPr id="7" name="Picture 6">
              <a:extLst>
                <a:ext uri="{FF2B5EF4-FFF2-40B4-BE49-F238E27FC236}">
                  <a16:creationId xmlns:a16="http://schemas.microsoft.com/office/drawing/2014/main" id="{C8068EB6-01AE-4AE7-87A8-9F7085DF473E}"/>
                </a:ext>
              </a:extLst>
            </p:cNvPr>
            <p:cNvPicPr>
              <a:picLocks noChangeAspect="1"/>
            </p:cNvPicPr>
            <p:nvPr/>
          </p:nvPicPr>
          <p:blipFill>
            <a:blip r:embed="rId7"/>
            <a:stretch>
              <a:fillRect/>
            </a:stretch>
          </p:blipFill>
          <p:spPr>
            <a:xfrm>
              <a:off x="6182087" y="3952955"/>
              <a:ext cx="5048764" cy="668558"/>
            </a:xfrm>
            <a:prstGeom prst="rect">
              <a:avLst/>
            </a:prstGeom>
          </p:spPr>
        </p:pic>
        <p:sp>
          <p:nvSpPr>
            <p:cNvPr id="8" name="TextBox 7">
              <a:extLst>
                <a:ext uri="{FF2B5EF4-FFF2-40B4-BE49-F238E27FC236}">
                  <a16:creationId xmlns:a16="http://schemas.microsoft.com/office/drawing/2014/main" id="{24DFB393-C880-4271-82F1-6F6D1F06634A}"/>
                </a:ext>
              </a:extLst>
            </p:cNvPr>
            <p:cNvSpPr txBox="1"/>
            <p:nvPr/>
          </p:nvSpPr>
          <p:spPr>
            <a:xfrm>
              <a:off x="1551546" y="3978145"/>
              <a:ext cx="473559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Hệ số góc tiếp tuyến của (C) tại</a:t>
              </a:r>
            </a:p>
          </p:txBody>
        </p:sp>
      </p:grpSp>
      <p:pic>
        <p:nvPicPr>
          <p:cNvPr id="10" name="Picture 9">
            <a:extLst>
              <a:ext uri="{FF2B5EF4-FFF2-40B4-BE49-F238E27FC236}">
                <a16:creationId xmlns:a16="http://schemas.microsoft.com/office/drawing/2014/main" id="{DCC7B9B1-DC64-409F-B052-8026984EDC99}"/>
              </a:ext>
            </a:extLst>
          </p:cNvPr>
          <p:cNvPicPr>
            <a:picLocks noChangeAspect="1"/>
          </p:cNvPicPr>
          <p:nvPr/>
        </p:nvPicPr>
        <p:blipFill>
          <a:blip r:embed="rId8"/>
          <a:stretch>
            <a:fillRect/>
          </a:stretch>
        </p:blipFill>
        <p:spPr>
          <a:xfrm>
            <a:off x="1551546" y="4782854"/>
            <a:ext cx="7400243" cy="622450"/>
          </a:xfrm>
          <a:prstGeom prst="rect">
            <a:avLst/>
          </a:prstGeom>
        </p:spPr>
      </p:pic>
      <p:pic>
        <p:nvPicPr>
          <p:cNvPr id="11" name="Picture 10">
            <a:extLst>
              <a:ext uri="{FF2B5EF4-FFF2-40B4-BE49-F238E27FC236}">
                <a16:creationId xmlns:a16="http://schemas.microsoft.com/office/drawing/2014/main" id="{AE195693-41B8-4898-8AAB-4F434A485C3B}"/>
              </a:ext>
            </a:extLst>
          </p:cNvPr>
          <p:cNvPicPr>
            <a:picLocks noChangeAspect="1"/>
          </p:cNvPicPr>
          <p:nvPr/>
        </p:nvPicPr>
        <p:blipFill>
          <a:blip r:embed="rId9"/>
          <a:stretch>
            <a:fillRect/>
          </a:stretch>
        </p:blipFill>
        <p:spPr>
          <a:xfrm>
            <a:off x="1673650" y="5471151"/>
            <a:ext cx="7042911" cy="1048945"/>
          </a:xfrm>
          <a:prstGeom prst="rect">
            <a:avLst/>
          </a:prstGeom>
        </p:spPr>
      </p:pic>
      <p:sp>
        <p:nvSpPr>
          <p:cNvPr id="12" name="Rectangle 11">
            <a:extLst>
              <a:ext uri="{FF2B5EF4-FFF2-40B4-BE49-F238E27FC236}">
                <a16:creationId xmlns:a16="http://schemas.microsoft.com/office/drawing/2014/main" id="{0B136ABA-09CA-4A23-A424-1A9DDB138862}"/>
              </a:ext>
            </a:extLst>
          </p:cNvPr>
          <p:cNvSpPr/>
          <p:nvPr/>
        </p:nvSpPr>
        <p:spPr>
          <a:xfrm>
            <a:off x="266086" y="3710919"/>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4.6.</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28951136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F4DAC-7695-4463-9364-779DD48A6041}"/>
              </a:ext>
            </a:extLst>
          </p:cNvPr>
          <p:cNvSpPr/>
          <p:nvPr/>
        </p:nvSpPr>
        <p:spPr>
          <a:xfrm>
            <a:off x="1596271" y="290123"/>
            <a:ext cx="10422903" cy="1384995"/>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Từ ý nghĩa cơ học của đạo hàm, ta đã biết độ cao </a:t>
            </a:r>
            <a:r>
              <a:rPr lang="vi-VN" sz="2800" i="1">
                <a:latin typeface="Times New Roman" panose="02020603050405020304" pitchFamily="18" charset="0"/>
                <a:cs typeface="Times New Roman" panose="02020603050405020304" pitchFamily="18" charset="0"/>
              </a:rPr>
              <a:t>h(t)</a:t>
            </a:r>
            <a:r>
              <a:rPr lang="vi-VN" sz="2800">
                <a:latin typeface="Times New Roman" panose="02020603050405020304" pitchFamily="18" charset="0"/>
                <a:cs typeface="Times New Roman" panose="02020603050405020304" pitchFamily="18" charset="0"/>
              </a:rPr>
              <a:t> của viên đạn (tính từ mặt đất) tại thời điểm t thoả mãn </a:t>
            </a:r>
            <a:r>
              <a:rPr lang="vi-VN" sz="2800" i="1">
                <a:latin typeface="Times New Roman" panose="02020603050405020304" pitchFamily="18" charset="0"/>
                <a:cs typeface="Times New Roman" panose="02020603050405020304" pitchFamily="18" charset="0"/>
              </a:rPr>
              <a:t>h'(t) = v(t) </a:t>
            </a:r>
            <a:r>
              <a:rPr lang="vi-VN" sz="2800">
                <a:latin typeface="Times New Roman" panose="02020603050405020304" pitchFamily="18" charset="0"/>
                <a:cs typeface="Times New Roman" panose="02020603050405020304" pitchFamily="18" charset="0"/>
              </a:rPr>
              <a:t>nên </a:t>
            </a:r>
            <a:r>
              <a:rPr lang="vi-VN" sz="2800" i="1">
                <a:latin typeface="Times New Roman" panose="02020603050405020304" pitchFamily="18" charset="0"/>
                <a:cs typeface="Times New Roman" panose="02020603050405020304" pitchFamily="18" charset="0"/>
              </a:rPr>
              <a:t>h(t)</a:t>
            </a:r>
            <a:r>
              <a:rPr lang="vi-VN" sz="2800">
                <a:latin typeface="Times New Roman" panose="02020603050405020304" pitchFamily="18" charset="0"/>
                <a:cs typeface="Times New Roman" panose="02020603050405020304" pitchFamily="18" charset="0"/>
              </a:rPr>
              <a:t> là nguyên hàm của hàm vận tốc </a:t>
            </a:r>
            <a:r>
              <a:rPr lang="vi-VN" sz="2800" i="1">
                <a:latin typeface="Times New Roman" panose="02020603050405020304" pitchFamily="18" charset="0"/>
                <a:cs typeface="Times New Roman" panose="02020603050405020304" pitchFamily="18" charset="0"/>
              </a:rPr>
              <a:t>v(t)</a:t>
            </a:r>
            <a:r>
              <a:rPr lang="vi-VN" sz="2800">
                <a:latin typeface="Times New Roman" panose="02020603050405020304" pitchFamily="18" charset="0"/>
                <a:cs typeface="Times New Roman" panose="02020603050405020304" pitchFamily="18" charset="0"/>
              </a:rPr>
              <a:t>. Ta có:</a:t>
            </a:r>
            <a:endParaRPr lang="en-US" sz="28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BA7F97C-63D1-4971-B6E3-5350349F4AF3}"/>
              </a:ext>
            </a:extLst>
          </p:cNvPr>
          <p:cNvPicPr>
            <a:picLocks noChangeAspect="1"/>
          </p:cNvPicPr>
          <p:nvPr/>
        </p:nvPicPr>
        <p:blipFill>
          <a:blip r:embed="rId3"/>
          <a:stretch>
            <a:fillRect/>
          </a:stretch>
        </p:blipFill>
        <p:spPr>
          <a:xfrm>
            <a:off x="3603677" y="1756557"/>
            <a:ext cx="6870007" cy="1025890"/>
          </a:xfrm>
          <a:prstGeom prst="rect">
            <a:avLst/>
          </a:prstGeom>
        </p:spPr>
      </p:pic>
      <p:pic>
        <p:nvPicPr>
          <p:cNvPr id="4" name="Picture 3">
            <a:extLst>
              <a:ext uri="{FF2B5EF4-FFF2-40B4-BE49-F238E27FC236}">
                <a16:creationId xmlns:a16="http://schemas.microsoft.com/office/drawing/2014/main" id="{8917CD51-6A43-4583-959F-E6A364213B0E}"/>
              </a:ext>
            </a:extLst>
          </p:cNvPr>
          <p:cNvPicPr>
            <a:picLocks noChangeAspect="1"/>
          </p:cNvPicPr>
          <p:nvPr/>
        </p:nvPicPr>
        <p:blipFill rotWithShape="1">
          <a:blip r:embed="rId4"/>
          <a:srcRect r="42676" b="54160"/>
          <a:stretch/>
        </p:blipFill>
        <p:spPr>
          <a:xfrm>
            <a:off x="1596271" y="2782447"/>
            <a:ext cx="7797009" cy="597088"/>
          </a:xfrm>
          <a:prstGeom prst="rect">
            <a:avLst/>
          </a:prstGeom>
        </p:spPr>
      </p:pic>
      <p:grpSp>
        <p:nvGrpSpPr>
          <p:cNvPr id="7" name="Group 6">
            <a:extLst>
              <a:ext uri="{FF2B5EF4-FFF2-40B4-BE49-F238E27FC236}">
                <a16:creationId xmlns:a16="http://schemas.microsoft.com/office/drawing/2014/main" id="{7995BC6E-097C-45A7-A15C-02703098F629}"/>
              </a:ext>
            </a:extLst>
          </p:cNvPr>
          <p:cNvGrpSpPr/>
          <p:nvPr/>
        </p:nvGrpSpPr>
        <p:grpSpPr>
          <a:xfrm>
            <a:off x="1795340" y="3591232"/>
            <a:ext cx="10223834" cy="597088"/>
            <a:chOff x="1795340" y="3591232"/>
            <a:chExt cx="10223834" cy="597088"/>
          </a:xfrm>
        </p:grpSpPr>
        <p:pic>
          <p:nvPicPr>
            <p:cNvPr id="5" name="Picture 4">
              <a:extLst>
                <a:ext uri="{FF2B5EF4-FFF2-40B4-BE49-F238E27FC236}">
                  <a16:creationId xmlns:a16="http://schemas.microsoft.com/office/drawing/2014/main" id="{0537054E-AD14-440E-BC49-ECFF7AE6D285}"/>
                </a:ext>
              </a:extLst>
            </p:cNvPr>
            <p:cNvPicPr>
              <a:picLocks noChangeAspect="1"/>
            </p:cNvPicPr>
            <p:nvPr/>
          </p:nvPicPr>
          <p:blipFill rotWithShape="1">
            <a:blip r:embed="rId4"/>
            <a:srcRect l="57323" r="1166" b="54160"/>
            <a:stretch/>
          </p:blipFill>
          <p:spPr>
            <a:xfrm>
              <a:off x="1795340" y="3591232"/>
              <a:ext cx="5646185" cy="597088"/>
            </a:xfrm>
            <a:prstGeom prst="rect">
              <a:avLst/>
            </a:prstGeom>
          </p:spPr>
        </p:pic>
        <p:pic>
          <p:nvPicPr>
            <p:cNvPr id="6" name="Picture 5">
              <a:extLst>
                <a:ext uri="{FF2B5EF4-FFF2-40B4-BE49-F238E27FC236}">
                  <a16:creationId xmlns:a16="http://schemas.microsoft.com/office/drawing/2014/main" id="{E27082C4-EB06-4AF5-A2FE-68B33A00DB2A}"/>
                </a:ext>
              </a:extLst>
            </p:cNvPr>
            <p:cNvPicPr>
              <a:picLocks noChangeAspect="1"/>
            </p:cNvPicPr>
            <p:nvPr/>
          </p:nvPicPr>
          <p:blipFill rotWithShape="1">
            <a:blip r:embed="rId4"/>
            <a:srcRect l="1472" t="56513" r="62048" b="5233"/>
            <a:stretch/>
          </p:blipFill>
          <p:spPr>
            <a:xfrm>
              <a:off x="7441525" y="3690050"/>
              <a:ext cx="4577649" cy="498270"/>
            </a:xfrm>
            <a:prstGeom prst="rect">
              <a:avLst/>
            </a:prstGeom>
          </p:spPr>
        </p:pic>
      </p:grpSp>
      <p:pic>
        <p:nvPicPr>
          <p:cNvPr id="8" name="Picture 7">
            <a:extLst>
              <a:ext uri="{FF2B5EF4-FFF2-40B4-BE49-F238E27FC236}">
                <a16:creationId xmlns:a16="http://schemas.microsoft.com/office/drawing/2014/main" id="{937C7780-5834-4EF3-8790-4BBEA43D7B3A}"/>
              </a:ext>
            </a:extLst>
          </p:cNvPr>
          <p:cNvPicPr>
            <a:picLocks noChangeAspect="1"/>
          </p:cNvPicPr>
          <p:nvPr/>
        </p:nvPicPr>
        <p:blipFill rotWithShape="1">
          <a:blip r:embed="rId5"/>
          <a:srcRect r="43067" b="74200"/>
          <a:stretch/>
        </p:blipFill>
        <p:spPr>
          <a:xfrm>
            <a:off x="1506151" y="4287138"/>
            <a:ext cx="7665116" cy="535300"/>
          </a:xfrm>
          <a:prstGeom prst="rect">
            <a:avLst/>
          </a:prstGeom>
        </p:spPr>
      </p:pic>
      <p:pic>
        <p:nvPicPr>
          <p:cNvPr id="10" name="Picture 9">
            <a:extLst>
              <a:ext uri="{FF2B5EF4-FFF2-40B4-BE49-F238E27FC236}">
                <a16:creationId xmlns:a16="http://schemas.microsoft.com/office/drawing/2014/main" id="{01FF48C0-070F-4B2D-A856-1084DFBBE40D}"/>
              </a:ext>
            </a:extLst>
          </p:cNvPr>
          <p:cNvPicPr>
            <a:picLocks noChangeAspect="1"/>
          </p:cNvPicPr>
          <p:nvPr/>
        </p:nvPicPr>
        <p:blipFill rotWithShape="1">
          <a:blip r:embed="rId5"/>
          <a:srcRect l="56141" r="989" b="74200"/>
          <a:stretch/>
        </p:blipFill>
        <p:spPr>
          <a:xfrm>
            <a:off x="2138659" y="4921256"/>
            <a:ext cx="5771654" cy="535300"/>
          </a:xfrm>
          <a:prstGeom prst="rect">
            <a:avLst/>
          </a:prstGeom>
        </p:spPr>
      </p:pic>
      <p:sp>
        <p:nvSpPr>
          <p:cNvPr id="13" name="Rectangle 12">
            <a:extLst>
              <a:ext uri="{FF2B5EF4-FFF2-40B4-BE49-F238E27FC236}">
                <a16:creationId xmlns:a16="http://schemas.microsoft.com/office/drawing/2014/main" id="{987C5AA4-714C-4DA3-858A-598C57342620}"/>
              </a:ext>
            </a:extLst>
          </p:cNvPr>
          <p:cNvSpPr/>
          <p:nvPr/>
        </p:nvSpPr>
        <p:spPr>
          <a:xfrm>
            <a:off x="0" y="0"/>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4.7.</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2412808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E3CF-EADD-4FE4-869E-1CC2F52F76BD}"/>
              </a:ext>
            </a:extLst>
          </p:cNvPr>
          <p:cNvPicPr>
            <a:picLocks noChangeAspect="1"/>
          </p:cNvPicPr>
          <p:nvPr/>
        </p:nvPicPr>
        <p:blipFill rotWithShape="1">
          <a:blip r:embed="rId3"/>
          <a:srcRect l="35457" t="65179" r="10655" b="1121"/>
          <a:stretch/>
        </p:blipFill>
        <p:spPr>
          <a:xfrm>
            <a:off x="1862879" y="1482109"/>
            <a:ext cx="7255102" cy="699210"/>
          </a:xfrm>
          <a:prstGeom prst="rect">
            <a:avLst/>
          </a:prstGeom>
        </p:spPr>
      </p:pic>
      <p:pic>
        <p:nvPicPr>
          <p:cNvPr id="11" name="Picture 10">
            <a:extLst>
              <a:ext uri="{FF2B5EF4-FFF2-40B4-BE49-F238E27FC236}">
                <a16:creationId xmlns:a16="http://schemas.microsoft.com/office/drawing/2014/main" id="{5A5DAB14-C81E-40BB-88F8-114545EC93B8}"/>
              </a:ext>
            </a:extLst>
          </p:cNvPr>
          <p:cNvPicPr>
            <a:picLocks noChangeAspect="1"/>
          </p:cNvPicPr>
          <p:nvPr/>
        </p:nvPicPr>
        <p:blipFill rotWithShape="1">
          <a:blip r:embed="rId3"/>
          <a:srcRect l="764" t="35374" r="34677" b="38826"/>
          <a:stretch/>
        </p:blipFill>
        <p:spPr>
          <a:xfrm>
            <a:off x="1501910" y="260857"/>
            <a:ext cx="8691703" cy="535300"/>
          </a:xfrm>
          <a:prstGeom prst="rect">
            <a:avLst/>
          </a:prstGeom>
        </p:spPr>
      </p:pic>
      <p:pic>
        <p:nvPicPr>
          <p:cNvPr id="12" name="Picture 11">
            <a:extLst>
              <a:ext uri="{FF2B5EF4-FFF2-40B4-BE49-F238E27FC236}">
                <a16:creationId xmlns:a16="http://schemas.microsoft.com/office/drawing/2014/main" id="{1D6CF262-93DB-4A0D-8EDC-AE65ADCE553C}"/>
              </a:ext>
            </a:extLst>
          </p:cNvPr>
          <p:cNvPicPr>
            <a:picLocks noChangeAspect="1"/>
          </p:cNvPicPr>
          <p:nvPr/>
        </p:nvPicPr>
        <p:blipFill rotWithShape="1">
          <a:blip r:embed="rId3"/>
          <a:srcRect l="64962" t="37100" r="838" b="37100"/>
          <a:stretch/>
        </p:blipFill>
        <p:spPr>
          <a:xfrm>
            <a:off x="1862879" y="923330"/>
            <a:ext cx="4604399" cy="535300"/>
          </a:xfrm>
          <a:prstGeom prst="rect">
            <a:avLst/>
          </a:prstGeom>
        </p:spPr>
      </p:pic>
      <p:sp>
        <p:nvSpPr>
          <p:cNvPr id="13" name="Rectangle 12">
            <a:extLst>
              <a:ext uri="{FF2B5EF4-FFF2-40B4-BE49-F238E27FC236}">
                <a16:creationId xmlns:a16="http://schemas.microsoft.com/office/drawing/2014/main" id="{987C5AA4-714C-4DA3-858A-598C57342620}"/>
              </a:ext>
            </a:extLst>
          </p:cNvPr>
          <p:cNvSpPr/>
          <p:nvPr/>
        </p:nvSpPr>
        <p:spPr>
          <a:xfrm>
            <a:off x="0" y="0"/>
            <a:ext cx="13901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4.7.</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3281308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304067" y="5156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7" name="Straight Connector 6"/>
          <p:cNvCxnSpPr/>
          <p:nvPr/>
        </p:nvCxnSpPr>
        <p:spPr>
          <a:xfrm>
            <a:off x="9116656" y="4902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9116656" y="4902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13"/>
          <p:cNvSpPr/>
          <p:nvPr/>
        </p:nvSpPr>
        <p:spPr>
          <a:xfrm rot="873630">
            <a:off x="-722889" y="-198733"/>
            <a:ext cx="4347358" cy="6706705"/>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15"/>
          <p:cNvSpPr/>
          <p:nvPr/>
        </p:nvSpPr>
        <p:spPr>
          <a:xfrm rot="1661095">
            <a:off x="2910965" y="-239738"/>
            <a:ext cx="1299432" cy="7348358"/>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5"/>
          <p:cNvSpPr/>
          <p:nvPr/>
        </p:nvSpPr>
        <p:spPr>
          <a:xfrm rot="1702745">
            <a:off x="4375012" y="-248127"/>
            <a:ext cx="1415663" cy="7415219"/>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43" t="17982" r="12601" b="22046"/>
          <a:stretch/>
        </p:blipFill>
        <p:spPr bwMode="auto">
          <a:xfrm>
            <a:off x="893263" y="783235"/>
            <a:ext cx="2213008" cy="3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471" t="11198" r="6916" b="28723"/>
          <a:stretch/>
        </p:blipFill>
        <p:spPr bwMode="auto">
          <a:xfrm>
            <a:off x="825007" y="1561530"/>
            <a:ext cx="3342991" cy="44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55" t="19121" r="17589" b="20906"/>
          <a:stretch/>
        </p:blipFill>
        <p:spPr bwMode="auto">
          <a:xfrm>
            <a:off x="657988" y="1151029"/>
            <a:ext cx="723665" cy="46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9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600" fill="hold"/>
                                        <p:tgtEl>
                                          <p:spTgt spid="11"/>
                                        </p:tgtEl>
                                        <p:attrNameLst>
                                          <p:attrName>ppt_x</p:attrName>
                                        </p:attrNameLst>
                                      </p:cBhvr>
                                      <p:tavLst>
                                        <p:tav tm="0">
                                          <p:val>
                                            <p:strVal val="0-#ppt_w/2"/>
                                          </p:val>
                                        </p:tav>
                                        <p:tav tm="100000">
                                          <p:val>
                                            <p:strVal val="#ppt_x"/>
                                          </p:val>
                                        </p:tav>
                                      </p:tavLst>
                                    </p:anim>
                                    <p:anim calcmode="lin" valueType="num">
                                      <p:cBhvr additive="base">
                                        <p:cTn id="21" dur="6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528648" y="1902862"/>
            <a:ext cx="1134703" cy="271689"/>
          </a:xfrm>
          <a:prstGeom prst="rect">
            <a:avLst/>
          </a:prstGeom>
        </p:spPr>
      </p:pic>
      <p:grpSp>
        <p:nvGrpSpPr>
          <p:cNvPr id="38" name="Group 37">
            <a:extLst>
              <a:ext uri="{FF2B5EF4-FFF2-40B4-BE49-F238E27FC236}">
                <a16:creationId xmlns:a16="http://schemas.microsoft.com/office/drawing/2014/main" id="{3B8CC87F-0771-4C65-9429-BE8614722487}"/>
              </a:ext>
            </a:extLst>
          </p:cNvPr>
          <p:cNvGrpSpPr/>
          <p:nvPr/>
        </p:nvGrpSpPr>
        <p:grpSpPr>
          <a:xfrm>
            <a:off x="-44996" y="436293"/>
            <a:ext cx="12134421" cy="1367660"/>
            <a:chOff x="-44996" y="532077"/>
            <a:chExt cx="12134421" cy="1367660"/>
          </a:xfrm>
        </p:grpSpPr>
        <p:sp>
          <p:nvSpPr>
            <p:cNvPr id="14" name="Rounded Rectangle 13"/>
            <p:cNvSpPr/>
            <p:nvPr/>
          </p:nvSpPr>
          <p:spPr>
            <a:xfrm>
              <a:off x="735079" y="575231"/>
              <a:ext cx="11354346" cy="132450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pSp>
          <p:nvGrpSpPr>
            <p:cNvPr id="13" name="Group 12">
              <a:extLst>
                <a:ext uri="{FF2B5EF4-FFF2-40B4-BE49-F238E27FC236}">
                  <a16:creationId xmlns:a16="http://schemas.microsoft.com/office/drawing/2014/main" id="{40E313AF-E84E-4781-9D81-5B2C1FFF7C1B}"/>
                </a:ext>
              </a:extLst>
            </p:cNvPr>
            <p:cNvGrpSpPr/>
            <p:nvPr/>
          </p:nvGrpSpPr>
          <p:grpSpPr>
            <a:xfrm>
              <a:off x="1917839" y="532077"/>
              <a:ext cx="9963192" cy="1367660"/>
              <a:chOff x="1972933" y="615677"/>
              <a:chExt cx="9963192" cy="1367660"/>
            </a:xfrm>
          </p:grpSpPr>
          <p:sp>
            <p:nvSpPr>
              <p:cNvPr id="12" name="Rectangle 11">
                <a:extLst>
                  <a:ext uri="{FF2B5EF4-FFF2-40B4-BE49-F238E27FC236}">
                    <a16:creationId xmlns:a16="http://schemas.microsoft.com/office/drawing/2014/main" id="{3C604CC9-AD3C-4094-8FDE-6649A0155F50}"/>
                  </a:ext>
                </a:extLst>
              </p:cNvPr>
              <p:cNvSpPr/>
              <p:nvPr/>
            </p:nvSpPr>
            <p:spPr>
              <a:xfrm>
                <a:off x="1972933" y="783008"/>
                <a:ext cx="9963192" cy="1200329"/>
              </a:xfrm>
              <a:prstGeom prst="rect">
                <a:avLst/>
              </a:prstGeom>
            </p:spPr>
            <p:txBody>
              <a:bodyPr wrap="square">
                <a:spAutoFit/>
              </a:bodyPr>
              <a:lstStyle/>
              <a:p>
                <a:pPr marL="342900" indent="-342900">
                  <a:buFont typeface="Wingdings" panose="05000000000000000000" pitchFamily="2" charset="2"/>
                  <a:buChar char="v"/>
                </a:pPr>
                <a:r>
                  <a:rPr lang="en-US" sz="2400"/>
                  <a:t>Cho hai hàm số</a:t>
                </a:r>
              </a:p>
              <a:p>
                <a:r>
                  <a:rPr lang="en-US" sz="2400"/>
                  <a:t>a) Tính đạo hàm của hàm số</a:t>
                </a:r>
                <a:r>
                  <a:rPr lang="en-US" sz="2400" i="1">
                    <a:latin typeface="Times New Roman" panose="02020603050405020304" pitchFamily="18" charset="0"/>
                    <a:cs typeface="Times New Roman" panose="02020603050405020304" pitchFamily="18" charset="0"/>
                  </a:rPr>
                  <a:t> F</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a:t>
                </a:r>
              </a:p>
              <a:p>
                <a:r>
                  <a:rPr lang="en-US" sz="2400"/>
                  <a:t>b) </a:t>
                </a:r>
                <a:r>
                  <a:rPr lang="en-US" sz="2400" i="1">
                    <a:latin typeface="Times New Roman" panose="02020603050405020304" pitchFamily="18" charset="0"/>
                    <a:cs typeface="Times New Roman" panose="02020603050405020304" pitchFamily="18" charset="0"/>
                  </a:rPr>
                  <a:t>F'</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en-US" sz="2400"/>
                  <a:t>và </a:t>
                </a:r>
                <a:r>
                  <a:rPr lang="en-US" sz="2400" i="1">
                    <a:latin typeface="Times New Roman" panose="02020603050405020304" pitchFamily="18" charset="0"/>
                    <a:cs typeface="Times New Roman" panose="02020603050405020304" pitchFamily="18" charset="0"/>
                  </a:rPr>
                  <a:t>f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 </a:t>
                </a:r>
                <a:r>
                  <a:rPr lang="en-US" sz="2400"/>
                  <a:t>có bằng nhau không?</a:t>
                </a:r>
              </a:p>
            </p:txBody>
          </p:sp>
          <p:graphicFrame>
            <p:nvGraphicFramePr>
              <p:cNvPr id="8" name="Object 7"/>
              <p:cNvGraphicFramePr>
                <a:graphicFrameLocks noChangeAspect="1"/>
              </p:cNvGraphicFramePr>
              <p:nvPr>
                <p:extLst>
                  <p:ext uri="{D42A27DB-BD31-4B8C-83A1-F6EECF244321}">
                    <p14:modId xmlns:p14="http://schemas.microsoft.com/office/powerpoint/2010/main" val="886854477"/>
                  </p:ext>
                </p:extLst>
              </p:nvPr>
            </p:nvGraphicFramePr>
            <p:xfrm>
              <a:off x="6308552" y="615677"/>
              <a:ext cx="2747962" cy="769938"/>
            </p:xfrm>
            <a:graphic>
              <a:graphicData uri="http://schemas.openxmlformats.org/presentationml/2006/ole">
                <mc:AlternateContent xmlns:mc="http://schemas.openxmlformats.org/markup-compatibility/2006">
                  <mc:Choice xmlns:v="urn:schemas-microsoft-com:vml" Requires="v">
                    <p:oleObj spid="_x0000_s4275" name="Equation" r:id="rId5" imgW="1409400" imgH="393480" progId="Equation.DSMT4">
                      <p:embed/>
                    </p:oleObj>
                  </mc:Choice>
                  <mc:Fallback>
                    <p:oleObj name="Equation" r:id="rId5" imgW="1409400" imgH="393480" progId="Equation.DSMT4">
                      <p:embed/>
                      <p:pic>
                        <p:nvPicPr>
                          <p:cNvPr id="8" name="Object 7"/>
                          <p:cNvPicPr/>
                          <p:nvPr/>
                        </p:nvPicPr>
                        <p:blipFill>
                          <a:blip r:embed="rId6"/>
                          <a:stretch>
                            <a:fillRect/>
                          </a:stretch>
                        </p:blipFill>
                        <p:spPr>
                          <a:xfrm>
                            <a:off x="6308552" y="615677"/>
                            <a:ext cx="2747962" cy="7699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55374215"/>
                  </p:ext>
                </p:extLst>
              </p:nvPr>
            </p:nvGraphicFramePr>
            <p:xfrm>
              <a:off x="4576589" y="752822"/>
              <a:ext cx="1731963" cy="493712"/>
            </p:xfrm>
            <a:graphic>
              <a:graphicData uri="http://schemas.openxmlformats.org/presentationml/2006/ole">
                <mc:AlternateContent xmlns:mc="http://schemas.openxmlformats.org/markup-compatibility/2006">
                  <mc:Choice xmlns:v="urn:schemas-microsoft-com:vml" Requires="v">
                    <p:oleObj spid="_x0000_s4276" name="Equation" r:id="rId7" imgW="888840" imgH="253800" progId="Equation.DSMT4">
                      <p:embed/>
                    </p:oleObj>
                  </mc:Choice>
                  <mc:Fallback>
                    <p:oleObj name="Equation" r:id="rId7" imgW="888840" imgH="253800" progId="Equation.DSMT4">
                      <p:embed/>
                      <p:pic>
                        <p:nvPicPr>
                          <p:cNvPr id="9" name="Object 8"/>
                          <p:cNvPicPr/>
                          <p:nvPr/>
                        </p:nvPicPr>
                        <p:blipFill>
                          <a:blip r:embed="rId8"/>
                          <a:stretch>
                            <a:fillRect/>
                          </a:stretch>
                        </p:blipFill>
                        <p:spPr>
                          <a:xfrm>
                            <a:off x="4576589" y="752822"/>
                            <a:ext cx="1731963" cy="493712"/>
                          </a:xfrm>
                          <a:prstGeom prst="rect">
                            <a:avLst/>
                          </a:prstGeom>
                        </p:spPr>
                      </p:pic>
                    </p:oleObj>
                  </mc:Fallback>
                </mc:AlternateContent>
              </a:graphicData>
            </a:graphic>
          </p:graphicFrame>
        </p:grpSp>
        <p:pic>
          <p:nvPicPr>
            <p:cNvPr id="7" name="Picture 6"/>
            <p:cNvPicPr>
              <a:picLocks noChangeAspect="1"/>
            </p:cNvPicPr>
            <p:nvPr/>
          </p:nvPicPr>
          <p:blipFill>
            <a:blip r:embed="rId9"/>
            <a:stretch>
              <a:fillRect/>
            </a:stretch>
          </p:blipFill>
          <p:spPr>
            <a:xfrm>
              <a:off x="-44996" y="643398"/>
              <a:ext cx="1204868" cy="1154854"/>
            </a:xfrm>
            <a:prstGeom prst="rect">
              <a:avLst/>
            </a:prstGeom>
          </p:spPr>
        </p:pic>
      </p:grpSp>
      <p:sp>
        <p:nvSpPr>
          <p:cNvPr id="29" name="AutoShape 4">
            <a:extLst>
              <a:ext uri="{FF2B5EF4-FFF2-40B4-BE49-F238E27FC236}">
                <a16:creationId xmlns:a16="http://schemas.microsoft.com/office/drawing/2014/main" id="{4F065E93-E86A-4ACF-98B6-CC2EABA016B6}"/>
              </a:ext>
            </a:extLst>
          </p:cNvPr>
          <p:cNvSpPr>
            <a:spLocks noChangeArrowheads="1"/>
          </p:cNvSpPr>
          <p:nvPr/>
        </p:nvSpPr>
        <p:spPr bwMode="gray">
          <a:xfrm>
            <a:off x="323024" y="-24585"/>
            <a:ext cx="4044156" cy="382774"/>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600" b="1">
                <a:solidFill>
                  <a:srgbClr val="FFFFFF"/>
                </a:solidFill>
                <a:effectLst>
                  <a:outerShdw blurRad="38100" dist="38100" dir="2700000" algn="tl">
                    <a:srgbClr val="000000"/>
                  </a:outerShdw>
                </a:effectLst>
                <a:latin typeface="Arial" pitchFamily="34" charset="0"/>
                <a:cs typeface="Arial" pitchFamily="34" charset="0"/>
              </a:rPr>
              <a:t>I . </a:t>
            </a:r>
            <a:r>
              <a:rPr lang="vi-VN" sz="1600" b="1">
                <a:solidFill>
                  <a:srgbClr val="FFFFFF"/>
                </a:solidFill>
                <a:effectLst>
                  <a:outerShdw blurRad="38100" dist="38100" dir="2700000" algn="tl">
                    <a:srgbClr val="000000"/>
                  </a:outerShdw>
                </a:effectLst>
                <a:latin typeface="Arial" pitchFamily="34" charset="0"/>
                <a:cs typeface="Arial" pitchFamily="34" charset="0"/>
              </a:rPr>
              <a:t>NGUYÊN HÀM CỦA MỘT HÀM SỐ</a:t>
            </a:r>
          </a:p>
        </p:txBody>
      </p:sp>
      <p:grpSp>
        <p:nvGrpSpPr>
          <p:cNvPr id="34" name="Group 33">
            <a:extLst>
              <a:ext uri="{FF2B5EF4-FFF2-40B4-BE49-F238E27FC236}">
                <a16:creationId xmlns:a16="http://schemas.microsoft.com/office/drawing/2014/main" id="{4C5ED57B-69D9-4298-935D-113F1B6FB66B}"/>
              </a:ext>
            </a:extLst>
          </p:cNvPr>
          <p:cNvGrpSpPr/>
          <p:nvPr/>
        </p:nvGrpSpPr>
        <p:grpSpPr>
          <a:xfrm>
            <a:off x="361158" y="2798601"/>
            <a:ext cx="11728267" cy="1399823"/>
            <a:chOff x="361158" y="3510844"/>
            <a:chExt cx="11728267" cy="1399823"/>
          </a:xfrm>
        </p:grpSpPr>
        <p:sp>
          <p:nvSpPr>
            <p:cNvPr id="33" name="Rounded Rectangle 14">
              <a:extLst>
                <a:ext uri="{FF2B5EF4-FFF2-40B4-BE49-F238E27FC236}">
                  <a16:creationId xmlns:a16="http://schemas.microsoft.com/office/drawing/2014/main" id="{35CA262B-149C-4F3E-9195-60FBB3662993}"/>
                </a:ext>
              </a:extLst>
            </p:cNvPr>
            <p:cNvSpPr/>
            <p:nvPr/>
          </p:nvSpPr>
          <p:spPr>
            <a:xfrm>
              <a:off x="361158" y="3510844"/>
              <a:ext cx="11728267" cy="1399823"/>
            </a:xfrm>
            <a:prstGeom prst="roundRect">
              <a:avLst>
                <a:gd name="adj" fmla="val 5919"/>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15" name="Rectangle 14">
              <a:extLst>
                <a:ext uri="{FF2B5EF4-FFF2-40B4-BE49-F238E27FC236}">
                  <a16:creationId xmlns:a16="http://schemas.microsoft.com/office/drawing/2014/main" id="{19E58289-9B74-442F-9C26-F65018DB5A80}"/>
                </a:ext>
              </a:extLst>
            </p:cNvPr>
            <p:cNvSpPr/>
            <p:nvPr/>
          </p:nvSpPr>
          <p:spPr>
            <a:xfrm>
              <a:off x="1136481" y="3597890"/>
              <a:ext cx="10694361" cy="1200329"/>
            </a:xfrm>
            <a:prstGeom prst="rect">
              <a:avLst/>
            </a:prstGeom>
          </p:spPr>
          <p:txBody>
            <a:bodyPr wrap="square">
              <a:spAutoFit/>
            </a:bodyPr>
            <a:lstStyle/>
            <a:p>
              <a:r>
                <a:rPr lang="vi-VN" sz="2400" b="1"/>
                <a:t>Cho hàm số </a:t>
              </a:r>
              <a:r>
                <a:rPr lang="vi-VN" sz="2400" i="1">
                  <a:latin typeface="Times New Roman" panose="02020603050405020304" pitchFamily="18" charset="0"/>
                  <a:cs typeface="Times New Roman" panose="02020603050405020304" pitchFamily="18" charset="0"/>
                </a:rPr>
                <a:t>f(x)</a:t>
              </a:r>
              <a:r>
                <a:rPr lang="vi-VN" sz="2400" b="1"/>
                <a:t> xác định trên một khoảng </a:t>
              </a:r>
              <a:r>
                <a:rPr lang="vi-VN" sz="2400" b="1" i="1">
                  <a:latin typeface="Times New Roman" panose="02020603050405020304" pitchFamily="18" charset="0"/>
                  <a:cs typeface="Times New Roman" panose="02020603050405020304" pitchFamily="18" charset="0"/>
                </a:rPr>
                <a:t>K </a:t>
              </a:r>
              <a:r>
                <a:rPr lang="vi-VN" sz="2400" b="1"/>
                <a:t>(hoặc một đoạn, hoặc một nửa khoảng). Hàm số </a:t>
              </a:r>
              <a:r>
                <a:rPr lang="vi-VN" sz="2400" i="1">
                  <a:latin typeface="Times New Roman" panose="02020603050405020304" pitchFamily="18" charset="0"/>
                  <a:cs typeface="Times New Roman" panose="02020603050405020304" pitchFamily="18" charset="0"/>
                </a:rPr>
                <a:t>F(x)</a:t>
              </a:r>
              <a:r>
                <a:rPr lang="vi-VN" sz="2400" b="1" i="1">
                  <a:latin typeface="Times New Roman" panose="02020603050405020304" pitchFamily="18" charset="0"/>
                  <a:cs typeface="Times New Roman" panose="02020603050405020304" pitchFamily="18" charset="0"/>
                </a:rPr>
                <a:t> </a:t>
              </a:r>
              <a:r>
                <a:rPr lang="vi-VN" sz="2400" b="1"/>
                <a:t>được gọi là một </a:t>
              </a:r>
              <a:r>
                <a:rPr lang="vi-VN" sz="2400" b="1">
                  <a:solidFill>
                    <a:srgbClr val="C00000"/>
                  </a:solidFill>
                </a:rPr>
                <a:t>nguyên hàm </a:t>
              </a:r>
              <a:r>
                <a:rPr lang="vi-VN" sz="2400" b="1"/>
                <a:t>của hàm số </a:t>
              </a:r>
              <a:r>
                <a:rPr lang="vi-VN" sz="2400" i="1">
                  <a:latin typeface="Times New Roman" panose="02020603050405020304" pitchFamily="18" charset="0"/>
                  <a:cs typeface="Times New Roman" panose="02020603050405020304" pitchFamily="18" charset="0"/>
                </a:rPr>
                <a:t>f(x)</a:t>
              </a:r>
              <a:r>
                <a:rPr lang="vi-VN" sz="2400" b="1"/>
                <a:t> trên </a:t>
              </a:r>
              <a:r>
                <a:rPr lang="vi-VN" sz="2400" b="1" i="1">
                  <a:latin typeface="Times New Roman" panose="02020603050405020304" pitchFamily="18" charset="0"/>
                  <a:cs typeface="Times New Roman" panose="02020603050405020304" pitchFamily="18" charset="0"/>
                </a:rPr>
                <a:t>K</a:t>
              </a:r>
              <a:r>
                <a:rPr lang="vi-VN" sz="2400" b="1"/>
                <a:t> nếu </a:t>
              </a:r>
              <a:r>
                <a:rPr lang="vi-VN" sz="2400" i="1">
                  <a:latin typeface="Times New Roman" panose="02020603050405020304" pitchFamily="18" charset="0"/>
                  <a:cs typeface="Times New Roman" panose="02020603050405020304" pitchFamily="18" charset="0"/>
                </a:rPr>
                <a:t>F'(x) = f(x) </a:t>
              </a:r>
              <a:r>
                <a:rPr lang="vi-VN" sz="2400" b="1"/>
                <a:t>với mọi </a:t>
              </a:r>
              <a:r>
                <a:rPr lang="vi-VN" sz="2400" i="1">
                  <a:latin typeface="Times New Roman" panose="02020603050405020304" pitchFamily="18" charset="0"/>
                  <a:cs typeface="Times New Roman" panose="02020603050405020304" pitchFamily="18" charset="0"/>
                </a:rPr>
                <a:t>x</a:t>
              </a:r>
              <a:r>
                <a:rPr lang="vi-VN" sz="2400" b="1"/>
                <a:t> thuộc </a:t>
              </a:r>
              <a:r>
                <a:rPr lang="vi-VN" sz="2400" b="1" i="1">
                  <a:latin typeface="Times New Roman" panose="02020603050405020304" pitchFamily="18" charset="0"/>
                  <a:cs typeface="Times New Roman" panose="02020603050405020304" pitchFamily="18" charset="0"/>
                </a:rPr>
                <a:t>K</a:t>
              </a:r>
              <a:r>
                <a:rPr lang="vi-VN" sz="2400" b="1"/>
                <a:t>.</a:t>
              </a:r>
              <a:endParaRPr lang="en-US" sz="2400" b="1"/>
            </a:p>
          </p:txBody>
        </p:sp>
      </p:grpSp>
      <p:graphicFrame>
        <p:nvGraphicFramePr>
          <p:cNvPr id="22" name="Object 21">
            <a:extLst>
              <a:ext uri="{FF2B5EF4-FFF2-40B4-BE49-F238E27FC236}">
                <a16:creationId xmlns:a16="http://schemas.microsoft.com/office/drawing/2014/main" id="{EE991D72-DFFA-413C-853C-82931F36A355}"/>
              </a:ext>
            </a:extLst>
          </p:cNvPr>
          <p:cNvGraphicFramePr>
            <a:graphicFrameLocks noChangeAspect="1"/>
          </p:cNvGraphicFramePr>
          <p:nvPr>
            <p:extLst>
              <p:ext uri="{D42A27DB-BD31-4B8C-83A1-F6EECF244321}">
                <p14:modId xmlns:p14="http://schemas.microsoft.com/office/powerpoint/2010/main" val="3084018625"/>
              </p:ext>
            </p:extLst>
          </p:nvPr>
        </p:nvGraphicFramePr>
        <p:xfrm>
          <a:off x="2030774" y="2154549"/>
          <a:ext cx="2153137" cy="494974"/>
        </p:xfrm>
        <a:graphic>
          <a:graphicData uri="http://schemas.openxmlformats.org/presentationml/2006/ole">
            <mc:AlternateContent xmlns:mc="http://schemas.openxmlformats.org/markup-compatibility/2006">
              <mc:Choice xmlns:v="urn:schemas-microsoft-com:vml" Requires="v">
                <p:oleObj spid="_x0000_s4277" name="Equation" r:id="rId10" imgW="1104840" imgH="253800" progId="Equation.DSMT4">
                  <p:embed/>
                </p:oleObj>
              </mc:Choice>
              <mc:Fallback>
                <p:oleObj name="Equation" r:id="rId10" imgW="1104840" imgH="253800" progId="Equation.DSMT4">
                  <p:embed/>
                  <p:pic>
                    <p:nvPicPr>
                      <p:cNvPr id="0" name=""/>
                      <p:cNvPicPr/>
                      <p:nvPr/>
                    </p:nvPicPr>
                    <p:blipFill>
                      <a:blip r:embed="rId11"/>
                      <a:stretch>
                        <a:fillRect/>
                      </a:stretch>
                    </p:blipFill>
                    <p:spPr>
                      <a:xfrm>
                        <a:off x="2030774" y="2154549"/>
                        <a:ext cx="2153137" cy="494974"/>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25C198D2-7B06-4850-A2BE-3E745A0ED91F}"/>
              </a:ext>
            </a:extLst>
          </p:cNvPr>
          <p:cNvGraphicFramePr>
            <a:graphicFrameLocks noChangeAspect="1"/>
          </p:cNvGraphicFramePr>
          <p:nvPr>
            <p:extLst>
              <p:ext uri="{D42A27DB-BD31-4B8C-83A1-F6EECF244321}">
                <p14:modId xmlns:p14="http://schemas.microsoft.com/office/powerpoint/2010/main" val="230712715"/>
              </p:ext>
            </p:extLst>
          </p:nvPr>
        </p:nvGraphicFramePr>
        <p:xfrm>
          <a:off x="7500165" y="2125635"/>
          <a:ext cx="2128389" cy="494974"/>
        </p:xfrm>
        <a:graphic>
          <a:graphicData uri="http://schemas.openxmlformats.org/presentationml/2006/ole">
            <mc:AlternateContent xmlns:mc="http://schemas.openxmlformats.org/markup-compatibility/2006">
              <mc:Choice xmlns:v="urn:schemas-microsoft-com:vml" Requires="v">
                <p:oleObj spid="_x0000_s4278" name="Equation" r:id="rId12" imgW="1091880" imgH="253800" progId="Equation.DSMT4">
                  <p:embed/>
                </p:oleObj>
              </mc:Choice>
              <mc:Fallback>
                <p:oleObj name="Equation" r:id="rId12" imgW="1091880" imgH="253800" progId="Equation.DSMT4">
                  <p:embed/>
                  <p:pic>
                    <p:nvPicPr>
                      <p:cNvPr id="0" name=""/>
                      <p:cNvPicPr/>
                      <p:nvPr/>
                    </p:nvPicPr>
                    <p:blipFill>
                      <a:blip r:embed="rId13"/>
                      <a:stretch>
                        <a:fillRect/>
                      </a:stretch>
                    </p:blipFill>
                    <p:spPr>
                      <a:xfrm>
                        <a:off x="7500165" y="2125635"/>
                        <a:ext cx="2128389" cy="494974"/>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45C21F98-87E8-4BA9-B670-F6B883BE0C16}"/>
              </a:ext>
            </a:extLst>
          </p:cNvPr>
          <p:cNvSpPr/>
          <p:nvPr/>
        </p:nvSpPr>
        <p:spPr>
          <a:xfrm>
            <a:off x="2302933" y="4620897"/>
            <a:ext cx="9623253" cy="1200329"/>
          </a:xfrm>
          <a:prstGeom prst="rect">
            <a:avLst/>
          </a:prstGeom>
        </p:spPr>
        <p:txBody>
          <a:bodyPr wrap="square">
            <a:spAutoFit/>
          </a:bodyPr>
          <a:lstStyle/>
          <a:p>
            <a:pPr marL="342900" indent="-342900">
              <a:buFont typeface="Wingdings" panose="05000000000000000000" pitchFamily="2" charset="2"/>
              <a:buChar char="v"/>
            </a:pPr>
            <a:r>
              <a:rPr lang="vi-VN" sz="2400"/>
              <a:t>Trường hợp </a:t>
            </a:r>
            <a:r>
              <a:rPr lang="vi-VN" sz="2400" i="1">
                <a:latin typeface="Times New Roman" panose="02020603050405020304" pitchFamily="18" charset="0"/>
                <a:cs typeface="Times New Roman" panose="02020603050405020304" pitchFamily="18" charset="0"/>
              </a:rPr>
              <a:t>K =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a;b</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a:t>
            </a:r>
            <a:r>
              <a:rPr lang="vi-VN" sz="2400"/>
              <a:t>thì các đẳng thức </a:t>
            </a:r>
            <a:r>
              <a:rPr lang="vi-VN" sz="2400" i="1">
                <a:latin typeface="Times New Roman" panose="02020603050405020304" pitchFamily="18" charset="0"/>
                <a:cs typeface="Times New Roman" panose="02020603050405020304" pitchFamily="18" charset="0"/>
              </a:rPr>
              <a:t>F'(a) = f(a) </a:t>
            </a:r>
            <a:r>
              <a:rPr lang="vi-VN" sz="2400"/>
              <a:t>và </a:t>
            </a:r>
            <a:r>
              <a:rPr lang="vi-VN" sz="2400" i="1">
                <a:latin typeface="Times New Roman" panose="02020603050405020304" pitchFamily="18" charset="0"/>
                <a:cs typeface="Times New Roman" panose="02020603050405020304" pitchFamily="18" charset="0"/>
              </a:rPr>
              <a:t>F'(b)=f(b) </a:t>
            </a:r>
            <a:r>
              <a:rPr lang="vi-VN" sz="2400"/>
              <a:t>được hiểu là đạo hàm bên phải tại điểm </a:t>
            </a:r>
            <a:r>
              <a:rPr lang="vi-VN" sz="2400" i="1">
                <a:latin typeface="Times New Roman" panose="02020603050405020304" pitchFamily="18" charset="0"/>
                <a:cs typeface="Times New Roman" panose="02020603050405020304" pitchFamily="18" charset="0"/>
              </a:rPr>
              <a:t>x = a </a:t>
            </a:r>
            <a:r>
              <a:rPr lang="vi-VN" sz="2400"/>
              <a:t>và đạo hàm bên trái tại điểm </a:t>
            </a:r>
            <a:r>
              <a:rPr lang="vi-VN" sz="2400" i="1">
                <a:latin typeface="Times New Roman" panose="02020603050405020304" pitchFamily="18" charset="0"/>
                <a:cs typeface="Times New Roman" panose="02020603050405020304" pitchFamily="18" charset="0"/>
              </a:rPr>
              <a:t>x = b </a:t>
            </a:r>
            <a:r>
              <a:rPr lang="vi-VN" sz="2400"/>
              <a:t>của hàm số </a:t>
            </a:r>
            <a:r>
              <a:rPr lang="vi-VN" sz="2400" i="1">
                <a:latin typeface="Times New Roman" panose="02020603050405020304" pitchFamily="18" charset="0"/>
                <a:cs typeface="Times New Roman" panose="02020603050405020304" pitchFamily="18" charset="0"/>
              </a:rPr>
              <a:t>F(x)</a:t>
            </a:r>
            <a:r>
              <a:rPr lang="vi-VN" sz="2400"/>
              <a:t>, tức là:</a:t>
            </a:r>
          </a:p>
        </p:txBody>
      </p:sp>
      <p:graphicFrame>
        <p:nvGraphicFramePr>
          <p:cNvPr id="35" name="Object 34">
            <a:extLst>
              <a:ext uri="{FF2B5EF4-FFF2-40B4-BE49-F238E27FC236}">
                <a16:creationId xmlns:a16="http://schemas.microsoft.com/office/drawing/2014/main" id="{9709BBE1-1DEB-42AE-BF4E-4D052C050E53}"/>
              </a:ext>
            </a:extLst>
          </p:cNvPr>
          <p:cNvGraphicFramePr>
            <a:graphicFrameLocks noChangeAspect="1"/>
          </p:cNvGraphicFramePr>
          <p:nvPr>
            <p:extLst>
              <p:ext uri="{D42A27DB-BD31-4B8C-83A1-F6EECF244321}">
                <p14:modId xmlns:p14="http://schemas.microsoft.com/office/powerpoint/2010/main" val="475417271"/>
              </p:ext>
            </p:extLst>
          </p:nvPr>
        </p:nvGraphicFramePr>
        <p:xfrm>
          <a:off x="3982190" y="5821226"/>
          <a:ext cx="6407150" cy="814388"/>
        </p:xfrm>
        <a:graphic>
          <a:graphicData uri="http://schemas.openxmlformats.org/presentationml/2006/ole">
            <mc:AlternateContent xmlns:mc="http://schemas.openxmlformats.org/markup-compatibility/2006">
              <mc:Choice xmlns:v="urn:schemas-microsoft-com:vml" Requires="v">
                <p:oleObj spid="_x0000_s4279" name="Equation" r:id="rId14" imgW="3288960" imgH="419040" progId="Equation.DSMT4">
                  <p:embed/>
                </p:oleObj>
              </mc:Choice>
              <mc:Fallback>
                <p:oleObj name="Equation" r:id="rId14" imgW="3288960" imgH="419040" progId="Equation.DSMT4">
                  <p:embed/>
                  <p:pic>
                    <p:nvPicPr>
                      <p:cNvPr id="22" name="Object 21">
                        <a:extLst>
                          <a:ext uri="{FF2B5EF4-FFF2-40B4-BE49-F238E27FC236}">
                            <a16:creationId xmlns:a16="http://schemas.microsoft.com/office/drawing/2014/main" id="{EE991D72-DFFA-413C-853C-82931F36A355}"/>
                          </a:ext>
                        </a:extLst>
                      </p:cNvPr>
                      <p:cNvPicPr/>
                      <p:nvPr/>
                    </p:nvPicPr>
                    <p:blipFill>
                      <a:blip r:embed="rId15"/>
                      <a:stretch>
                        <a:fillRect/>
                      </a:stretch>
                    </p:blipFill>
                    <p:spPr>
                      <a:xfrm>
                        <a:off x="3982190" y="5821226"/>
                        <a:ext cx="6407150" cy="814388"/>
                      </a:xfrm>
                      <a:prstGeom prst="rect">
                        <a:avLst/>
                      </a:prstGeom>
                    </p:spPr>
                  </p:pic>
                </p:oleObj>
              </mc:Fallback>
            </mc:AlternateContent>
          </a:graphicData>
        </a:graphic>
      </p:graphicFrame>
      <p:sp>
        <p:nvSpPr>
          <p:cNvPr id="36" name="Rectangle: Rounded Corners 35">
            <a:extLst>
              <a:ext uri="{FF2B5EF4-FFF2-40B4-BE49-F238E27FC236}">
                <a16:creationId xmlns:a16="http://schemas.microsoft.com/office/drawing/2014/main" id="{9255A1B2-EEB5-4510-B351-F0BE3D3F580E}"/>
              </a:ext>
            </a:extLst>
          </p:cNvPr>
          <p:cNvSpPr/>
          <p:nvPr/>
        </p:nvSpPr>
        <p:spPr>
          <a:xfrm>
            <a:off x="2201333" y="4650116"/>
            <a:ext cx="9867264" cy="2089351"/>
          </a:xfrm>
          <a:prstGeom prst="roundRect">
            <a:avLst>
              <a:gd name="adj" fmla="val 466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A8F695FE-20E3-4B13-95F5-B8BCD573AE77}"/>
              </a:ext>
            </a:extLst>
          </p:cNvPr>
          <p:cNvPicPr>
            <a:picLocks noChangeAspect="1"/>
          </p:cNvPicPr>
          <p:nvPr/>
        </p:nvPicPr>
        <p:blipFill>
          <a:blip r:embed="rId16"/>
          <a:stretch>
            <a:fillRect/>
          </a:stretch>
        </p:blipFill>
        <p:spPr>
          <a:xfrm>
            <a:off x="123403" y="4867158"/>
            <a:ext cx="2179530" cy="1100236"/>
          </a:xfrm>
          <a:prstGeom prst="rect">
            <a:avLst/>
          </a:prstGeom>
        </p:spPr>
      </p:pic>
    </p:spTree>
    <p:extLst>
      <p:ext uri="{BB962C8B-B14F-4D97-AF65-F5344CB8AC3E}">
        <p14:creationId xmlns:p14="http://schemas.microsoft.com/office/powerpoint/2010/main" val="18805728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p:nvPicPr>
        <p:blipFill>
          <a:blip r:embed="rId4"/>
          <a:stretch>
            <a:fillRect/>
          </a:stretch>
        </p:blipFill>
        <p:spPr>
          <a:xfrm>
            <a:off x="5852108" y="1482788"/>
            <a:ext cx="1059915" cy="253782"/>
          </a:xfrm>
          <a:prstGeom prst="rect">
            <a:avLst/>
          </a:prstGeom>
        </p:spPr>
      </p:pic>
      <p:grpSp>
        <p:nvGrpSpPr>
          <p:cNvPr id="5" name="Group 4">
            <a:extLst>
              <a:ext uri="{FF2B5EF4-FFF2-40B4-BE49-F238E27FC236}">
                <a16:creationId xmlns:a16="http://schemas.microsoft.com/office/drawing/2014/main" id="{27D465F9-A292-4B40-AFA8-13E480724A22}"/>
              </a:ext>
            </a:extLst>
          </p:cNvPr>
          <p:cNvGrpSpPr/>
          <p:nvPr/>
        </p:nvGrpSpPr>
        <p:grpSpPr>
          <a:xfrm>
            <a:off x="88862" y="50150"/>
            <a:ext cx="11970492" cy="1341431"/>
            <a:chOff x="145307" y="39209"/>
            <a:chExt cx="11970492" cy="1341431"/>
          </a:xfrm>
        </p:grpSpPr>
        <p:grpSp>
          <p:nvGrpSpPr>
            <p:cNvPr id="51" name="Group 50"/>
            <p:cNvGrpSpPr/>
            <p:nvPr/>
          </p:nvGrpSpPr>
          <p:grpSpPr>
            <a:xfrm>
              <a:off x="1422401" y="39209"/>
              <a:ext cx="10693398" cy="1341431"/>
              <a:chOff x="1302008" y="39209"/>
              <a:chExt cx="10812203" cy="1341431"/>
            </a:xfrm>
          </p:grpSpPr>
          <p:sp>
            <p:nvSpPr>
              <p:cNvPr id="24" name="Rounded Rectangle 23"/>
              <p:cNvSpPr/>
              <p:nvPr/>
            </p:nvSpPr>
            <p:spPr>
              <a:xfrm>
                <a:off x="1302008" y="48321"/>
                <a:ext cx="10812203" cy="1332319"/>
              </a:xfrm>
              <a:prstGeom prst="roundRect">
                <a:avLst>
                  <a:gd name="adj" fmla="val 6360"/>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9" name="TextBox 8"/>
              <p:cNvSpPr txBox="1"/>
              <p:nvPr/>
            </p:nvSpPr>
            <p:spPr>
              <a:xfrm>
                <a:off x="1404776" y="90129"/>
                <a:ext cx="2291012" cy="461665"/>
              </a:xfrm>
              <a:prstGeom prst="rect">
                <a:avLst/>
              </a:prstGeom>
              <a:noFill/>
            </p:spPr>
            <p:txBody>
              <a:bodyPr wrap="none" rtlCol="0">
                <a:spAutoFit/>
              </a:bodyPr>
              <a:lstStyle/>
              <a:p>
                <a:pPr marL="342900" indent="-342900" defTabSz="1218987">
                  <a:buFont typeface="Wingdings" panose="05000000000000000000" pitchFamily="2" charset="2"/>
                  <a:buChar char="v"/>
                </a:pPr>
                <a:r>
                  <a:rPr lang="en-US" sz="2400" b="1">
                    <a:solidFill>
                      <a:prstClr val="black"/>
                    </a:solidFill>
                    <a:latin typeface="Arial" panose="020B0604020202020204"/>
                  </a:rPr>
                  <a:t>Cho </a:t>
                </a:r>
                <a:r>
                  <a:rPr lang="vi-VN" sz="2400" b="1">
                    <a:solidFill>
                      <a:prstClr val="black"/>
                    </a:solidFill>
                    <a:latin typeface="Arial" panose="020B0604020202020204"/>
                  </a:rPr>
                  <a:t>hàm số</a:t>
                </a:r>
                <a:endParaRPr lang="en-US" sz="2400" b="1">
                  <a:solidFill>
                    <a:prstClr val="black"/>
                  </a:solidFill>
                  <a:latin typeface="Arial" panose="020B0604020202020204"/>
                </a:endParaRPr>
              </a:p>
            </p:txBody>
          </p:sp>
          <p:sp>
            <p:nvSpPr>
              <p:cNvPr id="31" name="TextBox 30">
                <a:extLst>
                  <a:ext uri="{FF2B5EF4-FFF2-40B4-BE49-F238E27FC236}">
                    <a16:creationId xmlns:a16="http://schemas.microsoft.com/office/drawing/2014/main" id="{09DF20D6-25B2-4D2C-91B4-6D42332DCBA2}"/>
                  </a:ext>
                </a:extLst>
              </p:cNvPr>
              <p:cNvSpPr txBox="1"/>
              <p:nvPr/>
            </p:nvSpPr>
            <p:spPr>
              <a:xfrm>
                <a:off x="5387733" y="39209"/>
                <a:ext cx="6702732" cy="461665"/>
              </a:xfrm>
              <a:prstGeom prst="rect">
                <a:avLst/>
              </a:prstGeom>
              <a:noFill/>
            </p:spPr>
            <p:txBody>
              <a:bodyPr wrap="none" rtlCol="0">
                <a:spAutoFit/>
              </a:bodyPr>
              <a:lstStyle/>
              <a:p>
                <a:pPr defTabSz="1218987"/>
                <a:r>
                  <a:rPr lang="vi-VN" sz="2400" b="1">
                    <a:solidFill>
                      <a:prstClr val="black"/>
                    </a:solidFill>
                    <a:latin typeface="Arial" panose="020B0604020202020204"/>
                  </a:rPr>
                  <a:t>.Trong các hàm số dưới đây, hàm nào là một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3112D08-57E5-4CF6-BCF0-8EBF9E5A698D}"/>
                      </a:ext>
                    </a:extLst>
                  </p:cNvPr>
                  <p:cNvSpPr txBox="1"/>
                  <p:nvPr/>
                </p:nvSpPr>
                <p:spPr>
                  <a:xfrm>
                    <a:off x="1507528" y="693617"/>
                    <a:ext cx="4376519" cy="461665"/>
                  </a:xfrm>
                  <a:prstGeom prst="rect">
                    <a:avLst/>
                  </a:prstGeom>
                  <a:noFill/>
                </p:spPr>
                <p:txBody>
                  <a:bodyPr wrap="none" rtlCol="0">
                    <a:spAutoFit/>
                  </a:bodyPr>
                  <a:lstStyle/>
                  <a:p>
                    <a:pPr defTabSz="1218987"/>
                    <a:r>
                      <a:rPr lang="vi-VN" sz="2400" b="1">
                        <a:solidFill>
                          <a:prstClr val="black"/>
                        </a:solidFill>
                        <a:latin typeface="Arial" panose="020B0604020202020204"/>
                      </a:rPr>
                      <a:t>nguyên hàm của </a:t>
                    </a:r>
                    <a:r>
                      <a:rPr lang="vi-VN" sz="2400" i="1">
                        <a:solidFill>
                          <a:prstClr val="black"/>
                        </a:solidFill>
                        <a:latin typeface="Times New Roman" panose="02020603050405020304" pitchFamily="18" charset="0"/>
                        <a:cs typeface="Times New Roman" panose="02020603050405020304" pitchFamily="18" charset="0"/>
                      </a:rPr>
                      <a:t>f(x)</a:t>
                    </a:r>
                    <a:r>
                      <a:rPr lang="vi-VN" sz="2400" b="1">
                        <a:solidFill>
                          <a:prstClr val="black"/>
                        </a:solidFill>
                        <a:latin typeface="Arial" panose="020B0604020202020204"/>
                      </a:rPr>
                      <a:t> trên </a:t>
                    </a:r>
                    <a14:m>
                      <m:oMath xmlns:m="http://schemas.openxmlformats.org/officeDocument/2006/math">
                        <m:r>
                          <a:rPr lang="vi-VN" sz="2400" b="1" i="1" smtClean="0">
                            <a:solidFill>
                              <a:prstClr val="black"/>
                            </a:solidFill>
                            <a:latin typeface="Cambria Math" panose="02040503050406030204" pitchFamily="18" charset="0"/>
                            <a:ea typeface="Cambria Math" panose="02040503050406030204" pitchFamily="18" charset="0"/>
                          </a:rPr>
                          <m:t>ℝ</m:t>
                        </m:r>
                      </m:oMath>
                    </a14:m>
                    <a:r>
                      <a:rPr lang="vi-VN" sz="2400" b="1">
                        <a:solidFill>
                          <a:prstClr val="black"/>
                        </a:solidFill>
                        <a:latin typeface="Arial" panose="020B0604020202020204"/>
                      </a:rPr>
                      <a:t>? </a:t>
                    </a:r>
                  </a:p>
                </p:txBody>
              </p:sp>
            </mc:Choice>
            <mc:Fallback xmlns="">
              <p:sp>
                <p:nvSpPr>
                  <p:cNvPr id="34" name="TextBox 33">
                    <a:extLst>
                      <a:ext uri="{FF2B5EF4-FFF2-40B4-BE49-F238E27FC236}">
                        <a16:creationId xmlns:a16="http://schemas.microsoft.com/office/drawing/2014/main" id="{B3112D08-57E5-4CF6-BCF0-8EBF9E5A698D}"/>
                      </a:ext>
                    </a:extLst>
                  </p:cNvPr>
                  <p:cNvSpPr txBox="1">
                    <a:spLocks noRot="1" noChangeAspect="1" noMove="1" noResize="1" noEditPoints="1" noAdjustHandles="1" noChangeArrowheads="1" noChangeShapeType="1" noTextEdit="1"/>
                  </p:cNvSpPr>
                  <p:nvPr/>
                </p:nvSpPr>
                <p:spPr>
                  <a:xfrm>
                    <a:off x="1507528" y="693617"/>
                    <a:ext cx="4376519" cy="461665"/>
                  </a:xfrm>
                  <a:prstGeom prst="rect">
                    <a:avLst/>
                  </a:prstGeom>
                  <a:blipFill>
                    <a:blip r:embed="rId5"/>
                    <a:stretch>
                      <a:fillRect l="-2113" t="-10667" r="-2394" b="-30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0" name="Object 29">
                  <a:extLst>
                    <a:ext uri="{FF2B5EF4-FFF2-40B4-BE49-F238E27FC236}">
                      <a16:creationId xmlns:a16="http://schemas.microsoft.com/office/drawing/2014/main" id="{43376A29-73F9-4B28-BD5C-34EE645E1E46}"/>
                    </a:ext>
                  </a:extLst>
                </p:cNvPr>
                <p:cNvGraphicFramePr>
                  <a:graphicFrameLocks noChangeAspect="1"/>
                </p:cNvGraphicFramePr>
                <p:nvPr>
                  <p:extLst>
                    <p:ext uri="{D42A27DB-BD31-4B8C-83A1-F6EECF244321}">
                      <p14:modId xmlns:p14="http://schemas.microsoft.com/office/powerpoint/2010/main" val="1229084014"/>
                    </p:ext>
                  </p:extLst>
                </p:nvPr>
              </p:nvGraphicFramePr>
              <p:xfrm>
                <a:off x="3729310" y="48321"/>
                <a:ext cx="1854200" cy="493712"/>
              </p:xfrm>
              <a:graphic>
                <a:graphicData uri="http://schemas.openxmlformats.org/presentationml/2006/ole">
                  <mc:AlternateContent>
                    <mc:Choice xmlns:v="urn:schemas-microsoft-com:vml" Requires="v">
                      <p:oleObj spid="_x0000_s3463" name="Equation" r:id="rId6" imgW="952200" imgH="253800" progId="Equation.DSMT4">
                        <p:embed/>
                      </p:oleObj>
                    </mc:Choice>
                    <mc:Fallback>
                      <p:oleObj name="Equation" r:id="rId6" imgW="952200" imgH="253800" progId="Equation.DSMT4">
                        <p:embed/>
                        <p:pic>
                          <p:nvPicPr>
                            <p:cNvPr id="35" name="Object 34"/>
                            <p:cNvPicPr/>
                            <p:nvPr/>
                          </p:nvPicPr>
                          <p:blipFill>
                            <a:blip r:embed="rId7"/>
                            <a:stretch>
                              <a:fillRect/>
                            </a:stretch>
                          </p:blipFill>
                          <p:spPr>
                            <a:xfrm>
                              <a:off x="3729310" y="48321"/>
                              <a:ext cx="1854200" cy="493712"/>
                            </a:xfrm>
                            <a:prstGeom prst="rect">
                              <a:avLst/>
                            </a:prstGeom>
                          </p:spPr>
                        </p:pic>
                      </p:oleObj>
                    </mc:Fallback>
                  </mc:AlternateContent>
                </a:graphicData>
              </a:graphic>
            </p:graphicFrame>
          </mc:Choice>
          <mc:Fallback xmlns="">
            <p:graphicFrame>
              <p:nvGraphicFramePr>
                <p:cNvPr id="30" name="Object 29">
                  <a:extLst>
                    <a:ext uri="{FF2B5EF4-FFF2-40B4-BE49-F238E27FC236}">
                      <a16:creationId xmlns:a16="http://schemas.microsoft.com/office/drawing/2014/main" id="{43376A29-73F9-4B28-BD5C-34EE645E1E46}"/>
                    </a:ext>
                  </a:extLst>
                </p:cNvPr>
                <p:cNvGraphicFramePr>
                  <a:graphicFrameLocks noChangeAspect="1"/>
                </p:cNvGraphicFramePr>
                <p:nvPr>
                  <p:extLst>
                    <p:ext uri="{D42A27DB-BD31-4B8C-83A1-F6EECF244321}">
                      <p14:modId xmlns:p14="http://schemas.microsoft.com/office/powerpoint/2010/main" val="1229084014"/>
                    </p:ext>
                  </p:extLst>
                </p:nvPr>
              </p:nvGraphicFramePr>
              <p:xfrm>
                <a:off x="3729310" y="48321"/>
                <a:ext cx="1854200" cy="493712"/>
              </p:xfrm>
              <a:graphic>
                <a:graphicData uri="http://schemas.openxmlformats.org/presentationml/2006/ole">
                  <mc:AlternateContent>
                    <mc:Choice xmlns:v="urn:schemas-microsoft-com:vml" Requires="v">
                      <p:oleObj spid="_x0000_s3166" name="Equation" r:id="rId8" imgW="952200" imgH="253800" progId="Equation.DSMT4">
                        <p:embed/>
                      </p:oleObj>
                    </mc:Choice>
                    <mc:Fallback>
                      <p:oleObj name="Equation" r:id="rId8" imgW="952200" imgH="253800" progId="Equation.DSMT4">
                        <p:embed/>
                        <p:pic>
                          <p:nvPicPr>
                            <p:cNvPr id="35" name="Object 34"/>
                            <p:cNvPicPr/>
                            <p:nvPr/>
                          </p:nvPicPr>
                          <p:blipFill>
                            <a:blip r:embed="rId9"/>
                            <a:stretch>
                              <a:fillRect/>
                            </a:stretch>
                          </p:blipFill>
                          <p:spPr>
                            <a:xfrm>
                              <a:off x="3729310" y="48321"/>
                              <a:ext cx="1854200" cy="493712"/>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41" name="Object 40">
                  <a:extLst>
                    <a:ext uri="{FF2B5EF4-FFF2-40B4-BE49-F238E27FC236}">
                      <a16:creationId xmlns:a16="http://schemas.microsoft.com/office/drawing/2014/main" id="{6E6C1DBE-4172-4961-BFF5-7C0FE76D680C}"/>
                    </a:ext>
                  </a:extLst>
                </p:cNvPr>
                <p:cNvGraphicFramePr>
                  <a:graphicFrameLocks noChangeAspect="1"/>
                </p:cNvGraphicFramePr>
                <p:nvPr>
                  <p:extLst>
                    <p:ext uri="{D42A27DB-BD31-4B8C-83A1-F6EECF244321}">
                      <p14:modId xmlns:p14="http://schemas.microsoft.com/office/powerpoint/2010/main" val="2017160540"/>
                    </p:ext>
                  </p:extLst>
                </p:nvPr>
              </p:nvGraphicFramePr>
              <p:xfrm>
                <a:off x="5908553" y="393310"/>
                <a:ext cx="5386134" cy="987330"/>
              </p:xfrm>
              <a:graphic>
                <a:graphicData uri="http://schemas.openxmlformats.org/presentationml/2006/ole">
                  <mc:AlternateContent>
                    <mc:Choice xmlns:v="urn:schemas-microsoft-com:vml" Requires="v">
                      <p:oleObj spid="_x0000_s3464" name="Equation" r:id="rId10" imgW="2286000" imgH="419040" progId="Equation.DSMT4">
                        <p:embed/>
                      </p:oleObj>
                    </mc:Choice>
                    <mc:Fallback>
                      <p:oleObj name="Equation" r:id="rId10" imgW="2286000" imgH="419040" progId="Equation.DSMT4">
                        <p:embed/>
                        <p:pic>
                          <p:nvPicPr>
                            <p:cNvPr id="35" name="Object 34"/>
                            <p:cNvPicPr/>
                            <p:nvPr/>
                          </p:nvPicPr>
                          <p:blipFill>
                            <a:blip r:embed="rId9"/>
                            <a:stretch>
                              <a:fillRect/>
                            </a:stretch>
                          </p:blipFill>
                          <p:spPr>
                            <a:xfrm>
                              <a:off x="5908553" y="393310"/>
                              <a:ext cx="5386134" cy="987330"/>
                            </a:xfrm>
                            <a:prstGeom prst="rect">
                              <a:avLst/>
                            </a:prstGeom>
                          </p:spPr>
                        </p:pic>
                      </p:oleObj>
                    </mc:Fallback>
                  </mc:AlternateContent>
                </a:graphicData>
              </a:graphic>
            </p:graphicFrame>
          </mc:Choice>
          <mc:Fallback xmlns="">
            <p:graphicFrame>
              <p:nvGraphicFramePr>
                <p:cNvPr id="41" name="Object 40">
                  <a:extLst>
                    <a:ext uri="{FF2B5EF4-FFF2-40B4-BE49-F238E27FC236}">
                      <a16:creationId xmlns:a16="http://schemas.microsoft.com/office/drawing/2014/main" id="{6E6C1DBE-4172-4961-BFF5-7C0FE76D680C}"/>
                    </a:ext>
                  </a:extLst>
                </p:cNvPr>
                <p:cNvGraphicFramePr>
                  <a:graphicFrameLocks noChangeAspect="1"/>
                </p:cNvGraphicFramePr>
                <p:nvPr>
                  <p:extLst>
                    <p:ext uri="{D42A27DB-BD31-4B8C-83A1-F6EECF244321}">
                      <p14:modId xmlns:p14="http://schemas.microsoft.com/office/powerpoint/2010/main" val="2017160540"/>
                    </p:ext>
                  </p:extLst>
                </p:nvPr>
              </p:nvGraphicFramePr>
              <p:xfrm>
                <a:off x="5908553" y="393310"/>
                <a:ext cx="5386134" cy="987330"/>
              </p:xfrm>
              <a:graphic>
                <a:graphicData uri="http://schemas.openxmlformats.org/presentationml/2006/ole">
                  <mc:AlternateContent>
                    <mc:Choice xmlns:v="urn:schemas-microsoft-com:vml" Requires="v">
                      <p:oleObj spid="_x0000_s3167" name="Equation" r:id="rId12" imgW="2286000" imgH="419040" progId="Equation.DSMT4">
                        <p:embed/>
                      </p:oleObj>
                    </mc:Choice>
                    <mc:Fallback>
                      <p:oleObj name="Equation" r:id="rId12" imgW="2286000" imgH="419040" progId="Equation.DSMT4">
                        <p:embed/>
                        <p:pic>
                          <p:nvPicPr>
                            <p:cNvPr id="35" name="Object 34"/>
                            <p:cNvPicPr/>
                            <p:nvPr/>
                          </p:nvPicPr>
                          <p:blipFill>
                            <a:blip r:embed="rId13"/>
                            <a:stretch>
                              <a:fillRect/>
                            </a:stretch>
                          </p:blipFill>
                          <p:spPr>
                            <a:xfrm>
                              <a:off x="5908553" y="393310"/>
                              <a:ext cx="5386134" cy="987330"/>
                            </a:xfrm>
                            <a:prstGeom prst="rect">
                              <a:avLst/>
                            </a:prstGeom>
                          </p:spPr>
                        </p:pic>
                      </p:oleObj>
                    </mc:Fallback>
                  </mc:AlternateContent>
                </a:graphicData>
              </a:graphic>
            </p:graphicFrame>
          </mc:Fallback>
        </mc:AlternateContent>
        <p:pic>
          <p:nvPicPr>
            <p:cNvPr id="4" name="Picture 3">
              <a:extLst>
                <a:ext uri="{FF2B5EF4-FFF2-40B4-BE49-F238E27FC236}">
                  <a16:creationId xmlns:a16="http://schemas.microsoft.com/office/drawing/2014/main" id="{58B120A5-4F46-427F-BACC-03DF23177DD3}"/>
                </a:ext>
              </a:extLst>
            </p:cNvPr>
            <p:cNvPicPr>
              <a:picLocks noChangeAspect="1"/>
            </p:cNvPicPr>
            <p:nvPr/>
          </p:nvPicPr>
          <p:blipFill>
            <a:blip r:embed="rId14"/>
            <a:stretch>
              <a:fillRect/>
            </a:stretch>
          </p:blipFill>
          <p:spPr>
            <a:xfrm>
              <a:off x="145307" y="74311"/>
              <a:ext cx="1223689" cy="1238612"/>
            </a:xfrm>
            <a:prstGeom prst="rect">
              <a:avLst/>
            </a:prstGeom>
          </p:spPr>
        </p:pic>
      </p:grpSp>
      <p:graphicFrame>
        <p:nvGraphicFramePr>
          <p:cNvPr id="7" name="Object 6">
            <a:extLst>
              <a:ext uri="{FF2B5EF4-FFF2-40B4-BE49-F238E27FC236}">
                <a16:creationId xmlns:a16="http://schemas.microsoft.com/office/drawing/2014/main" id="{544E063D-4EFD-439A-8425-0C48E5718D9F}"/>
              </a:ext>
            </a:extLst>
          </p:cNvPr>
          <p:cNvGraphicFramePr>
            <a:graphicFrameLocks noChangeAspect="1"/>
          </p:cNvGraphicFramePr>
          <p:nvPr>
            <p:extLst>
              <p:ext uri="{D42A27DB-BD31-4B8C-83A1-F6EECF244321}">
                <p14:modId xmlns:p14="http://schemas.microsoft.com/office/powerpoint/2010/main" val="4290660436"/>
              </p:ext>
            </p:extLst>
          </p:nvPr>
        </p:nvGraphicFramePr>
        <p:xfrm>
          <a:off x="1569218" y="1786230"/>
          <a:ext cx="4655233" cy="544471"/>
        </p:xfrm>
        <a:graphic>
          <a:graphicData uri="http://schemas.openxmlformats.org/presentationml/2006/ole">
            <mc:AlternateContent xmlns:mc="http://schemas.openxmlformats.org/markup-compatibility/2006">
              <mc:Choice xmlns:v="urn:schemas-microsoft-com:vml" Requires="v">
                <p:oleObj spid="_x0000_s3465" name="Equation" r:id="rId15" imgW="2171520" imgH="253800" progId="Equation.DSMT4">
                  <p:embed/>
                </p:oleObj>
              </mc:Choice>
              <mc:Fallback>
                <p:oleObj name="Equation" r:id="rId15" imgW="2171520" imgH="253800" progId="Equation.DSMT4">
                  <p:embed/>
                  <p:pic>
                    <p:nvPicPr>
                      <p:cNvPr id="0" name=""/>
                      <p:cNvPicPr/>
                      <p:nvPr/>
                    </p:nvPicPr>
                    <p:blipFill>
                      <a:blip r:embed="rId13"/>
                      <a:stretch>
                        <a:fillRect/>
                      </a:stretch>
                    </p:blipFill>
                    <p:spPr>
                      <a:xfrm>
                        <a:off x="1569218" y="1786230"/>
                        <a:ext cx="4655233" cy="544471"/>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AA7D240F-9A5D-4550-BE2B-10D312AE8703}"/>
              </a:ext>
            </a:extLst>
          </p:cNvPr>
          <p:cNvGraphicFramePr>
            <a:graphicFrameLocks noChangeAspect="1"/>
          </p:cNvGraphicFramePr>
          <p:nvPr>
            <p:extLst>
              <p:ext uri="{D42A27DB-BD31-4B8C-83A1-F6EECF244321}">
                <p14:modId xmlns:p14="http://schemas.microsoft.com/office/powerpoint/2010/main" val="4087735167"/>
              </p:ext>
            </p:extLst>
          </p:nvPr>
        </p:nvGraphicFramePr>
        <p:xfrm>
          <a:off x="1569732" y="2234551"/>
          <a:ext cx="4140200" cy="544513"/>
        </p:xfrm>
        <a:graphic>
          <a:graphicData uri="http://schemas.openxmlformats.org/presentationml/2006/ole">
            <mc:AlternateContent xmlns:mc="http://schemas.openxmlformats.org/markup-compatibility/2006">
              <mc:Choice xmlns:v="urn:schemas-microsoft-com:vml" Requires="v">
                <p:oleObj spid="_x0000_s3466" name="Equation" r:id="rId16" imgW="1930320" imgH="253800" progId="Equation.DSMT4">
                  <p:embed/>
                </p:oleObj>
              </mc:Choice>
              <mc:Fallback>
                <p:oleObj name="Equation" r:id="rId16" imgW="1930320" imgH="253800" progId="Equation.DSMT4">
                  <p:embed/>
                  <p:pic>
                    <p:nvPicPr>
                      <p:cNvPr id="7" name="Object 6">
                        <a:extLst>
                          <a:ext uri="{FF2B5EF4-FFF2-40B4-BE49-F238E27FC236}">
                            <a16:creationId xmlns:a16="http://schemas.microsoft.com/office/drawing/2014/main" id="{544E063D-4EFD-439A-8425-0C48E5718D9F}"/>
                          </a:ext>
                        </a:extLst>
                      </p:cNvPr>
                      <p:cNvPicPr/>
                      <p:nvPr/>
                    </p:nvPicPr>
                    <p:blipFill>
                      <a:blip r:embed="rId17"/>
                      <a:stretch>
                        <a:fillRect/>
                      </a:stretch>
                    </p:blipFill>
                    <p:spPr>
                      <a:xfrm>
                        <a:off x="1569732" y="2234551"/>
                        <a:ext cx="4140200" cy="5445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89E1E66-8C1E-4857-996E-FCE4484EFEDA}"/>
                  </a:ext>
                </a:extLst>
              </p:cNvPr>
              <p:cNvSpPr txBox="1"/>
              <p:nvPr/>
            </p:nvSpPr>
            <p:spPr>
              <a:xfrm>
                <a:off x="5772705" y="2234551"/>
                <a:ext cx="4911922" cy="461665"/>
              </a:xfrm>
              <a:prstGeom prst="rect">
                <a:avLst/>
              </a:prstGeom>
              <a:noFill/>
            </p:spPr>
            <p:txBody>
              <a:bodyPr wrap="none" rtlCol="0">
                <a:spAutoFit/>
              </a:bodyPr>
              <a:lstStyle/>
              <a:p>
                <a:r>
                  <a:rPr lang="vi-VN" sz="2400"/>
                  <a:t>là một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a:t>
                </a:r>
                <a14:m>
                  <m:oMath xmlns:m="http://schemas.openxmlformats.org/officeDocument/2006/math">
                    <m:r>
                      <a:rPr lang="vi-VN" sz="2400" b="1" i="1">
                        <a:solidFill>
                          <a:prstClr val="black"/>
                        </a:solidFill>
                        <a:latin typeface="Cambria Math" panose="02040503050406030204" pitchFamily="18" charset="0"/>
                        <a:ea typeface="Cambria Math" panose="02040503050406030204" pitchFamily="18" charset="0"/>
                      </a:rPr>
                      <m:t>ℝ</m:t>
                    </m:r>
                  </m:oMath>
                </a14:m>
                <a:r>
                  <a:rPr lang="vi-VN" sz="2400"/>
                  <a:t> </a:t>
                </a:r>
                <a:endParaRPr lang="en-US" sz="2400"/>
              </a:p>
            </p:txBody>
          </p:sp>
        </mc:Choice>
        <mc:Fallback xmlns="">
          <p:sp>
            <p:nvSpPr>
              <p:cNvPr id="13" name="TextBox 12">
                <a:extLst>
                  <a:ext uri="{FF2B5EF4-FFF2-40B4-BE49-F238E27FC236}">
                    <a16:creationId xmlns:a16="http://schemas.microsoft.com/office/drawing/2014/main" id="{A89E1E66-8C1E-4857-996E-FCE4484EFEDA}"/>
                  </a:ext>
                </a:extLst>
              </p:cNvPr>
              <p:cNvSpPr txBox="1">
                <a:spLocks noRot="1" noChangeAspect="1" noMove="1" noResize="1" noEditPoints="1" noAdjustHandles="1" noChangeArrowheads="1" noChangeShapeType="1" noTextEdit="1"/>
              </p:cNvSpPr>
              <p:nvPr/>
            </p:nvSpPr>
            <p:spPr>
              <a:xfrm>
                <a:off x="5772705" y="2234551"/>
                <a:ext cx="4911922" cy="461665"/>
              </a:xfrm>
              <a:prstGeom prst="rect">
                <a:avLst/>
              </a:prstGeom>
              <a:blipFill>
                <a:blip r:embed="rId19"/>
                <a:stretch>
                  <a:fillRect l="-1985" t="-10667" b="-30667"/>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AC3DF51A-8E18-4FF3-A4F1-1724628F49C4}"/>
              </a:ext>
            </a:extLst>
          </p:cNvPr>
          <p:cNvGrpSpPr/>
          <p:nvPr/>
        </p:nvGrpSpPr>
        <p:grpSpPr>
          <a:xfrm>
            <a:off x="0" y="2755981"/>
            <a:ext cx="12116200" cy="1454421"/>
            <a:chOff x="0" y="2755981"/>
            <a:chExt cx="12116200" cy="1454421"/>
          </a:xfrm>
        </p:grpSpPr>
        <p:sp>
          <p:nvSpPr>
            <p:cNvPr id="53" name="Rounded Rectangle 47">
              <a:extLst>
                <a:ext uri="{FF2B5EF4-FFF2-40B4-BE49-F238E27FC236}">
                  <a16:creationId xmlns:a16="http://schemas.microsoft.com/office/drawing/2014/main" id="{E05CE990-8D7E-41B9-9A60-6ED36BDF9B29}"/>
                </a:ext>
              </a:extLst>
            </p:cNvPr>
            <p:cNvSpPr/>
            <p:nvPr/>
          </p:nvSpPr>
          <p:spPr>
            <a:xfrm>
              <a:off x="1365955" y="2836482"/>
              <a:ext cx="10750245" cy="1325303"/>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54" name="TextBox 53">
              <a:extLst>
                <a:ext uri="{FF2B5EF4-FFF2-40B4-BE49-F238E27FC236}">
                  <a16:creationId xmlns:a16="http://schemas.microsoft.com/office/drawing/2014/main" id="{BFD17E7B-F3E2-4B94-A77D-53DCEA3FE0C0}"/>
                </a:ext>
              </a:extLst>
            </p:cNvPr>
            <p:cNvSpPr txBox="1"/>
            <p:nvPr/>
          </p:nvSpPr>
          <p:spPr>
            <a:xfrm>
              <a:off x="1449100" y="2950638"/>
              <a:ext cx="10591759" cy="461665"/>
            </a:xfrm>
            <a:prstGeom prst="rect">
              <a:avLst/>
            </a:prstGeom>
            <a:noFill/>
          </p:spPr>
          <p:txBody>
            <a:bodyPr wrap="square" rtlCol="0">
              <a:spAutoFit/>
            </a:bodyPr>
            <a:lstStyle/>
            <a:p>
              <a:pPr defTabSz="1218987"/>
              <a:r>
                <a:rPr lang="vi-VN" sz="2300" b="1">
                  <a:solidFill>
                    <a:prstClr val="black"/>
                  </a:solidFill>
                  <a:latin typeface="Arial" panose="020B0604020202020204"/>
                </a:rPr>
                <a:t>Hàm số nào dưới đây là một nguyên hàm của hàm số                    trên</a:t>
              </a:r>
            </a:p>
          </p:txBody>
        </p:sp>
        <p:graphicFrame>
          <p:nvGraphicFramePr>
            <p:cNvPr id="55" name="Object 54">
              <a:extLst>
                <a:ext uri="{FF2B5EF4-FFF2-40B4-BE49-F238E27FC236}">
                  <a16:creationId xmlns:a16="http://schemas.microsoft.com/office/drawing/2014/main" id="{64B27AC7-5E68-403B-ADE8-6A3FB3A40CF0}"/>
                </a:ext>
              </a:extLst>
            </p:cNvPr>
            <p:cNvGraphicFramePr>
              <a:graphicFrameLocks noChangeAspect="1"/>
            </p:cNvGraphicFramePr>
            <p:nvPr>
              <p:extLst>
                <p:ext uri="{D42A27DB-BD31-4B8C-83A1-F6EECF244321}">
                  <p14:modId xmlns:p14="http://schemas.microsoft.com/office/powerpoint/2010/main" val="1967539635"/>
                </p:ext>
              </p:extLst>
            </p:nvPr>
          </p:nvGraphicFramePr>
          <p:xfrm>
            <a:off x="8890369" y="2795532"/>
            <a:ext cx="1633682" cy="767773"/>
          </p:xfrm>
          <a:graphic>
            <a:graphicData uri="http://schemas.openxmlformats.org/presentationml/2006/ole">
              <mc:AlternateContent xmlns:mc="http://schemas.openxmlformats.org/markup-compatibility/2006">
                <mc:Choice xmlns:v="urn:schemas-microsoft-com:vml" Requires="v">
                  <p:oleObj spid="_x0000_s3467" name="Equation" r:id="rId20" imgW="838080" imgH="393480" progId="Equation.DSMT4">
                    <p:embed/>
                  </p:oleObj>
                </mc:Choice>
                <mc:Fallback>
                  <p:oleObj name="Equation" r:id="rId20" imgW="838080" imgH="393480" progId="Equation.DSMT4">
                    <p:embed/>
                    <p:pic>
                      <p:nvPicPr>
                        <p:cNvPr id="7" name="Object 6">
                          <a:extLst>
                            <a:ext uri="{FF2B5EF4-FFF2-40B4-BE49-F238E27FC236}">
                              <a16:creationId xmlns:a16="http://schemas.microsoft.com/office/drawing/2014/main" id="{544E063D-4EFD-439A-8425-0C48E5718D9F}"/>
                            </a:ext>
                          </a:extLst>
                        </p:cNvPr>
                        <p:cNvPicPr/>
                        <p:nvPr/>
                      </p:nvPicPr>
                      <p:blipFill>
                        <a:blip r:embed="rId21"/>
                        <a:stretch>
                          <a:fillRect/>
                        </a:stretch>
                      </p:blipFill>
                      <p:spPr>
                        <a:xfrm>
                          <a:off x="8890369" y="2795532"/>
                          <a:ext cx="1633682" cy="767773"/>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DF3B418B-1745-4DB5-AB04-31B96BE9A80C}"/>
                </a:ext>
              </a:extLst>
            </p:cNvPr>
            <p:cNvGraphicFramePr>
              <a:graphicFrameLocks noChangeAspect="1"/>
            </p:cNvGraphicFramePr>
            <p:nvPr>
              <p:extLst>
                <p:ext uri="{D42A27DB-BD31-4B8C-83A1-F6EECF244321}">
                  <p14:modId xmlns:p14="http://schemas.microsoft.com/office/powerpoint/2010/main" val="818233241"/>
                </p:ext>
              </p:extLst>
            </p:nvPr>
          </p:nvGraphicFramePr>
          <p:xfrm>
            <a:off x="11150019" y="2949109"/>
            <a:ext cx="939800" cy="495300"/>
          </p:xfrm>
          <a:graphic>
            <a:graphicData uri="http://schemas.openxmlformats.org/presentationml/2006/ole">
              <mc:AlternateContent xmlns:mc="http://schemas.openxmlformats.org/markup-compatibility/2006">
                <mc:Choice xmlns:v="urn:schemas-microsoft-com:vml" Requires="v">
                  <p:oleObj spid="_x0000_s3468" name="Equation" r:id="rId22" imgW="482400" imgH="253800" progId="Equation.DSMT4">
                    <p:embed/>
                  </p:oleObj>
                </mc:Choice>
                <mc:Fallback>
                  <p:oleObj name="Equation" r:id="rId22" imgW="482400" imgH="253800" progId="Equation.DSMT4">
                    <p:embed/>
                    <p:pic>
                      <p:nvPicPr>
                        <p:cNvPr id="55" name="Object 54">
                          <a:extLst>
                            <a:ext uri="{FF2B5EF4-FFF2-40B4-BE49-F238E27FC236}">
                              <a16:creationId xmlns:a16="http://schemas.microsoft.com/office/drawing/2014/main" id="{64B27AC7-5E68-403B-ADE8-6A3FB3A40CF0}"/>
                            </a:ext>
                          </a:extLst>
                        </p:cNvPr>
                        <p:cNvPicPr/>
                        <p:nvPr/>
                      </p:nvPicPr>
                      <p:blipFill>
                        <a:blip r:embed="rId23"/>
                        <a:stretch>
                          <a:fillRect/>
                        </a:stretch>
                      </p:blipFill>
                      <p:spPr>
                        <a:xfrm>
                          <a:off x="11150019" y="2949109"/>
                          <a:ext cx="939800" cy="4953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706C30B-5EE9-4D18-B130-28265F713D30}"/>
                </a:ext>
              </a:extLst>
            </p:cNvPr>
            <p:cNvGraphicFramePr>
              <a:graphicFrameLocks noChangeAspect="1"/>
            </p:cNvGraphicFramePr>
            <p:nvPr>
              <p:extLst>
                <p:ext uri="{D42A27DB-BD31-4B8C-83A1-F6EECF244321}">
                  <p14:modId xmlns:p14="http://schemas.microsoft.com/office/powerpoint/2010/main" val="988560274"/>
                </p:ext>
              </p:extLst>
            </p:nvPr>
          </p:nvGraphicFramePr>
          <p:xfrm>
            <a:off x="3112984" y="3242592"/>
            <a:ext cx="6043612" cy="898525"/>
          </p:xfrm>
          <a:graphic>
            <a:graphicData uri="http://schemas.openxmlformats.org/presentationml/2006/ole">
              <mc:AlternateContent xmlns:mc="http://schemas.openxmlformats.org/markup-compatibility/2006">
                <mc:Choice xmlns:v="urn:schemas-microsoft-com:vml" Requires="v">
                  <p:oleObj spid="_x0000_s3469" name="Equation" r:id="rId24" imgW="2819160" imgH="419040" progId="Equation.DSMT4">
                    <p:embed/>
                  </p:oleObj>
                </mc:Choice>
                <mc:Fallback>
                  <p:oleObj name="Equation" r:id="rId24" imgW="2819160" imgH="419040" progId="Equation.DSMT4">
                    <p:embed/>
                    <p:pic>
                      <p:nvPicPr>
                        <p:cNvPr id="0" name=""/>
                        <p:cNvPicPr/>
                        <p:nvPr/>
                      </p:nvPicPr>
                      <p:blipFill>
                        <a:blip r:embed="rId25"/>
                        <a:stretch>
                          <a:fillRect/>
                        </a:stretch>
                      </p:blipFill>
                      <p:spPr>
                        <a:xfrm>
                          <a:off x="3112984" y="3242592"/>
                          <a:ext cx="6043612" cy="898525"/>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9DD39776-BEE5-458A-818B-6C9708C67F5C}"/>
                </a:ext>
              </a:extLst>
            </p:cNvPr>
            <p:cNvPicPr>
              <a:picLocks noChangeAspect="1"/>
            </p:cNvPicPr>
            <p:nvPr/>
          </p:nvPicPr>
          <p:blipFill>
            <a:blip r:embed="rId26"/>
            <a:stretch>
              <a:fillRect/>
            </a:stretch>
          </p:blipFill>
          <p:spPr>
            <a:xfrm>
              <a:off x="0" y="2755981"/>
              <a:ext cx="1459672" cy="1454421"/>
            </a:xfrm>
            <a:prstGeom prst="rect">
              <a:avLst/>
            </a:prstGeom>
          </p:spPr>
        </p:pic>
      </p:grpSp>
      <p:graphicFrame>
        <p:nvGraphicFramePr>
          <p:cNvPr id="19" name="Object 18">
            <a:extLst>
              <a:ext uri="{FF2B5EF4-FFF2-40B4-BE49-F238E27FC236}">
                <a16:creationId xmlns:a16="http://schemas.microsoft.com/office/drawing/2014/main" id="{1AEAE6E9-8AE2-47DD-BEB0-511A1979A87A}"/>
              </a:ext>
            </a:extLst>
          </p:cNvPr>
          <p:cNvGraphicFramePr>
            <a:graphicFrameLocks noChangeAspect="1"/>
          </p:cNvGraphicFramePr>
          <p:nvPr>
            <p:extLst>
              <p:ext uri="{D42A27DB-BD31-4B8C-83A1-F6EECF244321}">
                <p14:modId xmlns:p14="http://schemas.microsoft.com/office/powerpoint/2010/main" val="322681877"/>
              </p:ext>
            </p:extLst>
          </p:nvPr>
        </p:nvGraphicFramePr>
        <p:xfrm>
          <a:off x="1566280" y="4504624"/>
          <a:ext cx="3022600" cy="844550"/>
        </p:xfrm>
        <a:graphic>
          <a:graphicData uri="http://schemas.openxmlformats.org/presentationml/2006/ole">
            <mc:AlternateContent xmlns:mc="http://schemas.openxmlformats.org/markup-compatibility/2006">
              <mc:Choice xmlns:v="urn:schemas-microsoft-com:vml" Requires="v">
                <p:oleObj spid="_x0000_s3470" name="Equation" r:id="rId27" imgW="1409400" imgH="393480" progId="Equation.DSMT4">
                  <p:embed/>
                </p:oleObj>
              </mc:Choice>
              <mc:Fallback>
                <p:oleObj name="Equation" r:id="rId27" imgW="1409400" imgH="393480" progId="Equation.DSMT4">
                  <p:embed/>
                  <p:pic>
                    <p:nvPicPr>
                      <p:cNvPr id="0" name=""/>
                      <p:cNvPicPr/>
                      <p:nvPr/>
                    </p:nvPicPr>
                    <p:blipFill>
                      <a:blip r:embed="rId28"/>
                      <a:stretch>
                        <a:fillRect/>
                      </a:stretch>
                    </p:blipFill>
                    <p:spPr>
                      <a:xfrm>
                        <a:off x="1566280" y="4504624"/>
                        <a:ext cx="3022600" cy="8445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ECAECF5-6972-407D-B2AA-1D60A86AD517}"/>
              </a:ext>
            </a:extLst>
          </p:cNvPr>
          <p:cNvGraphicFramePr>
            <a:graphicFrameLocks noChangeAspect="1"/>
          </p:cNvGraphicFramePr>
          <p:nvPr>
            <p:extLst>
              <p:ext uri="{D42A27DB-BD31-4B8C-83A1-F6EECF244321}">
                <p14:modId xmlns:p14="http://schemas.microsoft.com/office/powerpoint/2010/main" val="3195310966"/>
              </p:ext>
            </p:extLst>
          </p:nvPr>
        </p:nvGraphicFramePr>
        <p:xfrm>
          <a:off x="4636135" y="4548994"/>
          <a:ext cx="2919729" cy="857544"/>
        </p:xfrm>
        <a:graphic>
          <a:graphicData uri="http://schemas.openxmlformats.org/presentationml/2006/ole">
            <mc:AlternateContent xmlns:mc="http://schemas.openxmlformats.org/markup-compatibility/2006">
              <mc:Choice xmlns:v="urn:schemas-microsoft-com:vml" Requires="v">
                <p:oleObj spid="_x0000_s3471" name="Equation" r:id="rId29" imgW="1361609" imgH="400533" progId="Equation.DSMT4">
                  <p:embed/>
                </p:oleObj>
              </mc:Choice>
              <mc:Fallback>
                <p:oleObj name="Equation" r:id="rId29" imgW="1361609" imgH="400533" progId="Equation.DSMT4">
                  <p:embed/>
                  <p:pic>
                    <p:nvPicPr>
                      <p:cNvPr id="0" name=""/>
                      <p:cNvPicPr/>
                      <p:nvPr/>
                    </p:nvPicPr>
                    <p:blipFill>
                      <a:blip r:embed="rId30"/>
                      <a:stretch>
                        <a:fillRect/>
                      </a:stretch>
                    </p:blipFill>
                    <p:spPr>
                      <a:xfrm>
                        <a:off x="4636135" y="4548994"/>
                        <a:ext cx="2919729" cy="857544"/>
                      </a:xfrm>
                      <a:prstGeom prst="rect">
                        <a:avLst/>
                      </a:prstGeom>
                    </p:spPr>
                  </p:pic>
                </p:oleObj>
              </mc:Fallback>
            </mc:AlternateContent>
          </a:graphicData>
        </a:graphic>
      </p:graphicFrame>
      <p:pic>
        <p:nvPicPr>
          <p:cNvPr id="60" name="Picture 59">
            <a:extLst>
              <a:ext uri="{FF2B5EF4-FFF2-40B4-BE49-F238E27FC236}">
                <a16:creationId xmlns:a16="http://schemas.microsoft.com/office/drawing/2014/main" id="{D6F2CA45-0625-4E2A-A0C8-4D5CA9B6FBFB}"/>
              </a:ext>
            </a:extLst>
          </p:cNvPr>
          <p:cNvPicPr>
            <a:picLocks noChangeAspect="1"/>
          </p:cNvPicPr>
          <p:nvPr/>
        </p:nvPicPr>
        <p:blipFill>
          <a:blip r:embed="rId4"/>
          <a:stretch>
            <a:fillRect/>
          </a:stretch>
        </p:blipFill>
        <p:spPr>
          <a:xfrm>
            <a:off x="5772705" y="4210402"/>
            <a:ext cx="1059915" cy="253782"/>
          </a:xfrm>
          <a:prstGeom prst="rect">
            <a:avLst/>
          </a:prstGeom>
        </p:spPr>
      </p:pic>
      <p:grpSp>
        <p:nvGrpSpPr>
          <p:cNvPr id="21" name="Group 20">
            <a:extLst>
              <a:ext uri="{FF2B5EF4-FFF2-40B4-BE49-F238E27FC236}">
                <a16:creationId xmlns:a16="http://schemas.microsoft.com/office/drawing/2014/main" id="{A3F64EF1-C988-46D0-9087-F4F352CA4572}"/>
              </a:ext>
            </a:extLst>
          </p:cNvPr>
          <p:cNvGrpSpPr/>
          <p:nvPr/>
        </p:nvGrpSpPr>
        <p:grpSpPr>
          <a:xfrm>
            <a:off x="1467595" y="5402646"/>
            <a:ext cx="9526356" cy="544513"/>
            <a:chOff x="1467595" y="5402646"/>
            <a:chExt cx="9526356" cy="544513"/>
          </a:xfrm>
        </p:grpSpPr>
        <p:graphicFrame>
          <p:nvGraphicFramePr>
            <p:cNvPr id="58" name="Object 57">
              <a:extLst>
                <a:ext uri="{FF2B5EF4-FFF2-40B4-BE49-F238E27FC236}">
                  <a16:creationId xmlns:a16="http://schemas.microsoft.com/office/drawing/2014/main" id="{B1C39C0C-5753-43C4-BAC9-2D718EF5D9AB}"/>
                </a:ext>
              </a:extLst>
            </p:cNvPr>
            <p:cNvGraphicFramePr>
              <a:graphicFrameLocks noChangeAspect="1"/>
            </p:cNvGraphicFramePr>
            <p:nvPr>
              <p:extLst>
                <p:ext uri="{D42A27DB-BD31-4B8C-83A1-F6EECF244321}">
                  <p14:modId xmlns:p14="http://schemas.microsoft.com/office/powerpoint/2010/main" val="3487936472"/>
                </p:ext>
              </p:extLst>
            </p:nvPr>
          </p:nvGraphicFramePr>
          <p:xfrm>
            <a:off x="1467595" y="5402646"/>
            <a:ext cx="4140200" cy="544513"/>
          </p:xfrm>
          <a:graphic>
            <a:graphicData uri="http://schemas.openxmlformats.org/presentationml/2006/ole">
              <mc:AlternateContent xmlns:mc="http://schemas.openxmlformats.org/markup-compatibility/2006">
                <mc:Choice xmlns:v="urn:schemas-microsoft-com:vml" Requires="v">
                  <p:oleObj spid="_x0000_s3472" name="Equation" r:id="rId31" imgW="1930320" imgH="253800" progId="Equation.DSMT4">
                    <p:embed/>
                  </p:oleObj>
                </mc:Choice>
                <mc:Fallback>
                  <p:oleObj name="Equation" r:id="rId31" imgW="1930320" imgH="253800" progId="Equation.DSMT4">
                    <p:embed/>
                    <p:pic>
                      <p:nvPicPr>
                        <p:cNvPr id="52" name="Object 51">
                          <a:extLst>
                            <a:ext uri="{FF2B5EF4-FFF2-40B4-BE49-F238E27FC236}">
                              <a16:creationId xmlns:a16="http://schemas.microsoft.com/office/drawing/2014/main" id="{AA7D240F-9A5D-4550-BE2B-10D312AE8703}"/>
                            </a:ext>
                          </a:extLst>
                        </p:cNvPr>
                        <p:cNvPicPr/>
                        <p:nvPr/>
                      </p:nvPicPr>
                      <p:blipFill>
                        <a:blip r:embed="rId32"/>
                        <a:stretch>
                          <a:fillRect/>
                        </a:stretch>
                      </p:blipFill>
                      <p:spPr>
                        <a:xfrm>
                          <a:off x="1467595" y="5402646"/>
                          <a:ext cx="4140200" cy="544513"/>
                        </a:xfrm>
                        <a:prstGeom prst="rect">
                          <a:avLst/>
                        </a:prstGeom>
                      </p:spPr>
                    </p:pic>
                  </p:oleObj>
                </mc:Fallback>
              </mc:AlternateContent>
            </a:graphicData>
          </a:graphic>
        </p:graphicFrame>
        <p:sp>
          <p:nvSpPr>
            <p:cNvPr id="59" name="TextBox 58">
              <a:extLst>
                <a:ext uri="{FF2B5EF4-FFF2-40B4-BE49-F238E27FC236}">
                  <a16:creationId xmlns:a16="http://schemas.microsoft.com/office/drawing/2014/main" id="{0B20566E-7E18-48B9-95F8-869B789165BC}"/>
                </a:ext>
              </a:extLst>
            </p:cNvPr>
            <p:cNvSpPr txBox="1"/>
            <p:nvPr/>
          </p:nvSpPr>
          <p:spPr>
            <a:xfrm>
              <a:off x="5670568" y="5402646"/>
              <a:ext cx="4512774" cy="461665"/>
            </a:xfrm>
            <a:prstGeom prst="rect">
              <a:avLst/>
            </a:prstGeom>
            <a:noFill/>
          </p:spPr>
          <p:txBody>
            <a:bodyPr wrap="none" rtlCol="0">
              <a:spAutoFit/>
            </a:bodyPr>
            <a:lstStyle/>
            <a:p>
              <a:r>
                <a:rPr lang="vi-VN" sz="2400"/>
                <a:t>là một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a:t>
              </a:r>
              <a:endParaRPr lang="en-US" sz="2400"/>
            </a:p>
          </p:txBody>
        </p:sp>
        <p:graphicFrame>
          <p:nvGraphicFramePr>
            <p:cNvPr id="61" name="Object 60">
              <a:extLst>
                <a:ext uri="{FF2B5EF4-FFF2-40B4-BE49-F238E27FC236}">
                  <a16:creationId xmlns:a16="http://schemas.microsoft.com/office/drawing/2014/main" id="{2BEAC05B-8E02-4853-AFE7-EC2704858001}"/>
                </a:ext>
              </a:extLst>
            </p:cNvPr>
            <p:cNvGraphicFramePr>
              <a:graphicFrameLocks noChangeAspect="1"/>
            </p:cNvGraphicFramePr>
            <p:nvPr>
              <p:extLst>
                <p:ext uri="{D42A27DB-BD31-4B8C-83A1-F6EECF244321}">
                  <p14:modId xmlns:p14="http://schemas.microsoft.com/office/powerpoint/2010/main" val="4236338372"/>
                </p:ext>
              </p:extLst>
            </p:nvPr>
          </p:nvGraphicFramePr>
          <p:xfrm>
            <a:off x="10054151" y="5402646"/>
            <a:ext cx="939800" cy="495300"/>
          </p:xfrm>
          <a:graphic>
            <a:graphicData uri="http://schemas.openxmlformats.org/presentationml/2006/ole">
              <mc:AlternateContent xmlns:mc="http://schemas.openxmlformats.org/markup-compatibility/2006">
                <mc:Choice xmlns:v="urn:schemas-microsoft-com:vml" Requires="v">
                  <p:oleObj spid="_x0000_s3473" name="Equation" r:id="rId33" imgW="482400" imgH="253800" progId="Equation.DSMT4">
                    <p:embed/>
                  </p:oleObj>
                </mc:Choice>
                <mc:Fallback>
                  <p:oleObj name="Equation" r:id="rId33" imgW="482400" imgH="253800" progId="Equation.DSMT4">
                    <p:embed/>
                    <p:pic>
                      <p:nvPicPr>
                        <p:cNvPr id="56" name="Object 55">
                          <a:extLst>
                            <a:ext uri="{FF2B5EF4-FFF2-40B4-BE49-F238E27FC236}">
                              <a16:creationId xmlns:a16="http://schemas.microsoft.com/office/drawing/2014/main" id="{DF3B418B-1745-4DB5-AB04-31B96BE9A80C}"/>
                            </a:ext>
                          </a:extLst>
                        </p:cNvPr>
                        <p:cNvPicPr/>
                        <p:nvPr/>
                      </p:nvPicPr>
                      <p:blipFill>
                        <a:blip r:embed="rId34"/>
                        <a:stretch>
                          <a:fillRect/>
                        </a:stretch>
                      </p:blipFill>
                      <p:spPr>
                        <a:xfrm>
                          <a:off x="10054151" y="5402646"/>
                          <a:ext cx="939800" cy="495300"/>
                        </a:xfrm>
                        <a:prstGeom prst="rect">
                          <a:avLst/>
                        </a:prstGeom>
                      </p:spPr>
                    </p:pic>
                  </p:oleObj>
                </mc:Fallback>
              </mc:AlternateContent>
            </a:graphicData>
          </a:graphic>
        </p:graphicFrame>
      </p:grpSp>
    </p:spTree>
    <p:extLst>
      <p:ext uri="{BB962C8B-B14F-4D97-AF65-F5344CB8AC3E}">
        <p14:creationId xmlns:p14="http://schemas.microsoft.com/office/powerpoint/2010/main" val="307936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ounded Rectangle 14">
            <a:extLst>
              <a:ext uri="{FF2B5EF4-FFF2-40B4-BE49-F238E27FC236}">
                <a16:creationId xmlns:a16="http://schemas.microsoft.com/office/drawing/2014/main" id="{19605101-AEC5-48E2-8ED4-332532B29695}"/>
              </a:ext>
            </a:extLst>
          </p:cNvPr>
          <p:cNvSpPr/>
          <p:nvPr/>
        </p:nvSpPr>
        <p:spPr>
          <a:xfrm>
            <a:off x="857953" y="3058379"/>
            <a:ext cx="11249378" cy="2872896"/>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pSp>
        <p:nvGrpSpPr>
          <p:cNvPr id="2" name="Group 1">
            <a:extLst>
              <a:ext uri="{FF2B5EF4-FFF2-40B4-BE49-F238E27FC236}">
                <a16:creationId xmlns:a16="http://schemas.microsoft.com/office/drawing/2014/main" id="{9B2CF29A-6C24-4DB3-BC60-27531C767638}"/>
              </a:ext>
            </a:extLst>
          </p:cNvPr>
          <p:cNvGrpSpPr/>
          <p:nvPr/>
        </p:nvGrpSpPr>
        <p:grpSpPr>
          <a:xfrm>
            <a:off x="-22578" y="-33990"/>
            <a:ext cx="12129912" cy="1374595"/>
            <a:chOff x="-22578" y="-33990"/>
            <a:chExt cx="12129912" cy="1374595"/>
          </a:xfrm>
        </p:grpSpPr>
        <p:sp>
          <p:nvSpPr>
            <p:cNvPr id="65" name="Rounded Rectangle 16">
              <a:extLst>
                <a:ext uri="{FF2B5EF4-FFF2-40B4-BE49-F238E27FC236}">
                  <a16:creationId xmlns:a16="http://schemas.microsoft.com/office/drawing/2014/main" id="{0A3C3E35-0D7D-469D-81F2-E6EFD71F7E89}"/>
                </a:ext>
              </a:extLst>
            </p:cNvPr>
            <p:cNvSpPr/>
            <p:nvPr/>
          </p:nvSpPr>
          <p:spPr>
            <a:xfrm>
              <a:off x="857956" y="60538"/>
              <a:ext cx="11249378" cy="1280067"/>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grpSp>
          <p:nvGrpSpPr>
            <p:cNvPr id="14" name="Group 13">
              <a:extLst>
                <a:ext uri="{FF2B5EF4-FFF2-40B4-BE49-F238E27FC236}">
                  <a16:creationId xmlns:a16="http://schemas.microsoft.com/office/drawing/2014/main" id="{7148AED7-305D-45D1-B5A4-A2655CCECCE1}"/>
                </a:ext>
              </a:extLst>
            </p:cNvPr>
            <p:cNvGrpSpPr/>
            <p:nvPr/>
          </p:nvGrpSpPr>
          <p:grpSpPr>
            <a:xfrm>
              <a:off x="1032934" y="-33990"/>
              <a:ext cx="11074400" cy="816706"/>
              <a:chOff x="999066" y="-251023"/>
              <a:chExt cx="11074400" cy="816706"/>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B24B78-2E52-4D07-AB96-D8BC481B8F7B}"/>
                      </a:ext>
                    </a:extLst>
                  </p:cNvPr>
                  <p:cNvSpPr/>
                  <p:nvPr/>
                </p:nvSpPr>
                <p:spPr>
                  <a:xfrm>
                    <a:off x="999066" y="-59476"/>
                    <a:ext cx="11074400" cy="461665"/>
                  </a:xfrm>
                  <a:prstGeom prst="rect">
                    <a:avLst/>
                  </a:prstGeom>
                </p:spPr>
                <p:txBody>
                  <a:bodyPr wrap="square">
                    <a:spAutoFit/>
                  </a:bodyPr>
                  <a:lstStyle/>
                  <a:p>
                    <a:r>
                      <a:rPr lang="vi-VN" sz="2400"/>
                      <a:t>a) CMR </a:t>
                    </a:r>
                    <a:r>
                      <a:rPr lang="en-US" sz="2400"/>
                      <a:t>hàm số </a:t>
                    </a:r>
                    <a:r>
                      <a:rPr lang="vi-VN" sz="2400"/>
                      <a:t>                 </a:t>
                    </a:r>
                    <a:r>
                      <a:rPr lang="en-US" sz="2400"/>
                      <a:t>là một nguyên hàm của hàm số</a:t>
                    </a:r>
                    <a:r>
                      <a:rPr lang="vi-VN" sz="2400"/>
                      <a:t> </a:t>
                    </a:r>
                    <a:r>
                      <a:rPr lang="en-US" sz="2400" i="1">
                        <a:latin typeface="Times New Roman" panose="02020603050405020304" pitchFamily="18" charset="0"/>
                        <a:cs typeface="Times New Roman" panose="02020603050405020304" pitchFamily="18" charset="0"/>
                      </a:rPr>
                      <a:t>f</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³</a:t>
                    </a:r>
                    <a:r>
                      <a:rPr lang="en-US" sz="2400"/>
                      <a:t> trên </a:t>
                    </a:r>
                    <a14:m>
                      <m:oMath xmlns:m="http://schemas.openxmlformats.org/officeDocument/2006/math">
                        <m:r>
                          <a:rPr lang="en-US" sz="2400" i="1" smtClean="0">
                            <a:latin typeface="Cambria Math" panose="02040503050406030204" pitchFamily="18" charset="0"/>
                            <a:ea typeface="Cambria Math" panose="02040503050406030204" pitchFamily="18" charset="0"/>
                          </a:rPr>
                          <m:t>ℝ</m:t>
                        </m:r>
                      </m:oMath>
                    </a14:m>
                    <a:endParaRPr lang="en-US" sz="2400"/>
                  </a:p>
                </p:txBody>
              </p:sp>
            </mc:Choice>
            <mc:Fallback xmlns="">
              <p:sp>
                <p:nvSpPr>
                  <p:cNvPr id="4" name="Rectangle 3">
                    <a:extLst>
                      <a:ext uri="{FF2B5EF4-FFF2-40B4-BE49-F238E27FC236}">
                        <a16:creationId xmlns:a16="http://schemas.microsoft.com/office/drawing/2014/main" id="{7BB24B78-2E52-4D07-AB96-D8BC481B8F7B}"/>
                      </a:ext>
                    </a:extLst>
                  </p:cNvPr>
                  <p:cNvSpPr>
                    <a:spLocks noRot="1" noChangeAspect="1" noMove="1" noResize="1" noEditPoints="1" noAdjustHandles="1" noChangeArrowheads="1" noChangeShapeType="1" noTextEdit="1"/>
                  </p:cNvSpPr>
                  <p:nvPr/>
                </p:nvSpPr>
                <p:spPr>
                  <a:xfrm>
                    <a:off x="999066" y="-59476"/>
                    <a:ext cx="11074400" cy="461665"/>
                  </a:xfrm>
                  <a:prstGeom prst="rect">
                    <a:avLst/>
                  </a:prstGeom>
                  <a:blipFill>
                    <a:blip r:embed="rId4"/>
                    <a:stretch>
                      <a:fillRect l="-826"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Object 12">
                    <a:extLst>
                      <a:ext uri="{FF2B5EF4-FFF2-40B4-BE49-F238E27FC236}">
                        <a16:creationId xmlns:a16="http://schemas.microsoft.com/office/drawing/2014/main" id="{0C8EE2F9-A936-42B0-82A6-7163071371A9}"/>
                      </a:ext>
                    </a:extLst>
                  </p:cNvPr>
                  <p:cNvGraphicFramePr>
                    <a:graphicFrameLocks noChangeAspect="1"/>
                  </p:cNvGraphicFramePr>
                  <p:nvPr>
                    <p:extLst>
                      <p:ext uri="{D42A27DB-BD31-4B8C-83A1-F6EECF244321}">
                        <p14:modId xmlns:p14="http://schemas.microsoft.com/office/powerpoint/2010/main" val="1901894471"/>
                      </p:ext>
                    </p:extLst>
                  </p:nvPr>
                </p:nvGraphicFramePr>
                <p:xfrm>
                  <a:off x="3281812" y="-251023"/>
                  <a:ext cx="1361179" cy="816706"/>
                </p:xfrm>
                <a:graphic>
                  <a:graphicData uri="http://schemas.openxmlformats.org/presentationml/2006/ole">
                    <mc:AlternateContent>
                      <mc:Choice xmlns:v="urn:schemas-microsoft-com:vml" Requires="v">
                        <p:oleObj spid="_x0000_s2230" name="Equation" r:id="rId5" imgW="698400" imgH="419040" progId="Equation.DSMT4">
                          <p:embed/>
                        </p:oleObj>
                      </mc:Choice>
                      <mc:Fallback>
                        <p:oleObj name="Equation" r:id="rId5" imgW="698400" imgH="419040" progId="Equation.DSMT4">
                          <p:embed/>
                          <p:pic>
                            <p:nvPicPr>
                              <p:cNvPr id="0" name=""/>
                              <p:cNvPicPr/>
                              <p:nvPr/>
                            </p:nvPicPr>
                            <p:blipFill>
                              <a:blip r:embed="rId6"/>
                              <a:stretch>
                                <a:fillRect/>
                              </a:stretch>
                            </p:blipFill>
                            <p:spPr>
                              <a:xfrm>
                                <a:off x="3281812" y="-251023"/>
                                <a:ext cx="1361179" cy="816706"/>
                              </a:xfrm>
                              <a:prstGeom prst="rect">
                                <a:avLst/>
                              </a:prstGeom>
                            </p:spPr>
                          </p:pic>
                        </p:oleObj>
                      </mc:Fallback>
                    </mc:AlternateContent>
                  </a:graphicData>
                </a:graphic>
              </p:graphicFrame>
            </mc:Choice>
            <mc:Fallback xmlns="">
              <p:graphicFrame>
                <p:nvGraphicFramePr>
                  <p:cNvPr id="13" name="Object 12">
                    <a:extLst>
                      <a:ext uri="{FF2B5EF4-FFF2-40B4-BE49-F238E27FC236}">
                        <a16:creationId xmlns:a16="http://schemas.microsoft.com/office/drawing/2014/main" id="{0C8EE2F9-A936-42B0-82A6-7163071371A9}"/>
                      </a:ext>
                    </a:extLst>
                  </p:cNvPr>
                  <p:cNvGraphicFramePr>
                    <a:graphicFrameLocks noChangeAspect="1"/>
                  </p:cNvGraphicFramePr>
                  <p:nvPr>
                    <p:extLst>
                      <p:ext uri="{D42A27DB-BD31-4B8C-83A1-F6EECF244321}">
                        <p14:modId xmlns:p14="http://schemas.microsoft.com/office/powerpoint/2010/main" val="1901894471"/>
                      </p:ext>
                    </p:extLst>
                  </p:nvPr>
                </p:nvGraphicFramePr>
                <p:xfrm>
                  <a:off x="3281812" y="-251023"/>
                  <a:ext cx="1361179" cy="816706"/>
                </p:xfrm>
                <a:graphic>
                  <a:graphicData uri="http://schemas.openxmlformats.org/presentationml/2006/ole">
                    <mc:AlternateContent>
                      <mc:Choice xmlns:v="urn:schemas-microsoft-com:vml" Requires="v">
                        <p:oleObj spid="_x0000_s2110" name="Equation" r:id="rId7" imgW="698400" imgH="419040" progId="Equation.DSMT4">
                          <p:embed/>
                        </p:oleObj>
                      </mc:Choice>
                      <mc:Fallback>
                        <p:oleObj name="Equation" r:id="rId7" imgW="698400" imgH="419040" progId="Equation.DSMT4">
                          <p:embed/>
                          <p:pic>
                            <p:nvPicPr>
                              <p:cNvPr id="0" name=""/>
                              <p:cNvPicPr/>
                              <p:nvPr/>
                            </p:nvPicPr>
                            <p:blipFill>
                              <a:blip r:embed="rId8"/>
                              <a:stretch>
                                <a:fillRect/>
                              </a:stretch>
                            </p:blipFill>
                            <p:spPr>
                              <a:xfrm>
                                <a:off x="3281812" y="-251023"/>
                                <a:ext cx="1361179" cy="816706"/>
                              </a:xfrm>
                              <a:prstGeom prst="rect">
                                <a:avLst/>
                              </a:prstGeom>
                            </p:spPr>
                          </p:pic>
                        </p:oleObj>
                      </mc:Fallback>
                    </mc:AlternateContent>
                  </a:graphicData>
                </a:graphic>
              </p:graphicFrame>
            </mc:Fallback>
          </mc:AlternateContent>
        </p:grpSp>
        <p:pic>
          <p:nvPicPr>
            <p:cNvPr id="29" name="Picture 28">
              <a:extLst>
                <a:ext uri="{FF2B5EF4-FFF2-40B4-BE49-F238E27FC236}">
                  <a16:creationId xmlns:a16="http://schemas.microsoft.com/office/drawing/2014/main" id="{59CC4C5B-3B22-46DE-9B0E-B98831528942}"/>
                </a:ext>
              </a:extLst>
            </p:cNvPr>
            <p:cNvPicPr>
              <a:picLocks noChangeAspect="1"/>
            </p:cNvPicPr>
            <p:nvPr/>
          </p:nvPicPr>
          <p:blipFill>
            <a:blip r:embed="rId9"/>
            <a:stretch>
              <a:fillRect/>
            </a:stretch>
          </p:blipFill>
          <p:spPr>
            <a:xfrm>
              <a:off x="948268" y="523670"/>
              <a:ext cx="11159066" cy="816935"/>
            </a:xfrm>
            <a:prstGeom prst="rect">
              <a:avLst/>
            </a:prstGeom>
          </p:spPr>
        </p:pic>
        <p:pic>
          <p:nvPicPr>
            <p:cNvPr id="30" name="Picture 29">
              <a:extLst>
                <a:ext uri="{FF2B5EF4-FFF2-40B4-BE49-F238E27FC236}">
                  <a16:creationId xmlns:a16="http://schemas.microsoft.com/office/drawing/2014/main" id="{F12F5510-85C2-4F5A-9FD9-4D88CDCDF57F}"/>
                </a:ext>
              </a:extLst>
            </p:cNvPr>
            <p:cNvPicPr>
              <a:picLocks noChangeAspect="1"/>
            </p:cNvPicPr>
            <p:nvPr/>
          </p:nvPicPr>
          <p:blipFill>
            <a:blip r:embed="rId10"/>
            <a:stretch>
              <a:fillRect/>
            </a:stretch>
          </p:blipFill>
          <p:spPr>
            <a:xfrm>
              <a:off x="-22578" y="148560"/>
              <a:ext cx="1104722" cy="1058865"/>
            </a:xfrm>
            <a:prstGeom prst="rect">
              <a:avLst/>
            </a:prstGeom>
          </p:spPr>
        </p:pic>
      </p:grpSp>
      <p:grpSp>
        <p:nvGrpSpPr>
          <p:cNvPr id="33" name="Group 32">
            <a:extLst>
              <a:ext uri="{FF2B5EF4-FFF2-40B4-BE49-F238E27FC236}">
                <a16:creationId xmlns:a16="http://schemas.microsoft.com/office/drawing/2014/main" id="{596DA93A-2B0E-4811-9BE3-6F898AE8D939}"/>
              </a:ext>
            </a:extLst>
          </p:cNvPr>
          <p:cNvGrpSpPr/>
          <p:nvPr/>
        </p:nvGrpSpPr>
        <p:grpSpPr>
          <a:xfrm>
            <a:off x="948268" y="1796323"/>
            <a:ext cx="11159065" cy="512450"/>
            <a:chOff x="948268" y="1796323"/>
            <a:chExt cx="11159065" cy="512450"/>
          </a:xfrm>
        </p:grpSpPr>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F1DF366-B795-47FF-B4C6-38DC5644D470}"/>
                    </a:ext>
                  </a:extLst>
                </p:cNvPr>
                <p:cNvSpPr/>
                <p:nvPr/>
              </p:nvSpPr>
              <p:spPr>
                <a:xfrm>
                  <a:off x="948268" y="1796323"/>
                  <a:ext cx="11159065" cy="461665"/>
                </a:xfrm>
                <a:prstGeom prst="rect">
                  <a:avLst/>
                </a:prstGeom>
              </p:spPr>
              <p:txBody>
                <a:bodyPr wrap="square">
                  <a:spAutoFit/>
                </a:bodyPr>
                <a:lstStyle/>
                <a:p>
                  <a:r>
                    <a:rPr lang="en-US" sz="2400"/>
                    <a:t>a) Ta có  </a:t>
                  </a:r>
                  <a:r>
                    <a:rPr lang="vi-VN" sz="2400"/>
                    <a:t>                         </a:t>
                  </a:r>
                  <a:r>
                    <a:rPr lang="en-US" sz="2400"/>
                    <a:t>.</a:t>
                  </a:r>
                  <a:r>
                    <a:rPr lang="vi-VN" sz="2400"/>
                    <a:t> </a:t>
                  </a:r>
                  <a:r>
                    <a:rPr lang="en-US" sz="2400"/>
                    <a:t>Vậy </a:t>
                  </a:r>
                  <a:r>
                    <a:rPr lang="vi-VN" sz="2400" i="1">
                      <a:latin typeface="Times New Roman" panose="02020603050405020304" pitchFamily="18" charset="0"/>
                      <a:cs typeface="Times New Roman" panose="02020603050405020304" pitchFamily="18" charset="0"/>
                    </a:rPr>
                    <a:t>F</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en-US" sz="2400"/>
                    <a:t> là một nguyên hàm của hàm số </a:t>
                  </a:r>
                  <a:r>
                    <a:rPr lang="en-US" sz="2400" i="1">
                      <a:latin typeface="Times New Roman" panose="02020603050405020304" pitchFamily="18" charset="0"/>
                      <a:cs typeface="Times New Roman" panose="02020603050405020304" pitchFamily="18" charset="0"/>
                    </a:rPr>
                    <a:t>f</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en-US" sz="2400"/>
                    <a:t>trên </a:t>
                  </a:r>
                  <a14:m>
                    <m:oMath xmlns:m="http://schemas.openxmlformats.org/officeDocument/2006/math">
                      <m:r>
                        <a:rPr lang="en-US" sz="2400" i="1" smtClean="0">
                          <a:latin typeface="Cambria Math" panose="02040503050406030204" pitchFamily="18" charset="0"/>
                          <a:ea typeface="Cambria Math" panose="02040503050406030204" pitchFamily="18" charset="0"/>
                        </a:rPr>
                        <m:t>ℝ</m:t>
                      </m:r>
                    </m:oMath>
                  </a14:m>
                  <a:r>
                    <a:rPr lang="en-US" sz="2400"/>
                    <a:t>.</a:t>
                  </a:r>
                </a:p>
              </p:txBody>
            </p:sp>
          </mc:Choice>
          <mc:Fallback xmlns="">
            <p:sp>
              <p:nvSpPr>
                <p:cNvPr id="31" name="Rectangle 30">
                  <a:extLst>
                    <a:ext uri="{FF2B5EF4-FFF2-40B4-BE49-F238E27FC236}">
                      <a16:creationId xmlns:a16="http://schemas.microsoft.com/office/drawing/2014/main" id="{EF1DF366-B795-47FF-B4C6-38DC5644D470}"/>
                    </a:ext>
                  </a:extLst>
                </p:cNvPr>
                <p:cNvSpPr>
                  <a:spLocks noRot="1" noChangeAspect="1" noMove="1" noResize="1" noEditPoints="1" noAdjustHandles="1" noChangeArrowheads="1" noChangeShapeType="1" noTextEdit="1"/>
                </p:cNvSpPr>
                <p:nvPr/>
              </p:nvSpPr>
              <p:spPr>
                <a:xfrm>
                  <a:off x="948268" y="1796323"/>
                  <a:ext cx="11159065" cy="461665"/>
                </a:xfrm>
                <a:prstGeom prst="rect">
                  <a:avLst/>
                </a:prstGeom>
                <a:blipFill>
                  <a:blip r:embed="rId11"/>
                  <a:stretch>
                    <a:fillRect l="-874"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2" name="Object 31">
                  <a:extLst>
                    <a:ext uri="{FF2B5EF4-FFF2-40B4-BE49-F238E27FC236}">
                      <a16:creationId xmlns:a16="http://schemas.microsoft.com/office/drawing/2014/main" id="{15DFB11B-BA58-4123-9BAB-40F5FEBCADF0}"/>
                    </a:ext>
                  </a:extLst>
                </p:cNvPr>
                <p:cNvGraphicFramePr>
                  <a:graphicFrameLocks noChangeAspect="1"/>
                </p:cNvGraphicFramePr>
                <p:nvPr>
                  <p:extLst>
                    <p:ext uri="{D42A27DB-BD31-4B8C-83A1-F6EECF244321}">
                      <p14:modId xmlns:p14="http://schemas.microsoft.com/office/powerpoint/2010/main" val="2681780272"/>
                    </p:ext>
                  </p:extLst>
                </p:nvPr>
              </p:nvGraphicFramePr>
              <p:xfrm>
                <a:off x="2153576" y="1807612"/>
                <a:ext cx="2301629" cy="501161"/>
              </p:xfrm>
              <a:graphic>
                <a:graphicData uri="http://schemas.openxmlformats.org/presentationml/2006/ole">
                  <mc:AlternateContent>
                    <mc:Choice xmlns:v="urn:schemas-microsoft-com:vml" Requires="v">
                      <p:oleObj spid="_x0000_s2231" name="Equation" r:id="rId12" imgW="1180613" imgH="257409" progId="Equation.DSMT4">
                        <p:embed/>
                      </p:oleObj>
                    </mc:Choice>
                    <mc:Fallback>
                      <p:oleObj name="Equation" r:id="rId12" imgW="1180613" imgH="257409" progId="Equation.DSMT4">
                        <p:embed/>
                        <p:pic>
                          <p:nvPicPr>
                            <p:cNvPr id="0" name=""/>
                            <p:cNvPicPr/>
                            <p:nvPr/>
                          </p:nvPicPr>
                          <p:blipFill>
                            <a:blip r:embed="rId13"/>
                            <a:stretch>
                              <a:fillRect/>
                            </a:stretch>
                          </p:blipFill>
                          <p:spPr>
                            <a:xfrm>
                              <a:off x="2153576" y="1807612"/>
                              <a:ext cx="2301629" cy="501161"/>
                            </a:xfrm>
                            <a:prstGeom prst="rect">
                              <a:avLst/>
                            </a:prstGeom>
                          </p:spPr>
                        </p:pic>
                      </p:oleObj>
                    </mc:Fallback>
                  </mc:AlternateContent>
                </a:graphicData>
              </a:graphic>
            </p:graphicFrame>
          </mc:Choice>
          <mc:Fallback xmlns="">
            <p:graphicFrame>
              <p:nvGraphicFramePr>
                <p:cNvPr id="32" name="Object 31">
                  <a:extLst>
                    <a:ext uri="{FF2B5EF4-FFF2-40B4-BE49-F238E27FC236}">
                      <a16:creationId xmlns:a16="http://schemas.microsoft.com/office/drawing/2014/main" id="{15DFB11B-BA58-4123-9BAB-40F5FEBCADF0}"/>
                    </a:ext>
                  </a:extLst>
                </p:cNvPr>
                <p:cNvGraphicFramePr>
                  <a:graphicFrameLocks noChangeAspect="1"/>
                </p:cNvGraphicFramePr>
                <p:nvPr>
                  <p:extLst>
                    <p:ext uri="{D42A27DB-BD31-4B8C-83A1-F6EECF244321}">
                      <p14:modId xmlns:p14="http://schemas.microsoft.com/office/powerpoint/2010/main" val="2681780272"/>
                    </p:ext>
                  </p:extLst>
                </p:nvPr>
              </p:nvGraphicFramePr>
              <p:xfrm>
                <a:off x="2153576" y="1807612"/>
                <a:ext cx="2301629" cy="501161"/>
              </p:xfrm>
              <a:graphic>
                <a:graphicData uri="http://schemas.openxmlformats.org/presentationml/2006/ole">
                  <mc:AlternateContent>
                    <mc:Choice xmlns:v="urn:schemas-microsoft-com:vml" Requires="v">
                      <p:oleObj spid="_x0000_s2111" name="Equation" r:id="rId14" imgW="1180613" imgH="257409" progId="Equation.DSMT4">
                        <p:embed/>
                      </p:oleObj>
                    </mc:Choice>
                    <mc:Fallback>
                      <p:oleObj name="Equation" r:id="rId14" imgW="1180613" imgH="257409" progId="Equation.DSMT4">
                        <p:embed/>
                        <p:pic>
                          <p:nvPicPr>
                            <p:cNvPr id="0" name=""/>
                            <p:cNvPicPr/>
                            <p:nvPr/>
                          </p:nvPicPr>
                          <p:blipFill>
                            <a:blip r:embed="rId15"/>
                            <a:stretch>
                              <a:fillRect/>
                            </a:stretch>
                          </p:blipFill>
                          <p:spPr>
                            <a:xfrm>
                              <a:off x="2153576" y="1807612"/>
                              <a:ext cx="2301629" cy="501161"/>
                            </a:xfrm>
                            <a:prstGeom prst="rect">
                              <a:avLst/>
                            </a:prstGeom>
                          </p:spPr>
                        </p:pic>
                      </p:oleObj>
                    </mc:Fallback>
                  </mc:AlternateContent>
                </a:graphicData>
              </a:graphic>
            </p:graphicFrame>
          </mc:Fallback>
        </mc:AlternateContent>
      </p:grpSp>
      <p:grpSp>
        <p:nvGrpSpPr>
          <p:cNvPr id="66" name="Group 65">
            <a:extLst>
              <a:ext uri="{FF2B5EF4-FFF2-40B4-BE49-F238E27FC236}">
                <a16:creationId xmlns:a16="http://schemas.microsoft.com/office/drawing/2014/main" id="{F7F6AA2A-7C64-4E94-862B-975AEC32003B}"/>
              </a:ext>
            </a:extLst>
          </p:cNvPr>
          <p:cNvGrpSpPr/>
          <p:nvPr/>
        </p:nvGrpSpPr>
        <p:grpSpPr>
          <a:xfrm>
            <a:off x="948267" y="2269277"/>
            <a:ext cx="11159065" cy="509609"/>
            <a:chOff x="948268" y="1796323"/>
            <a:chExt cx="11159065" cy="509609"/>
          </a:xfrm>
        </p:grpSpPr>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CC563C2D-E834-42A4-9930-9106E1B24558}"/>
                    </a:ext>
                  </a:extLst>
                </p:cNvPr>
                <p:cNvSpPr/>
                <p:nvPr/>
              </p:nvSpPr>
              <p:spPr>
                <a:xfrm>
                  <a:off x="948268" y="1796323"/>
                  <a:ext cx="11159065" cy="461665"/>
                </a:xfrm>
                <a:prstGeom prst="rect">
                  <a:avLst/>
                </a:prstGeom>
              </p:spPr>
              <p:txBody>
                <a:bodyPr wrap="square">
                  <a:spAutoFit/>
                </a:bodyPr>
                <a:lstStyle/>
                <a:p>
                  <a:r>
                    <a:rPr lang="vi-VN" sz="2400"/>
                    <a:t>b</a:t>
                  </a:r>
                  <a:r>
                    <a:rPr lang="en-US" sz="2400"/>
                    <a:t>) Ta có  </a:t>
                  </a:r>
                  <a:r>
                    <a:rPr lang="vi-VN" sz="2400"/>
                    <a:t>                         </a:t>
                  </a:r>
                  <a:r>
                    <a:rPr lang="en-US" sz="2400"/>
                    <a:t>.</a:t>
                  </a:r>
                  <a:r>
                    <a:rPr lang="vi-VN" sz="2400"/>
                    <a:t> </a:t>
                  </a:r>
                  <a:r>
                    <a:rPr lang="en-US" sz="2400"/>
                    <a:t>Vậy </a:t>
                  </a:r>
                  <a:r>
                    <a:rPr lang="vi-VN" sz="2400" i="1">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en-US" sz="2400"/>
                    <a:t> là một nguyên hàm của hàm số </a:t>
                  </a:r>
                  <a:r>
                    <a:rPr lang="en-US" sz="2400" i="1">
                      <a:latin typeface="Times New Roman" panose="02020603050405020304" pitchFamily="18" charset="0"/>
                      <a:cs typeface="Times New Roman" panose="02020603050405020304" pitchFamily="18" charset="0"/>
                    </a:rPr>
                    <a:t>f</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en-US" sz="2400"/>
                    <a:t>trên </a:t>
                  </a:r>
                  <a14:m>
                    <m:oMath xmlns:m="http://schemas.openxmlformats.org/officeDocument/2006/math">
                      <m:r>
                        <a:rPr lang="en-US" sz="2400" i="1" smtClean="0">
                          <a:latin typeface="Cambria Math" panose="02040503050406030204" pitchFamily="18" charset="0"/>
                          <a:ea typeface="Cambria Math" panose="02040503050406030204" pitchFamily="18" charset="0"/>
                        </a:rPr>
                        <m:t>ℝ</m:t>
                      </m:r>
                    </m:oMath>
                  </a14:m>
                  <a:r>
                    <a:rPr lang="en-US" sz="2400"/>
                    <a:t>.</a:t>
                  </a:r>
                </a:p>
              </p:txBody>
            </p:sp>
          </mc:Choice>
          <mc:Fallback xmlns="">
            <p:sp>
              <p:nvSpPr>
                <p:cNvPr id="67" name="Rectangle 66">
                  <a:extLst>
                    <a:ext uri="{FF2B5EF4-FFF2-40B4-BE49-F238E27FC236}">
                      <a16:creationId xmlns:a16="http://schemas.microsoft.com/office/drawing/2014/main" id="{CC563C2D-E834-42A4-9930-9106E1B24558}"/>
                    </a:ext>
                  </a:extLst>
                </p:cNvPr>
                <p:cNvSpPr>
                  <a:spLocks noRot="1" noChangeAspect="1" noMove="1" noResize="1" noEditPoints="1" noAdjustHandles="1" noChangeArrowheads="1" noChangeShapeType="1" noTextEdit="1"/>
                </p:cNvSpPr>
                <p:nvPr/>
              </p:nvSpPr>
              <p:spPr>
                <a:xfrm>
                  <a:off x="948268" y="1796323"/>
                  <a:ext cx="11159065" cy="461665"/>
                </a:xfrm>
                <a:prstGeom prst="rect">
                  <a:avLst/>
                </a:prstGeom>
                <a:blipFill>
                  <a:blip r:embed="rId16"/>
                  <a:stretch>
                    <a:fillRect l="-87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8" name="Object 67">
                  <a:extLst>
                    <a:ext uri="{FF2B5EF4-FFF2-40B4-BE49-F238E27FC236}">
                      <a16:creationId xmlns:a16="http://schemas.microsoft.com/office/drawing/2014/main" id="{9858479B-59A4-42C3-A6CE-8FDFFE2DD775}"/>
                    </a:ext>
                  </a:extLst>
                </p:cNvPr>
                <p:cNvGraphicFramePr>
                  <a:graphicFrameLocks noChangeAspect="1"/>
                </p:cNvGraphicFramePr>
                <p:nvPr>
                  <p:extLst>
                    <p:ext uri="{D42A27DB-BD31-4B8C-83A1-F6EECF244321}">
                      <p14:modId xmlns:p14="http://schemas.microsoft.com/office/powerpoint/2010/main" val="3647374224"/>
                    </p:ext>
                  </p:extLst>
                </p:nvPr>
              </p:nvGraphicFramePr>
              <p:xfrm>
                <a:off x="2154238" y="1810632"/>
                <a:ext cx="2300287" cy="495300"/>
              </p:xfrm>
              <a:graphic>
                <a:graphicData uri="http://schemas.openxmlformats.org/presentationml/2006/ole">
                  <mc:AlternateContent>
                    <mc:Choice xmlns:v="urn:schemas-microsoft-com:vml" Requires="v">
                      <p:oleObj spid="_x0000_s2232" name="Equation" r:id="rId17" imgW="1180800" imgH="253800" progId="Equation.DSMT4">
                        <p:embed/>
                      </p:oleObj>
                    </mc:Choice>
                    <mc:Fallback>
                      <p:oleObj name="Equation" r:id="rId17" imgW="1180800" imgH="253800" progId="Equation.DSMT4">
                        <p:embed/>
                        <p:pic>
                          <p:nvPicPr>
                            <p:cNvPr id="32" name="Object 31">
                              <a:extLst>
                                <a:ext uri="{FF2B5EF4-FFF2-40B4-BE49-F238E27FC236}">
                                  <a16:creationId xmlns:a16="http://schemas.microsoft.com/office/drawing/2014/main" id="{15DFB11B-BA58-4123-9BAB-40F5FEBCADF0}"/>
                                </a:ext>
                              </a:extLst>
                            </p:cNvPr>
                            <p:cNvPicPr/>
                            <p:nvPr/>
                          </p:nvPicPr>
                          <p:blipFill>
                            <a:blip r:embed="rId8"/>
                            <a:stretch>
                              <a:fillRect/>
                            </a:stretch>
                          </p:blipFill>
                          <p:spPr>
                            <a:xfrm>
                              <a:off x="2154238" y="1810632"/>
                              <a:ext cx="2300287" cy="495300"/>
                            </a:xfrm>
                            <a:prstGeom prst="rect">
                              <a:avLst/>
                            </a:prstGeom>
                          </p:spPr>
                        </p:pic>
                      </p:oleObj>
                    </mc:Fallback>
                  </mc:AlternateContent>
                </a:graphicData>
              </a:graphic>
            </p:graphicFrame>
          </mc:Choice>
          <mc:Fallback xmlns="">
            <p:graphicFrame>
              <p:nvGraphicFramePr>
                <p:cNvPr id="68" name="Object 67">
                  <a:extLst>
                    <a:ext uri="{FF2B5EF4-FFF2-40B4-BE49-F238E27FC236}">
                      <a16:creationId xmlns:a16="http://schemas.microsoft.com/office/drawing/2014/main" id="{9858479B-59A4-42C3-A6CE-8FDFFE2DD775}"/>
                    </a:ext>
                  </a:extLst>
                </p:cNvPr>
                <p:cNvGraphicFramePr>
                  <a:graphicFrameLocks noChangeAspect="1"/>
                </p:cNvGraphicFramePr>
                <p:nvPr>
                  <p:extLst>
                    <p:ext uri="{D42A27DB-BD31-4B8C-83A1-F6EECF244321}">
                      <p14:modId xmlns:p14="http://schemas.microsoft.com/office/powerpoint/2010/main" val="3647374224"/>
                    </p:ext>
                  </p:extLst>
                </p:nvPr>
              </p:nvGraphicFramePr>
              <p:xfrm>
                <a:off x="2154238" y="1810632"/>
                <a:ext cx="2300287" cy="495300"/>
              </p:xfrm>
              <a:graphic>
                <a:graphicData uri="http://schemas.openxmlformats.org/presentationml/2006/ole">
                  <mc:AlternateContent>
                    <mc:Choice xmlns:v="urn:schemas-microsoft-com:vml" Requires="v">
                      <p:oleObj spid="_x0000_s2112" name="Equation" r:id="rId19" imgW="1180800" imgH="253800" progId="Equation.DSMT4">
                        <p:embed/>
                      </p:oleObj>
                    </mc:Choice>
                    <mc:Fallback>
                      <p:oleObj name="Equation" r:id="rId19" imgW="1180800" imgH="253800" progId="Equation.DSMT4">
                        <p:embed/>
                        <p:pic>
                          <p:nvPicPr>
                            <p:cNvPr id="32" name="Object 31">
                              <a:extLst>
                                <a:ext uri="{FF2B5EF4-FFF2-40B4-BE49-F238E27FC236}">
                                  <a16:creationId xmlns:a16="http://schemas.microsoft.com/office/drawing/2014/main" id="{15DFB11B-BA58-4123-9BAB-40F5FEBCADF0}"/>
                                </a:ext>
                              </a:extLst>
                            </p:cNvPr>
                            <p:cNvPicPr/>
                            <p:nvPr/>
                          </p:nvPicPr>
                          <p:blipFill>
                            <a:blip r:embed="rId20"/>
                            <a:stretch>
                              <a:fillRect/>
                            </a:stretch>
                          </p:blipFill>
                          <p:spPr>
                            <a:xfrm>
                              <a:off x="2154238" y="1810632"/>
                              <a:ext cx="2300287" cy="495300"/>
                            </a:xfrm>
                            <a:prstGeom prst="rect">
                              <a:avLst/>
                            </a:prstGeom>
                          </p:spPr>
                        </p:pic>
                      </p:oleObj>
                    </mc:Fallback>
                  </mc:AlternateContent>
                </a:graphicData>
              </a:graphic>
            </p:graphicFrame>
          </mc:Fallback>
        </mc:AlternateContent>
      </p:grpSp>
      <p:pic>
        <p:nvPicPr>
          <p:cNvPr id="34" name="Picture 33">
            <a:extLst>
              <a:ext uri="{FF2B5EF4-FFF2-40B4-BE49-F238E27FC236}">
                <a16:creationId xmlns:a16="http://schemas.microsoft.com/office/drawing/2014/main" id="{C0A91CEC-DA2A-4194-9B63-F587A5703888}"/>
              </a:ext>
            </a:extLst>
          </p:cNvPr>
          <p:cNvPicPr>
            <a:picLocks noChangeAspect="1"/>
          </p:cNvPicPr>
          <p:nvPr/>
        </p:nvPicPr>
        <p:blipFill>
          <a:blip r:embed="rId21"/>
          <a:stretch>
            <a:fillRect/>
          </a:stretch>
        </p:blipFill>
        <p:spPr>
          <a:xfrm>
            <a:off x="5565602" y="1423370"/>
            <a:ext cx="1060796" cy="256054"/>
          </a:xfrm>
          <a:prstGeom prst="rect">
            <a:avLst/>
          </a:prstGeom>
        </p:spPr>
      </p:pic>
      <p:sp>
        <p:nvSpPr>
          <p:cNvPr id="50" name="Rectangle 49">
            <a:extLst>
              <a:ext uri="{FF2B5EF4-FFF2-40B4-BE49-F238E27FC236}">
                <a16:creationId xmlns:a16="http://schemas.microsoft.com/office/drawing/2014/main" id="{776E814C-87F2-4057-8B75-E5E1C71CC664}"/>
              </a:ext>
            </a:extLst>
          </p:cNvPr>
          <p:cNvSpPr/>
          <p:nvPr/>
        </p:nvSpPr>
        <p:spPr>
          <a:xfrm>
            <a:off x="948268" y="3092861"/>
            <a:ext cx="11159063" cy="1569660"/>
          </a:xfrm>
          <a:prstGeom prst="rect">
            <a:avLst/>
          </a:prstGeom>
        </p:spPr>
        <p:txBody>
          <a:bodyPr wrap="square">
            <a:spAutoFit/>
          </a:bodyPr>
          <a:lstStyle/>
          <a:p>
            <a:pPr marL="342900" indent="-342900">
              <a:buFont typeface="Wingdings" panose="05000000000000000000" pitchFamily="2" charset="2"/>
              <a:buChar char="v"/>
            </a:pPr>
            <a:r>
              <a:rPr lang="vi-VN" sz="2400"/>
              <a:t>Giả sử hàm số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là một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a:t>
            </a:r>
            <a:r>
              <a:rPr lang="vi-VN" sz="2400"/>
              <a:t>trên K. Khi đó:</a:t>
            </a:r>
          </a:p>
          <a:p>
            <a:r>
              <a:rPr lang="vi-VN" sz="2400"/>
              <a:t>a) Với mỗi hằng số </a:t>
            </a:r>
            <a:r>
              <a:rPr lang="vi-VN" sz="2400" i="1">
                <a:latin typeface="Times New Roman" panose="02020603050405020304" pitchFamily="18" charset="0"/>
                <a:cs typeface="Times New Roman" panose="02020603050405020304" pitchFamily="18" charset="0"/>
              </a:rPr>
              <a:t>C</a:t>
            </a:r>
            <a:r>
              <a:rPr lang="vi-VN" sz="2400"/>
              <a:t>, hàm số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 C </a:t>
            </a:r>
            <a:r>
              <a:rPr lang="vi-VN" sz="2400"/>
              <a:t>cũng là một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a:t>
            </a:r>
            <a:r>
              <a:rPr lang="vi-VN" sz="2400"/>
              <a:t>trên K;</a:t>
            </a:r>
          </a:p>
          <a:p>
            <a:r>
              <a:rPr lang="vi-VN" sz="2400"/>
              <a:t>b) Nếu hàm số </a:t>
            </a:r>
            <a:r>
              <a:rPr lang="vi-VN" sz="2400" i="1">
                <a:latin typeface="Times New Roman" panose="02020603050405020304" pitchFamily="18" charset="0"/>
                <a:cs typeface="Times New Roman" panose="02020603050405020304" pitchFamily="18" charset="0"/>
              </a:rPr>
              <a:t>G</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là một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K thì tồn tại một hằng số </a:t>
            </a:r>
            <a:r>
              <a:rPr lang="vi-VN" sz="2400" i="1">
                <a:latin typeface="Times New Roman" panose="02020603050405020304" pitchFamily="18" charset="0"/>
                <a:cs typeface="Times New Roman" panose="02020603050405020304" pitchFamily="18" charset="0"/>
              </a:rPr>
              <a:t>C</a:t>
            </a:r>
          </a:p>
          <a:p>
            <a:r>
              <a:rPr lang="vi-VN" sz="2400" i="1">
                <a:latin typeface="Times New Roman" panose="02020603050405020304" pitchFamily="18" charset="0"/>
                <a:cs typeface="Times New Roman" panose="02020603050405020304" pitchFamily="18" charset="0"/>
              </a:rPr>
              <a:t>    </a:t>
            </a:r>
            <a:r>
              <a:rPr lang="vi-VN" sz="2400"/>
              <a:t>sao cho </a:t>
            </a:r>
            <a:r>
              <a:rPr lang="vi-VN" sz="2400" i="1">
                <a:latin typeface="Times New Roman" panose="02020603050405020304" pitchFamily="18" charset="0"/>
                <a:cs typeface="Times New Roman" panose="02020603050405020304" pitchFamily="18" charset="0"/>
              </a:rPr>
              <a:t>G</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+C </a:t>
            </a:r>
            <a:r>
              <a:rPr lang="vi-VN" sz="2400"/>
              <a:t>với mọi </a:t>
            </a:r>
            <a:r>
              <a:rPr lang="vi-VN" sz="2400" i="1">
                <a:latin typeface="Times New Roman" panose="02020603050405020304" pitchFamily="18" charset="0"/>
                <a:cs typeface="Times New Roman" panose="02020603050405020304" pitchFamily="18" charset="0"/>
              </a:rPr>
              <a:t>x ∈</a:t>
            </a:r>
            <a:r>
              <a:rPr lang="vi-VN" sz="2400"/>
              <a:t> K.</a:t>
            </a: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4C5915D7-4476-4C76-9F52-6731E3085EAE}"/>
                  </a:ext>
                </a:extLst>
              </p:cNvPr>
              <p:cNvSpPr/>
              <p:nvPr/>
            </p:nvSpPr>
            <p:spPr>
              <a:xfrm>
                <a:off x="1270000" y="4540938"/>
                <a:ext cx="11074397" cy="830997"/>
              </a:xfrm>
              <a:prstGeom prst="rect">
                <a:avLst/>
              </a:prstGeom>
            </p:spPr>
            <p:txBody>
              <a:bodyPr wrap="square">
                <a:spAutoFit/>
              </a:bodyPr>
              <a:lstStyle/>
              <a:p>
                <a:r>
                  <a:rPr lang="vi-VN" sz="2400"/>
                  <a:t>Như vậy, nếu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là một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K thì mọi 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K đều có dạng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 C</a:t>
                </a:r>
                <a:r>
                  <a:rPr lang="vi-VN" sz="2400"/>
                  <a:t> (</a:t>
                </a:r>
                <a:r>
                  <a:rPr lang="vi-VN" sz="2400" i="1">
                    <a:latin typeface="Times New Roman" panose="02020603050405020304" pitchFamily="18" charset="0"/>
                    <a:cs typeface="Times New Roman" panose="02020603050405020304" pitchFamily="18" charset="0"/>
                  </a:rPr>
                  <a:t>C</a:t>
                </a:r>
                <a:r>
                  <a:rPr lang="vi-VN" sz="2400"/>
                  <a:t> là hằng số). Ta gọi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 + C</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a:t>
                </a:r>
                <a:r>
                  <a:rPr lang="en-US" sz="240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ℝ</m:t>
                    </m:r>
                  </m:oMath>
                </a14:m>
                <a:r>
                  <a:rPr lang="vi-VN" sz="2400"/>
                  <a:t>) là họ các</a:t>
                </a:r>
                <a:endParaRPr lang="en-US" sz="2400"/>
              </a:p>
            </p:txBody>
          </p:sp>
        </mc:Choice>
        <mc:Fallback xmlns="">
          <p:sp>
            <p:nvSpPr>
              <p:cNvPr id="51" name="Rectangle 50">
                <a:extLst>
                  <a:ext uri="{FF2B5EF4-FFF2-40B4-BE49-F238E27FC236}">
                    <a16:creationId xmlns:a16="http://schemas.microsoft.com/office/drawing/2014/main" id="{4C5915D7-4476-4C76-9F52-6731E3085EAE}"/>
                  </a:ext>
                </a:extLst>
              </p:cNvPr>
              <p:cNvSpPr>
                <a:spLocks noRot="1" noChangeAspect="1" noMove="1" noResize="1" noEditPoints="1" noAdjustHandles="1" noChangeArrowheads="1" noChangeShapeType="1" noTextEdit="1"/>
              </p:cNvSpPr>
              <p:nvPr/>
            </p:nvSpPr>
            <p:spPr>
              <a:xfrm>
                <a:off x="1270000" y="4540938"/>
                <a:ext cx="11074397" cy="830997"/>
              </a:xfrm>
              <a:prstGeom prst="rect">
                <a:avLst/>
              </a:prstGeom>
              <a:blipFill>
                <a:blip r:embed="rId22"/>
                <a:stretch>
                  <a:fillRect l="-826" t="-5882" b="-16176"/>
                </a:stretch>
              </a:blipFill>
            </p:spPr>
            <p:txBody>
              <a:bodyPr/>
              <a:lstStyle/>
              <a:p>
                <a:r>
                  <a:rPr lang="en-US">
                    <a:noFill/>
                  </a:rPr>
                  <a:t> </a:t>
                </a:r>
              </a:p>
            </p:txBody>
          </p:sp>
        </mc:Fallback>
      </mc:AlternateContent>
      <p:grpSp>
        <p:nvGrpSpPr>
          <p:cNvPr id="71" name="Group 70">
            <a:extLst>
              <a:ext uri="{FF2B5EF4-FFF2-40B4-BE49-F238E27FC236}">
                <a16:creationId xmlns:a16="http://schemas.microsoft.com/office/drawing/2014/main" id="{2464D906-8743-418B-B82E-4C9BD3995BB0}"/>
              </a:ext>
            </a:extLst>
          </p:cNvPr>
          <p:cNvGrpSpPr/>
          <p:nvPr/>
        </p:nvGrpSpPr>
        <p:grpSpPr>
          <a:xfrm>
            <a:off x="1270000" y="5332413"/>
            <a:ext cx="6643688" cy="598487"/>
            <a:chOff x="1082144" y="5557718"/>
            <a:chExt cx="6643688" cy="598487"/>
          </a:xfrm>
        </p:grpSpPr>
        <p:sp>
          <p:nvSpPr>
            <p:cNvPr id="69" name="Rectangle 68">
              <a:extLst>
                <a:ext uri="{FF2B5EF4-FFF2-40B4-BE49-F238E27FC236}">
                  <a16:creationId xmlns:a16="http://schemas.microsoft.com/office/drawing/2014/main" id="{50BDDD5B-14F5-4759-96B5-A5BFB51B79A7}"/>
                </a:ext>
              </a:extLst>
            </p:cNvPr>
            <p:cNvSpPr/>
            <p:nvPr/>
          </p:nvSpPr>
          <p:spPr>
            <a:xfrm>
              <a:off x="1082144" y="5626290"/>
              <a:ext cx="5569153" cy="461665"/>
            </a:xfrm>
            <a:prstGeom prst="rect">
              <a:avLst/>
            </a:prstGeom>
          </p:spPr>
          <p:txBody>
            <a:bodyPr wrap="none">
              <a:spAutoFit/>
            </a:bodyPr>
            <a:lstStyle/>
            <a:p>
              <a:r>
                <a:rPr lang="vi-VN" sz="2400"/>
                <a:t>nguyên hàm 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K, kí hiệu bởi </a:t>
              </a:r>
              <a:endParaRPr lang="en-US" sz="2400"/>
            </a:p>
          </p:txBody>
        </p:sp>
        <p:graphicFrame>
          <p:nvGraphicFramePr>
            <p:cNvPr id="70" name="Object 69">
              <a:extLst>
                <a:ext uri="{FF2B5EF4-FFF2-40B4-BE49-F238E27FC236}">
                  <a16:creationId xmlns:a16="http://schemas.microsoft.com/office/drawing/2014/main" id="{D589BD2D-5C00-4951-94CD-A1A38EF238AB}"/>
                </a:ext>
              </a:extLst>
            </p:cNvPr>
            <p:cNvGraphicFramePr>
              <a:graphicFrameLocks noChangeAspect="1"/>
            </p:cNvGraphicFramePr>
            <p:nvPr>
              <p:extLst>
                <p:ext uri="{D42A27DB-BD31-4B8C-83A1-F6EECF244321}">
                  <p14:modId xmlns:p14="http://schemas.microsoft.com/office/powerpoint/2010/main" val="2466041080"/>
                </p:ext>
              </p:extLst>
            </p:nvPr>
          </p:nvGraphicFramePr>
          <p:xfrm>
            <a:off x="6446307" y="5557718"/>
            <a:ext cx="1279525" cy="598487"/>
          </p:xfrm>
          <a:graphic>
            <a:graphicData uri="http://schemas.openxmlformats.org/presentationml/2006/ole">
              <mc:AlternateContent xmlns:mc="http://schemas.openxmlformats.org/markup-compatibility/2006">
                <mc:Choice xmlns:v="urn:schemas-microsoft-com:vml" Requires="v">
                  <p:oleObj spid="_x0000_s2233" name="Equation" r:id="rId23" imgW="596880" imgH="279360" progId="Equation.DSMT4">
                    <p:embed/>
                  </p:oleObj>
                </mc:Choice>
                <mc:Fallback>
                  <p:oleObj name="Equation" r:id="rId23" imgW="596880" imgH="279360" progId="Equation.DSMT4">
                    <p:embed/>
                    <p:pic>
                      <p:nvPicPr>
                        <p:cNvPr id="0" name=""/>
                        <p:cNvPicPr/>
                        <p:nvPr/>
                      </p:nvPicPr>
                      <p:blipFill>
                        <a:blip r:embed="rId24"/>
                        <a:stretch>
                          <a:fillRect/>
                        </a:stretch>
                      </p:blipFill>
                      <p:spPr>
                        <a:xfrm>
                          <a:off x="6446307" y="5557718"/>
                          <a:ext cx="1279525" cy="598487"/>
                        </a:xfrm>
                        <a:prstGeom prst="rect">
                          <a:avLst/>
                        </a:prstGeom>
                      </p:spPr>
                    </p:pic>
                  </p:oleObj>
                </mc:Fallback>
              </mc:AlternateContent>
            </a:graphicData>
          </a:graphic>
        </p:graphicFrame>
      </p:grpSp>
    </p:spTree>
    <p:extLst>
      <p:ext uri="{BB962C8B-B14F-4D97-AF65-F5344CB8AC3E}">
        <p14:creationId xmlns:p14="http://schemas.microsoft.com/office/powerpoint/2010/main" val="1897861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89">
            <a:extLst>
              <a:ext uri="{FF2B5EF4-FFF2-40B4-BE49-F238E27FC236}">
                <a16:creationId xmlns:a16="http://schemas.microsoft.com/office/drawing/2014/main" id="{D35E7E79-BD2C-4FDC-9EB7-5130DBA89062}"/>
              </a:ext>
            </a:extLst>
          </p:cNvPr>
          <p:cNvSpPr/>
          <p:nvPr/>
        </p:nvSpPr>
        <p:spPr>
          <a:xfrm>
            <a:off x="7148103" y="1628584"/>
            <a:ext cx="4945431" cy="3352492"/>
          </a:xfrm>
          <a:prstGeom prst="roundRect">
            <a:avLst>
              <a:gd name="adj" fmla="val 270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sp>
        <p:nvSpPr>
          <p:cNvPr id="2" name="Rectangle 1">
            <a:extLst>
              <a:ext uri="{FF2B5EF4-FFF2-40B4-BE49-F238E27FC236}">
                <a16:creationId xmlns:a16="http://schemas.microsoft.com/office/drawing/2014/main" id="{D22E2AF0-B593-4200-A318-ECEBB92E0612}"/>
              </a:ext>
            </a:extLst>
          </p:cNvPr>
          <p:cNvSpPr/>
          <p:nvPr/>
        </p:nvSpPr>
        <p:spPr>
          <a:xfrm>
            <a:off x="837614" y="710985"/>
            <a:ext cx="11480801" cy="461665"/>
          </a:xfrm>
          <a:prstGeom prst="rect">
            <a:avLst/>
          </a:prstGeom>
        </p:spPr>
        <p:txBody>
          <a:bodyPr wrap="square">
            <a:spAutoFit/>
          </a:bodyPr>
          <a:lstStyle/>
          <a:p>
            <a:pPr marL="457200" indent="-457200">
              <a:buAutoNum type="alphaLcParenR"/>
            </a:pPr>
            <a:r>
              <a:rPr lang="vi-VN" sz="2400"/>
              <a:t>Để tìm họ các nguyên hàm của hàm số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K, ta chỉ cần tìm một nguyên </a:t>
            </a:r>
            <a:endParaRPr lang="en-US" sz="2400"/>
          </a:p>
        </p:txBody>
      </p:sp>
      <p:sp>
        <p:nvSpPr>
          <p:cNvPr id="3" name="Rectangle 2">
            <a:extLst>
              <a:ext uri="{FF2B5EF4-FFF2-40B4-BE49-F238E27FC236}">
                <a16:creationId xmlns:a16="http://schemas.microsoft.com/office/drawing/2014/main" id="{9658DFD1-FEBB-4329-BC58-2694C57FAC20}"/>
              </a:ext>
            </a:extLst>
          </p:cNvPr>
          <p:cNvSpPr/>
          <p:nvPr/>
        </p:nvSpPr>
        <p:spPr>
          <a:xfrm>
            <a:off x="781010" y="3706799"/>
            <a:ext cx="6601763" cy="1200329"/>
          </a:xfrm>
          <a:prstGeom prst="rect">
            <a:avLst/>
          </a:prstGeom>
        </p:spPr>
        <p:txBody>
          <a:bodyPr wrap="square">
            <a:spAutoFit/>
          </a:bodyPr>
          <a:lstStyle/>
          <a:p>
            <a:r>
              <a:rPr lang="vi-VN" sz="2400"/>
              <a:t>d) </a:t>
            </a:r>
            <a:r>
              <a:rPr lang="en-US" sz="2400"/>
              <a:t> </a:t>
            </a:r>
            <a:r>
              <a:rPr lang="vi-VN" sz="2400"/>
              <a:t>Khi tìm nguyên hàm của một hàm số mà</a:t>
            </a:r>
            <a:endParaRPr lang="en-US" sz="2400"/>
          </a:p>
          <a:p>
            <a:r>
              <a:rPr lang="en-US" sz="2400"/>
              <a:t>      </a:t>
            </a:r>
            <a:r>
              <a:rPr lang="vi-VN" sz="2400"/>
              <a:t>không chỉ rõ tập K, ta hiểu là tìm nguyên</a:t>
            </a:r>
            <a:endParaRPr lang="en-US" sz="2400"/>
          </a:p>
          <a:p>
            <a:r>
              <a:rPr lang="en-US" sz="2400"/>
              <a:t>   </a:t>
            </a:r>
            <a:r>
              <a:rPr lang="vi-VN" sz="2400"/>
              <a:t> </a:t>
            </a:r>
            <a:r>
              <a:rPr lang="en-US" sz="2400"/>
              <a:t>  </a:t>
            </a:r>
            <a:r>
              <a:rPr lang="vi-VN" sz="2400"/>
              <a:t>hàm của hàm số trên tập xác định của nó.</a:t>
            </a:r>
            <a:endParaRPr lang="en-US" sz="2400"/>
          </a:p>
        </p:txBody>
      </p:sp>
      <p:sp>
        <p:nvSpPr>
          <p:cNvPr id="4" name="Rectangle 3">
            <a:extLst>
              <a:ext uri="{FF2B5EF4-FFF2-40B4-BE49-F238E27FC236}">
                <a16:creationId xmlns:a16="http://schemas.microsoft.com/office/drawing/2014/main" id="{DDEB931A-0D43-4541-A493-FB7ED5A81F3E}"/>
              </a:ext>
            </a:extLst>
          </p:cNvPr>
          <p:cNvSpPr/>
          <p:nvPr/>
        </p:nvSpPr>
        <p:spPr>
          <a:xfrm>
            <a:off x="837613" y="2760848"/>
            <a:ext cx="6399650" cy="830997"/>
          </a:xfrm>
          <a:prstGeom prst="rect">
            <a:avLst/>
          </a:prstGeom>
        </p:spPr>
        <p:txBody>
          <a:bodyPr wrap="square">
            <a:spAutoFit/>
          </a:bodyPr>
          <a:lstStyle/>
          <a:p>
            <a:r>
              <a:rPr lang="vi-VN" sz="2400"/>
              <a:t>c) </a:t>
            </a:r>
            <a:r>
              <a:rPr lang="en-US" sz="2400"/>
              <a:t>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)d</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a:t>
            </a:r>
            <a:r>
              <a:rPr lang="vi-VN" sz="2400"/>
              <a:t>gọi là vi phân của nguyên hà</a:t>
            </a:r>
            <a:r>
              <a:rPr lang="en-US" sz="2400"/>
              <a:t>m</a:t>
            </a:r>
            <a:r>
              <a:rPr lang="vi-VN" sz="2400"/>
              <a:t>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r>
              <a:rPr lang="en-US" sz="2400"/>
              <a:t>     </a:t>
            </a:r>
            <a:r>
              <a:rPr lang="vi-VN" sz="2400"/>
              <a:t>kí hiệu </a:t>
            </a:r>
            <a:r>
              <a:rPr lang="vi-VN" sz="2400">
                <a:latin typeface="Times New Roman" panose="02020603050405020304" pitchFamily="18" charset="0"/>
                <a:cs typeface="Times New Roman" panose="02020603050405020304" pitchFamily="18" charset="0"/>
              </a:rPr>
              <a:t>d</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t>Vậy </a:t>
            </a:r>
            <a:r>
              <a:rPr lang="vi-VN" sz="2400">
                <a:latin typeface="Times New Roman" panose="02020603050405020304" pitchFamily="18" charset="0"/>
                <a:cs typeface="Times New Roman" panose="02020603050405020304" pitchFamily="18" charset="0"/>
              </a:rPr>
              <a:t>d</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)d</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)d</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2523DC71-4358-4F10-9228-48A422CE65C0}"/>
              </a:ext>
            </a:extLst>
          </p:cNvPr>
          <p:cNvSpPr/>
          <p:nvPr/>
        </p:nvSpPr>
        <p:spPr>
          <a:xfrm>
            <a:off x="837614" y="1745790"/>
            <a:ext cx="6310489" cy="830997"/>
          </a:xfrm>
          <a:prstGeom prst="rect">
            <a:avLst/>
          </a:prstGeom>
        </p:spPr>
        <p:txBody>
          <a:bodyPr wrap="square">
            <a:spAutoFit/>
          </a:bodyPr>
          <a:lstStyle/>
          <a:p>
            <a:r>
              <a:rPr lang="vi-VN" sz="2400"/>
              <a:t>b)</a:t>
            </a:r>
            <a:r>
              <a:rPr lang="en-US" sz="2400"/>
              <a:t>  N</a:t>
            </a:r>
            <a:r>
              <a:rPr lang="vi-VN" sz="2400"/>
              <a:t>ếu hàm số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latin typeface="+mj-lt"/>
              </a:rPr>
              <a:t> </a:t>
            </a:r>
            <a:r>
              <a:rPr lang="vi-VN" sz="2400"/>
              <a:t>liên tục trên khoảng K thì</a:t>
            </a:r>
            <a:endParaRPr lang="en-US" sz="2400"/>
          </a:p>
          <a:p>
            <a:r>
              <a:rPr lang="en-US" sz="2400"/>
              <a:t>    </a:t>
            </a:r>
            <a:r>
              <a:rPr lang="vi-VN" sz="2400"/>
              <a:t>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a:t>
            </a:r>
            <a:r>
              <a:rPr lang="vi-VN" sz="2400"/>
              <a:t>có nguyên hàm trên </a:t>
            </a:r>
            <a:r>
              <a:rPr lang="en-US" sz="2400">
                <a:latin typeface="Arial" panose="020B0604020202020204" pitchFamily="34" charset="0"/>
                <a:cs typeface="Arial" panose="020B0604020202020204" pitchFamily="34" charset="0"/>
              </a:rPr>
              <a:t>K.</a:t>
            </a:r>
            <a:endParaRPr lang="vi-VN" sz="24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0FA6A83-3D3B-486D-A106-D9CCBFC48532}"/>
              </a:ext>
            </a:extLst>
          </p:cNvPr>
          <p:cNvGrpSpPr/>
          <p:nvPr/>
        </p:nvGrpSpPr>
        <p:grpSpPr>
          <a:xfrm>
            <a:off x="1330155" y="1064588"/>
            <a:ext cx="9202611" cy="544471"/>
            <a:chOff x="1296288" y="888732"/>
            <a:chExt cx="9202611" cy="544471"/>
          </a:xfrm>
        </p:grpSpPr>
        <p:grpSp>
          <p:nvGrpSpPr>
            <p:cNvPr id="9" name="Group 8">
              <a:extLst>
                <a:ext uri="{FF2B5EF4-FFF2-40B4-BE49-F238E27FC236}">
                  <a16:creationId xmlns:a16="http://schemas.microsoft.com/office/drawing/2014/main" id="{F48AFCB1-F72C-46CC-B822-2E9E3BCA20F4}"/>
                </a:ext>
              </a:extLst>
            </p:cNvPr>
            <p:cNvGrpSpPr/>
            <p:nvPr/>
          </p:nvGrpSpPr>
          <p:grpSpPr>
            <a:xfrm>
              <a:off x="5926666" y="888732"/>
              <a:ext cx="4572233" cy="544471"/>
              <a:chOff x="4703026" y="1237831"/>
              <a:chExt cx="4572233" cy="544471"/>
            </a:xfrm>
          </p:grpSpPr>
          <p:graphicFrame>
            <p:nvGraphicFramePr>
              <p:cNvPr id="7" name="Object 6">
                <a:extLst>
                  <a:ext uri="{FF2B5EF4-FFF2-40B4-BE49-F238E27FC236}">
                    <a16:creationId xmlns:a16="http://schemas.microsoft.com/office/drawing/2014/main" id="{8C9058E9-887E-4293-B078-6066DE5D981E}"/>
                  </a:ext>
                </a:extLst>
              </p:cNvPr>
              <p:cNvGraphicFramePr>
                <a:graphicFrameLocks noChangeAspect="1"/>
              </p:cNvGraphicFramePr>
              <p:nvPr>
                <p:extLst>
                  <p:ext uri="{D42A27DB-BD31-4B8C-83A1-F6EECF244321}">
                    <p14:modId xmlns:p14="http://schemas.microsoft.com/office/powerpoint/2010/main" val="2537992297"/>
                  </p:ext>
                </p:extLst>
              </p:nvPr>
            </p:nvGraphicFramePr>
            <p:xfrm>
              <a:off x="4703026" y="1237831"/>
              <a:ext cx="2598616" cy="544471"/>
            </p:xfrm>
            <a:graphic>
              <a:graphicData uri="http://schemas.openxmlformats.org/presentationml/2006/ole">
                <mc:AlternateContent xmlns:mc="http://schemas.openxmlformats.org/markup-compatibility/2006">
                  <mc:Choice xmlns:v="urn:schemas-microsoft-com:vml" Requires="v">
                    <p:oleObj spid="_x0000_s6314" name="Equation" r:id="rId3" imgW="1333440" imgH="279360" progId="Equation.DSMT4">
                      <p:embed/>
                    </p:oleObj>
                  </mc:Choice>
                  <mc:Fallback>
                    <p:oleObj name="Equation" r:id="rId3" imgW="1333440" imgH="279360" progId="Equation.DSMT4">
                      <p:embed/>
                      <p:pic>
                        <p:nvPicPr>
                          <p:cNvPr id="0" name=""/>
                          <p:cNvPicPr/>
                          <p:nvPr/>
                        </p:nvPicPr>
                        <p:blipFill>
                          <a:blip r:embed="rId4"/>
                          <a:stretch>
                            <a:fillRect/>
                          </a:stretch>
                        </p:blipFill>
                        <p:spPr>
                          <a:xfrm>
                            <a:off x="4703026" y="1237831"/>
                            <a:ext cx="2598616" cy="54447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E58CD69-BC76-48E0-A186-C4801B040FCA}"/>
                  </a:ext>
                </a:extLst>
              </p:cNvPr>
              <p:cNvSpPr/>
              <p:nvPr/>
            </p:nvSpPr>
            <p:spPr>
              <a:xfrm>
                <a:off x="7301642" y="1279235"/>
                <a:ext cx="1973617"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C</a:t>
                </a:r>
                <a:r>
                  <a:rPr lang="vi-VN" sz="2400"/>
                  <a:t> là hằng số</a:t>
                </a:r>
                <a:r>
                  <a:rPr lang="en-US" sz="2400"/>
                  <a:t>.</a:t>
                </a:r>
                <a:endParaRPr lang="vi-VN" sz="2400"/>
              </a:p>
            </p:txBody>
          </p:sp>
        </p:grpSp>
        <p:sp>
          <p:nvSpPr>
            <p:cNvPr id="10" name="Rectangle 9">
              <a:extLst>
                <a:ext uri="{FF2B5EF4-FFF2-40B4-BE49-F238E27FC236}">
                  <a16:creationId xmlns:a16="http://schemas.microsoft.com/office/drawing/2014/main" id="{21D950FF-79FD-4436-B27F-8C9853425F27}"/>
                </a:ext>
              </a:extLst>
            </p:cNvPr>
            <p:cNvSpPr/>
            <p:nvPr/>
          </p:nvSpPr>
          <p:spPr>
            <a:xfrm>
              <a:off x="1296288" y="940090"/>
              <a:ext cx="4799712" cy="461665"/>
            </a:xfrm>
            <a:prstGeom prst="rect">
              <a:avLst/>
            </a:prstGeom>
          </p:spPr>
          <p:txBody>
            <a:bodyPr wrap="none">
              <a:spAutoFit/>
            </a:bodyPr>
            <a:lstStyle/>
            <a:p>
              <a:r>
                <a:rPr lang="vi-VN" sz="2400"/>
                <a:t>hàm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 </a:t>
              </a:r>
              <a:r>
                <a:rPr lang="vi-VN" sz="2400"/>
                <a:t>của </a:t>
              </a:r>
              <a:r>
                <a:rPr lang="vi-VN" sz="2400" i="1">
                  <a:latin typeface="Times New Roman" panose="02020603050405020304" pitchFamily="18" charset="0"/>
                  <a:cs typeface="Times New Roman" panose="02020603050405020304" pitchFamily="18" charset="0"/>
                </a:rPr>
                <a:t>f</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a:t>
              </a:r>
              <a:r>
                <a:rPr lang="vi-VN" sz="2400">
                  <a:latin typeface="Times New Roman" panose="02020603050405020304" pitchFamily="18" charset="0"/>
                  <a:cs typeface="Times New Roman" panose="02020603050405020304" pitchFamily="18" charset="0"/>
                </a:rPr>
                <a:t>)</a:t>
              </a:r>
              <a:r>
                <a:rPr lang="vi-VN" sz="2400"/>
                <a:t> trên K và khi đó </a:t>
              </a:r>
              <a:endParaRPr lang="en-US" sz="2400"/>
            </a:p>
          </p:txBody>
        </p:sp>
      </p:grpSp>
      <p:grpSp>
        <p:nvGrpSpPr>
          <p:cNvPr id="14" name="Group 13">
            <a:extLst>
              <a:ext uri="{FF2B5EF4-FFF2-40B4-BE49-F238E27FC236}">
                <a16:creationId xmlns:a16="http://schemas.microsoft.com/office/drawing/2014/main" id="{35F5EE49-F1E5-4F15-A66A-7B9E1A0307F4}"/>
              </a:ext>
            </a:extLst>
          </p:cNvPr>
          <p:cNvGrpSpPr/>
          <p:nvPr/>
        </p:nvGrpSpPr>
        <p:grpSpPr>
          <a:xfrm>
            <a:off x="7307946" y="1651916"/>
            <a:ext cx="4559695" cy="3259214"/>
            <a:chOff x="7341812" y="1573452"/>
            <a:chExt cx="4559695" cy="3259214"/>
          </a:xfrm>
        </p:grpSpPr>
        <p:pic>
          <p:nvPicPr>
            <p:cNvPr id="12" name="Picture 11">
              <a:extLst>
                <a:ext uri="{FF2B5EF4-FFF2-40B4-BE49-F238E27FC236}">
                  <a16:creationId xmlns:a16="http://schemas.microsoft.com/office/drawing/2014/main" id="{F4917863-89D8-49DD-843C-AFE765E4C4B5}"/>
                </a:ext>
              </a:extLst>
            </p:cNvPr>
            <p:cNvPicPr>
              <a:picLocks noChangeAspect="1"/>
            </p:cNvPicPr>
            <p:nvPr/>
          </p:nvPicPr>
          <p:blipFill>
            <a:blip r:embed="rId5"/>
            <a:stretch>
              <a:fillRect/>
            </a:stretch>
          </p:blipFill>
          <p:spPr>
            <a:xfrm>
              <a:off x="7341812" y="1573452"/>
              <a:ext cx="4559695" cy="2682828"/>
            </a:xfrm>
            <a:prstGeom prst="rect">
              <a:avLst/>
            </a:prstGeom>
          </p:spPr>
        </p:pic>
        <p:sp>
          <p:nvSpPr>
            <p:cNvPr id="13" name="TextBox 12">
              <a:extLst>
                <a:ext uri="{FF2B5EF4-FFF2-40B4-BE49-F238E27FC236}">
                  <a16:creationId xmlns:a16="http://schemas.microsoft.com/office/drawing/2014/main" id="{5E0455F5-6180-4CC9-B584-E83C055F9024}"/>
                </a:ext>
              </a:extLst>
            </p:cNvPr>
            <p:cNvSpPr txBox="1"/>
            <p:nvPr/>
          </p:nvSpPr>
          <p:spPr>
            <a:xfrm>
              <a:off x="8593015" y="4278668"/>
              <a:ext cx="2271776" cy="553998"/>
            </a:xfrm>
            <a:prstGeom prst="rect">
              <a:avLst/>
            </a:prstGeom>
            <a:noFill/>
          </p:spPr>
          <p:txBody>
            <a:bodyPr wrap="none" rtlCol="0">
              <a:spAutoFit/>
            </a:bodyPr>
            <a:lstStyle/>
            <a:p>
              <a:pPr algn="ctr"/>
              <a:r>
                <a:rPr lang="en-US" sz="1600" b="1">
                  <a:solidFill>
                    <a:srgbClr val="C00000"/>
                  </a:solidFill>
                </a:rPr>
                <a:t>H.4.2. </a:t>
              </a:r>
              <a:r>
                <a:rPr lang="en-US" sz="1400" b="1">
                  <a:solidFill>
                    <a:srgbClr val="C00000"/>
                  </a:solidFill>
                </a:rPr>
                <a:t>Mối liên hệ giữa </a:t>
              </a:r>
            </a:p>
            <a:p>
              <a:pPr algn="ctr"/>
              <a:r>
                <a:rPr lang="en-US" sz="1400" b="1">
                  <a:solidFill>
                    <a:srgbClr val="C00000"/>
                  </a:solidFill>
                </a:rPr>
                <a:t>đạo hàm và nguyên hàm</a:t>
              </a:r>
            </a:p>
          </p:txBody>
        </p:sp>
      </p:grpSp>
      <p:pic>
        <p:nvPicPr>
          <p:cNvPr id="15" name="Picture 14">
            <a:extLst>
              <a:ext uri="{FF2B5EF4-FFF2-40B4-BE49-F238E27FC236}">
                <a16:creationId xmlns:a16="http://schemas.microsoft.com/office/drawing/2014/main" id="{B1D93091-6917-493C-A589-7D92A8E289CA}"/>
              </a:ext>
            </a:extLst>
          </p:cNvPr>
          <p:cNvPicPr>
            <a:picLocks noChangeAspect="1"/>
          </p:cNvPicPr>
          <p:nvPr/>
        </p:nvPicPr>
        <p:blipFill>
          <a:blip r:embed="rId6"/>
          <a:stretch>
            <a:fillRect/>
          </a:stretch>
        </p:blipFill>
        <p:spPr>
          <a:xfrm>
            <a:off x="4792040" y="25134"/>
            <a:ext cx="2133785" cy="723901"/>
          </a:xfrm>
          <a:prstGeom prst="rect">
            <a:avLst/>
          </a:prstGeom>
        </p:spPr>
      </p:pic>
      <p:grpSp>
        <p:nvGrpSpPr>
          <p:cNvPr id="31" name="Group 30">
            <a:extLst>
              <a:ext uri="{FF2B5EF4-FFF2-40B4-BE49-F238E27FC236}">
                <a16:creationId xmlns:a16="http://schemas.microsoft.com/office/drawing/2014/main" id="{454E1420-C7E7-44F2-9CE1-67687212191E}"/>
              </a:ext>
            </a:extLst>
          </p:cNvPr>
          <p:cNvGrpSpPr/>
          <p:nvPr/>
        </p:nvGrpSpPr>
        <p:grpSpPr>
          <a:xfrm>
            <a:off x="223886" y="5205990"/>
            <a:ext cx="11869648" cy="1449292"/>
            <a:chOff x="223886" y="5205990"/>
            <a:chExt cx="11869648" cy="1449292"/>
          </a:xfrm>
        </p:grpSpPr>
        <p:sp>
          <p:nvSpPr>
            <p:cNvPr id="18" name="Rectangle: Rounded Corners 17">
              <a:extLst>
                <a:ext uri="{FF2B5EF4-FFF2-40B4-BE49-F238E27FC236}">
                  <a16:creationId xmlns:a16="http://schemas.microsoft.com/office/drawing/2014/main" id="{97D7F1D4-E4E0-4A21-A686-23FE93E2C5AC}"/>
                </a:ext>
              </a:extLst>
            </p:cNvPr>
            <p:cNvSpPr/>
            <p:nvPr/>
          </p:nvSpPr>
          <p:spPr>
            <a:xfrm>
              <a:off x="1207912" y="5205990"/>
              <a:ext cx="10885622" cy="1449292"/>
            </a:xfrm>
            <a:prstGeom prst="roundRect">
              <a:avLst>
                <a:gd name="adj" fmla="val 6965"/>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621BEDB-65DF-4D96-BCD1-270857684B76}"/>
                </a:ext>
              </a:extLst>
            </p:cNvPr>
            <p:cNvPicPr>
              <a:picLocks noChangeAspect="1"/>
            </p:cNvPicPr>
            <p:nvPr/>
          </p:nvPicPr>
          <p:blipFill>
            <a:blip r:embed="rId7"/>
            <a:stretch>
              <a:fillRect/>
            </a:stretch>
          </p:blipFill>
          <p:spPr>
            <a:xfrm>
              <a:off x="223886" y="5364774"/>
              <a:ext cx="1118088" cy="1131724"/>
            </a:xfrm>
            <a:prstGeom prst="rect">
              <a:avLst/>
            </a:prstGeom>
          </p:spPr>
        </p:pic>
      </p:grpSp>
      <p:grpSp>
        <p:nvGrpSpPr>
          <p:cNvPr id="26" name="Group 25">
            <a:extLst>
              <a:ext uri="{FF2B5EF4-FFF2-40B4-BE49-F238E27FC236}">
                <a16:creationId xmlns:a16="http://schemas.microsoft.com/office/drawing/2014/main" id="{6659097C-9C4A-4C4E-8C5E-6816E2A07F8D}"/>
              </a:ext>
            </a:extLst>
          </p:cNvPr>
          <p:cNvGrpSpPr/>
          <p:nvPr/>
        </p:nvGrpSpPr>
        <p:grpSpPr>
          <a:xfrm>
            <a:off x="1524920" y="5224843"/>
            <a:ext cx="7534794" cy="816706"/>
            <a:chOff x="1524920" y="5263872"/>
            <a:chExt cx="7534794" cy="816706"/>
          </a:xfrm>
        </p:grpSpPr>
        <mc:AlternateContent xmlns:mc="http://schemas.openxmlformats.org/markup-compatibility/2006" xmlns:a14="http://schemas.microsoft.com/office/drawing/2010/main">
          <mc:Choice Requires="a14">
            <p:graphicFrame>
              <p:nvGraphicFramePr>
                <p:cNvPr id="20" name="Object 19">
                  <a:extLst>
                    <a:ext uri="{FF2B5EF4-FFF2-40B4-BE49-F238E27FC236}">
                      <a16:creationId xmlns:a16="http://schemas.microsoft.com/office/drawing/2014/main" id="{6B1AB91B-1495-4FAA-874F-5A5BEE678D0B}"/>
                    </a:ext>
                  </a:extLst>
                </p:cNvPr>
                <p:cNvGraphicFramePr>
                  <a:graphicFrameLocks noChangeAspect="1"/>
                </p:cNvGraphicFramePr>
                <p:nvPr>
                  <p:extLst>
                    <p:ext uri="{D42A27DB-BD31-4B8C-83A1-F6EECF244321}">
                      <p14:modId xmlns:p14="http://schemas.microsoft.com/office/powerpoint/2010/main" val="2881799384"/>
                    </p:ext>
                  </p:extLst>
                </p:nvPr>
              </p:nvGraphicFramePr>
              <p:xfrm>
                <a:off x="1524920" y="5263872"/>
                <a:ext cx="1336431" cy="816706"/>
              </p:xfrm>
              <a:graphic>
                <a:graphicData uri="http://schemas.openxmlformats.org/presentationml/2006/ole">
                  <mc:AlternateContent>
                    <mc:Choice xmlns:v="urn:schemas-microsoft-com:vml" Requires="v">
                      <p:oleObj spid="_x0000_s6315" name="Equation" r:id="rId8" imgW="685800" imgH="419040" progId="Equation.DSMT4">
                        <p:embed/>
                      </p:oleObj>
                    </mc:Choice>
                    <mc:Fallback>
                      <p:oleObj name="Equation" r:id="rId8" imgW="685800" imgH="419040" progId="Equation.DSMT4">
                        <p:embed/>
                        <p:pic>
                          <p:nvPicPr>
                            <p:cNvPr id="0" name=""/>
                            <p:cNvPicPr/>
                            <p:nvPr/>
                          </p:nvPicPr>
                          <p:blipFill>
                            <a:blip r:embed="rId9"/>
                            <a:stretch>
                              <a:fillRect/>
                            </a:stretch>
                          </p:blipFill>
                          <p:spPr>
                            <a:xfrm>
                              <a:off x="1524920" y="5263872"/>
                              <a:ext cx="1336431" cy="816706"/>
                            </a:xfrm>
                            <a:prstGeom prst="rect">
                              <a:avLst/>
                            </a:prstGeom>
                          </p:spPr>
                        </p:pic>
                      </p:oleObj>
                    </mc:Fallback>
                  </mc:AlternateContent>
                </a:graphicData>
              </a:graphic>
            </p:graphicFrame>
          </mc:Choice>
          <mc:Fallback xmlns="">
            <p:graphicFrame>
              <p:nvGraphicFramePr>
                <p:cNvPr id="20" name="Object 19">
                  <a:extLst>
                    <a:ext uri="{FF2B5EF4-FFF2-40B4-BE49-F238E27FC236}">
                      <a16:creationId xmlns:a16="http://schemas.microsoft.com/office/drawing/2014/main" id="{6B1AB91B-1495-4FAA-874F-5A5BEE678D0B}"/>
                    </a:ext>
                  </a:extLst>
                </p:cNvPr>
                <p:cNvGraphicFramePr>
                  <a:graphicFrameLocks noChangeAspect="1"/>
                </p:cNvGraphicFramePr>
                <p:nvPr>
                  <p:extLst>
                    <p:ext uri="{D42A27DB-BD31-4B8C-83A1-F6EECF244321}">
                      <p14:modId xmlns:p14="http://schemas.microsoft.com/office/powerpoint/2010/main" val="2881799384"/>
                    </p:ext>
                  </p:extLst>
                </p:nvPr>
              </p:nvGraphicFramePr>
              <p:xfrm>
                <a:off x="1524920" y="5263872"/>
                <a:ext cx="1336431" cy="816706"/>
              </p:xfrm>
              <a:graphic>
                <a:graphicData uri="http://schemas.openxmlformats.org/presentationml/2006/ole">
                  <mc:AlternateContent>
                    <mc:Choice xmlns:v="urn:schemas-microsoft-com:vml" Requires="v">
                      <p:oleObj spid="_x0000_s6201" name="Equation" r:id="rId10" imgW="685800" imgH="419040" progId="Equation.DSMT4">
                        <p:embed/>
                      </p:oleObj>
                    </mc:Choice>
                    <mc:Fallback>
                      <p:oleObj name="Equation" r:id="rId10" imgW="685800" imgH="419040" progId="Equation.DSMT4">
                        <p:embed/>
                        <p:pic>
                          <p:nvPicPr>
                            <p:cNvPr id="0" name=""/>
                            <p:cNvPicPr/>
                            <p:nvPr/>
                          </p:nvPicPr>
                          <p:blipFill>
                            <a:blip r:embed="rId11"/>
                            <a:stretch>
                              <a:fillRect/>
                            </a:stretch>
                          </p:blipFill>
                          <p:spPr>
                            <a:xfrm>
                              <a:off x="1524920" y="5263872"/>
                              <a:ext cx="1336431" cy="81670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42DA87B-D183-480C-A2CE-B42D8321FA6C}"/>
                    </a:ext>
                  </a:extLst>
                </p:cNvPr>
                <p:cNvSpPr/>
                <p:nvPr/>
              </p:nvSpPr>
              <p:spPr>
                <a:xfrm>
                  <a:off x="2861351" y="5465032"/>
                  <a:ext cx="6198363" cy="461665"/>
                </a:xfrm>
                <a:prstGeom prst="rect">
                  <a:avLst/>
                </a:prstGeom>
              </p:spPr>
              <p:txBody>
                <a:bodyPr wrap="none">
                  <a:spAutoFit/>
                </a:bodyPr>
                <a:lstStyle/>
                <a:p>
                  <a:r>
                    <a:rPr lang="en-US" sz="2400"/>
                    <a:t>là một nguyên hàm của                trên </a:t>
                  </a:r>
                  <a14:m>
                    <m:oMath xmlns:m="http://schemas.openxmlformats.org/officeDocument/2006/math">
                      <m:r>
                        <a:rPr lang="en-US" sz="2400" i="1" smtClean="0">
                          <a:latin typeface="Cambria Math" panose="02040503050406030204" pitchFamily="18" charset="0"/>
                          <a:ea typeface="Cambria Math" panose="02040503050406030204" pitchFamily="18" charset="0"/>
                        </a:rPr>
                        <m:t>ℝ</m:t>
                      </m:r>
                    </m:oMath>
                  </a14:m>
                  <a:r>
                    <a:rPr lang="en-US" sz="2400"/>
                    <a:t>. Vì  </a:t>
                  </a:r>
                </a:p>
              </p:txBody>
            </p:sp>
          </mc:Choice>
          <mc:Fallback xmlns="">
            <p:sp>
              <p:nvSpPr>
                <p:cNvPr id="21" name="Rectangle 20">
                  <a:extLst>
                    <a:ext uri="{FF2B5EF4-FFF2-40B4-BE49-F238E27FC236}">
                      <a16:creationId xmlns:a16="http://schemas.microsoft.com/office/drawing/2014/main" id="{342DA87B-D183-480C-A2CE-B42D8321FA6C}"/>
                    </a:ext>
                  </a:extLst>
                </p:cNvPr>
                <p:cNvSpPr>
                  <a:spLocks noRot="1" noChangeAspect="1" noMove="1" noResize="1" noEditPoints="1" noAdjustHandles="1" noChangeArrowheads="1" noChangeShapeType="1" noTextEdit="1"/>
                </p:cNvSpPr>
                <p:nvPr/>
              </p:nvSpPr>
              <p:spPr>
                <a:xfrm>
                  <a:off x="2861351" y="5465032"/>
                  <a:ext cx="6198363" cy="461665"/>
                </a:xfrm>
                <a:prstGeom prst="rect">
                  <a:avLst/>
                </a:prstGeom>
                <a:blipFill>
                  <a:blip r:embed="rId12"/>
                  <a:stretch>
                    <a:fillRect l="-1475" t="-9211" r="-885"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6CC5FCD6-BB1E-47C1-8B60-6FC14A5B9954}"/>
                    </a:ext>
                  </a:extLst>
                </p:cNvPr>
                <p:cNvGraphicFramePr>
                  <a:graphicFrameLocks noChangeAspect="1"/>
                </p:cNvGraphicFramePr>
                <p:nvPr>
                  <p:extLst>
                    <p:ext uri="{D42A27DB-BD31-4B8C-83A1-F6EECF244321}">
                      <p14:modId xmlns:p14="http://schemas.microsoft.com/office/powerpoint/2010/main" val="2111094019"/>
                    </p:ext>
                  </p:extLst>
                </p:nvPr>
              </p:nvGraphicFramePr>
              <p:xfrm>
                <a:off x="6173920" y="5423469"/>
                <a:ext cx="1262062" cy="495300"/>
              </p:xfrm>
              <a:graphic>
                <a:graphicData uri="http://schemas.openxmlformats.org/presentationml/2006/ole">
                  <mc:AlternateContent>
                    <mc:Choice xmlns:v="urn:schemas-microsoft-com:vml" Requires="v">
                      <p:oleObj spid="_x0000_s6316" name="Equation" r:id="rId13" imgW="647640" imgH="253800" progId="Equation.DSMT4">
                        <p:embed/>
                      </p:oleObj>
                    </mc:Choice>
                    <mc:Fallback>
                      <p:oleObj name="Equation" r:id="rId13" imgW="647640" imgH="253800" progId="Equation.DSMT4">
                        <p:embed/>
                        <p:pic>
                          <p:nvPicPr>
                            <p:cNvPr id="20" name="Object 19">
                              <a:extLst>
                                <a:ext uri="{FF2B5EF4-FFF2-40B4-BE49-F238E27FC236}">
                                  <a16:creationId xmlns:a16="http://schemas.microsoft.com/office/drawing/2014/main" id="{6B1AB91B-1495-4FAA-874F-5A5BEE678D0B}"/>
                                </a:ext>
                              </a:extLst>
                            </p:cNvPr>
                            <p:cNvPicPr/>
                            <p:nvPr/>
                          </p:nvPicPr>
                          <p:blipFill>
                            <a:blip r:embed="rId14"/>
                            <a:stretch>
                              <a:fillRect/>
                            </a:stretch>
                          </p:blipFill>
                          <p:spPr>
                            <a:xfrm>
                              <a:off x="6173920" y="5423469"/>
                              <a:ext cx="1262062" cy="495300"/>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6CC5FCD6-BB1E-47C1-8B60-6FC14A5B9954}"/>
                    </a:ext>
                  </a:extLst>
                </p:cNvPr>
                <p:cNvGraphicFramePr>
                  <a:graphicFrameLocks noChangeAspect="1"/>
                </p:cNvGraphicFramePr>
                <p:nvPr>
                  <p:extLst>
                    <p:ext uri="{D42A27DB-BD31-4B8C-83A1-F6EECF244321}">
                      <p14:modId xmlns:p14="http://schemas.microsoft.com/office/powerpoint/2010/main" val="2111094019"/>
                    </p:ext>
                  </p:extLst>
                </p:nvPr>
              </p:nvGraphicFramePr>
              <p:xfrm>
                <a:off x="6173920" y="5423469"/>
                <a:ext cx="1262062" cy="495300"/>
              </p:xfrm>
              <a:graphic>
                <a:graphicData uri="http://schemas.openxmlformats.org/presentationml/2006/ole">
                  <mc:AlternateContent>
                    <mc:Choice xmlns:v="urn:schemas-microsoft-com:vml" Requires="v">
                      <p:oleObj spid="_x0000_s6202" name="Equation" r:id="rId15" imgW="647640" imgH="253800" progId="Equation.DSMT4">
                        <p:embed/>
                      </p:oleObj>
                    </mc:Choice>
                    <mc:Fallback>
                      <p:oleObj name="Equation" r:id="rId15" imgW="647640" imgH="253800" progId="Equation.DSMT4">
                        <p:embed/>
                        <p:pic>
                          <p:nvPicPr>
                            <p:cNvPr id="20" name="Object 19">
                              <a:extLst>
                                <a:ext uri="{FF2B5EF4-FFF2-40B4-BE49-F238E27FC236}">
                                  <a16:creationId xmlns:a16="http://schemas.microsoft.com/office/drawing/2014/main" id="{6B1AB91B-1495-4FAA-874F-5A5BEE678D0B}"/>
                                </a:ext>
                              </a:extLst>
                            </p:cNvPr>
                            <p:cNvPicPr/>
                            <p:nvPr/>
                          </p:nvPicPr>
                          <p:blipFill>
                            <a:blip r:embed="rId16"/>
                            <a:stretch>
                              <a:fillRect/>
                            </a:stretch>
                          </p:blipFill>
                          <p:spPr>
                            <a:xfrm>
                              <a:off x="6173920" y="5423469"/>
                              <a:ext cx="1262062" cy="495300"/>
                            </a:xfrm>
                            <a:prstGeom prst="rect">
                              <a:avLst/>
                            </a:prstGeom>
                          </p:spPr>
                        </p:pic>
                      </p:oleObj>
                    </mc:Fallback>
                  </mc:AlternateContent>
                </a:graphicData>
              </a:graphic>
            </p:graphicFrame>
          </mc:Fallback>
        </mc:AlternateContent>
      </p:grpSp>
      <p:graphicFrame>
        <p:nvGraphicFramePr>
          <p:cNvPr id="23" name="Object 22">
            <a:extLst>
              <a:ext uri="{FF2B5EF4-FFF2-40B4-BE49-F238E27FC236}">
                <a16:creationId xmlns:a16="http://schemas.microsoft.com/office/drawing/2014/main" id="{7B22DC9B-4585-42B0-8A5C-9DCA7CC1A7BF}"/>
              </a:ext>
            </a:extLst>
          </p:cNvPr>
          <p:cNvGraphicFramePr>
            <a:graphicFrameLocks noChangeAspect="1"/>
          </p:cNvGraphicFramePr>
          <p:nvPr>
            <p:extLst>
              <p:ext uri="{D42A27DB-BD31-4B8C-83A1-F6EECF244321}">
                <p14:modId xmlns:p14="http://schemas.microsoft.com/office/powerpoint/2010/main" val="2315858820"/>
              </p:ext>
            </p:extLst>
          </p:nvPr>
        </p:nvGraphicFramePr>
        <p:xfrm>
          <a:off x="8785671" y="5096030"/>
          <a:ext cx="2325688" cy="1062038"/>
        </p:xfrm>
        <a:graphic>
          <a:graphicData uri="http://schemas.openxmlformats.org/presentationml/2006/ole">
            <mc:AlternateContent xmlns:mc="http://schemas.openxmlformats.org/markup-compatibility/2006">
              <mc:Choice xmlns:v="urn:schemas-microsoft-com:vml" Requires="v">
                <p:oleObj spid="_x0000_s6317" name="Equation" r:id="rId17" imgW="1193760" imgH="545760" progId="Equation.DSMT4">
                  <p:embed/>
                </p:oleObj>
              </mc:Choice>
              <mc:Fallback>
                <p:oleObj name="Equation" r:id="rId17" imgW="1193760" imgH="545760" progId="Equation.DSMT4">
                  <p:embed/>
                  <p:pic>
                    <p:nvPicPr>
                      <p:cNvPr id="20" name="Object 19">
                        <a:extLst>
                          <a:ext uri="{FF2B5EF4-FFF2-40B4-BE49-F238E27FC236}">
                            <a16:creationId xmlns:a16="http://schemas.microsoft.com/office/drawing/2014/main" id="{6B1AB91B-1495-4FAA-874F-5A5BEE678D0B}"/>
                          </a:ext>
                        </a:extLst>
                      </p:cNvPr>
                      <p:cNvPicPr/>
                      <p:nvPr/>
                    </p:nvPicPr>
                    <p:blipFill>
                      <a:blip r:embed="rId18"/>
                      <a:stretch>
                        <a:fillRect/>
                      </a:stretch>
                    </p:blipFill>
                    <p:spPr>
                      <a:xfrm>
                        <a:off x="8785671" y="5096030"/>
                        <a:ext cx="2325688" cy="1062038"/>
                      </a:xfrm>
                      <a:prstGeom prst="rect">
                        <a:avLst/>
                      </a:prstGeom>
                    </p:spPr>
                  </p:pic>
                </p:oleObj>
              </mc:Fallback>
            </mc:AlternateContent>
          </a:graphicData>
        </a:graphic>
      </p:graphicFrame>
      <p:grpSp>
        <p:nvGrpSpPr>
          <p:cNvPr id="32" name="Group 31">
            <a:extLst>
              <a:ext uri="{FF2B5EF4-FFF2-40B4-BE49-F238E27FC236}">
                <a16:creationId xmlns:a16="http://schemas.microsoft.com/office/drawing/2014/main" id="{0D58273D-5E0F-46C0-8D44-35E53E065D9E}"/>
              </a:ext>
            </a:extLst>
          </p:cNvPr>
          <p:cNvGrpSpPr/>
          <p:nvPr/>
        </p:nvGrpSpPr>
        <p:grpSpPr>
          <a:xfrm>
            <a:off x="1927034" y="5853144"/>
            <a:ext cx="4356514" cy="815975"/>
            <a:chOff x="1927034" y="5853144"/>
            <a:chExt cx="4356514" cy="815975"/>
          </a:xfrm>
        </p:grpSpPr>
        <p:sp>
          <p:nvSpPr>
            <p:cNvPr id="25" name="Rectangle 24">
              <a:extLst>
                <a:ext uri="{FF2B5EF4-FFF2-40B4-BE49-F238E27FC236}">
                  <a16:creationId xmlns:a16="http://schemas.microsoft.com/office/drawing/2014/main" id="{275F4BA7-492E-43F9-8A0E-1481776B151A}"/>
                </a:ext>
              </a:extLst>
            </p:cNvPr>
            <p:cNvSpPr/>
            <p:nvPr/>
          </p:nvSpPr>
          <p:spPr>
            <a:xfrm>
              <a:off x="1927034" y="6056650"/>
              <a:ext cx="4356514" cy="461665"/>
            </a:xfrm>
            <a:prstGeom prst="rect">
              <a:avLst/>
            </a:prstGeom>
          </p:spPr>
          <p:txBody>
            <a:bodyPr wrap="none">
              <a:spAutoFit/>
            </a:bodyPr>
            <a:lstStyle/>
            <a:p>
              <a:r>
                <a:rPr lang="en-US" sz="2400"/>
                <a:t>Do đó                      . Tương tự</a:t>
              </a:r>
            </a:p>
          </p:txBody>
        </p:sp>
        <p:graphicFrame>
          <p:nvGraphicFramePr>
            <p:cNvPr id="24" name="Object 23">
              <a:extLst>
                <a:ext uri="{FF2B5EF4-FFF2-40B4-BE49-F238E27FC236}">
                  <a16:creationId xmlns:a16="http://schemas.microsoft.com/office/drawing/2014/main" id="{79B82702-6618-436E-89F1-023AA2496652}"/>
                </a:ext>
              </a:extLst>
            </p:cNvPr>
            <p:cNvGraphicFramePr>
              <a:graphicFrameLocks noChangeAspect="1"/>
            </p:cNvGraphicFramePr>
            <p:nvPr>
              <p:extLst>
                <p:ext uri="{D42A27DB-BD31-4B8C-83A1-F6EECF244321}">
                  <p14:modId xmlns:p14="http://schemas.microsoft.com/office/powerpoint/2010/main" val="1236878761"/>
                </p:ext>
              </p:extLst>
            </p:nvPr>
          </p:nvGraphicFramePr>
          <p:xfrm>
            <a:off x="2847427" y="5853144"/>
            <a:ext cx="1906587" cy="815975"/>
          </p:xfrm>
          <a:graphic>
            <a:graphicData uri="http://schemas.openxmlformats.org/presentationml/2006/ole">
              <mc:AlternateContent xmlns:mc="http://schemas.openxmlformats.org/markup-compatibility/2006">
                <mc:Choice xmlns:v="urn:schemas-microsoft-com:vml" Requires="v">
                  <p:oleObj spid="_x0000_s6318" name="Equation" r:id="rId19" imgW="977760" imgH="419040" progId="Equation.DSMT4">
                    <p:embed/>
                  </p:oleObj>
                </mc:Choice>
                <mc:Fallback>
                  <p:oleObj name="Equation" r:id="rId19" imgW="977760" imgH="419040" progId="Equation.DSMT4">
                    <p:embed/>
                    <p:pic>
                      <p:nvPicPr>
                        <p:cNvPr id="20" name="Object 19">
                          <a:extLst>
                            <a:ext uri="{FF2B5EF4-FFF2-40B4-BE49-F238E27FC236}">
                              <a16:creationId xmlns:a16="http://schemas.microsoft.com/office/drawing/2014/main" id="{6B1AB91B-1495-4FAA-874F-5A5BEE678D0B}"/>
                            </a:ext>
                          </a:extLst>
                        </p:cNvPr>
                        <p:cNvPicPr/>
                        <p:nvPr/>
                      </p:nvPicPr>
                      <p:blipFill>
                        <a:blip r:embed="rId20"/>
                        <a:stretch>
                          <a:fillRect/>
                        </a:stretch>
                      </p:blipFill>
                      <p:spPr>
                        <a:xfrm>
                          <a:off x="2847427" y="5853144"/>
                          <a:ext cx="1906587" cy="815975"/>
                        </a:xfrm>
                        <a:prstGeom prst="rect">
                          <a:avLst/>
                        </a:prstGeom>
                      </p:spPr>
                    </p:pic>
                  </p:oleObj>
                </mc:Fallback>
              </mc:AlternateContent>
            </a:graphicData>
          </a:graphic>
        </p:graphicFrame>
      </p:grpSp>
      <p:graphicFrame>
        <p:nvGraphicFramePr>
          <p:cNvPr id="29" name="Object 28">
            <a:extLst>
              <a:ext uri="{FF2B5EF4-FFF2-40B4-BE49-F238E27FC236}">
                <a16:creationId xmlns:a16="http://schemas.microsoft.com/office/drawing/2014/main" id="{275AB287-AD69-4329-B03C-D6BBF6FB4442}"/>
              </a:ext>
            </a:extLst>
          </p:cNvPr>
          <p:cNvGraphicFramePr>
            <a:graphicFrameLocks noChangeAspect="1"/>
          </p:cNvGraphicFramePr>
          <p:nvPr>
            <p:extLst>
              <p:ext uri="{D42A27DB-BD31-4B8C-83A1-F6EECF244321}">
                <p14:modId xmlns:p14="http://schemas.microsoft.com/office/powerpoint/2010/main" val="3429299305"/>
              </p:ext>
            </p:extLst>
          </p:nvPr>
        </p:nvGraphicFramePr>
        <p:xfrm>
          <a:off x="6251115" y="5846984"/>
          <a:ext cx="1905651" cy="816706"/>
        </p:xfrm>
        <a:graphic>
          <a:graphicData uri="http://schemas.openxmlformats.org/presentationml/2006/ole">
            <mc:AlternateContent xmlns:mc="http://schemas.openxmlformats.org/markup-compatibility/2006">
              <mc:Choice xmlns:v="urn:schemas-microsoft-com:vml" Requires="v">
                <p:oleObj spid="_x0000_s6319" name="Equation" r:id="rId21" imgW="977760" imgH="419040" progId="Equation.DSMT4">
                  <p:embed/>
                </p:oleObj>
              </mc:Choice>
              <mc:Fallback>
                <p:oleObj name="Equation" r:id="rId21" imgW="977760" imgH="419040" progId="Equation.DSMT4">
                  <p:embed/>
                  <p:pic>
                    <p:nvPicPr>
                      <p:cNvPr id="0" name=""/>
                      <p:cNvPicPr/>
                      <p:nvPr/>
                    </p:nvPicPr>
                    <p:blipFill>
                      <a:blip r:embed="rId11"/>
                      <a:stretch>
                        <a:fillRect/>
                      </a:stretch>
                    </p:blipFill>
                    <p:spPr>
                      <a:xfrm>
                        <a:off x="6251115" y="5846984"/>
                        <a:ext cx="1905651" cy="816706"/>
                      </a:xfrm>
                      <a:prstGeom prst="rect">
                        <a:avLst/>
                      </a:prstGeom>
                    </p:spPr>
                  </p:pic>
                </p:oleObj>
              </mc:Fallback>
            </mc:AlternateContent>
          </a:graphicData>
        </a:graphic>
      </p:graphicFrame>
    </p:spTree>
    <p:extLst>
      <p:ext uri="{BB962C8B-B14F-4D97-AF65-F5344CB8AC3E}">
        <p14:creationId xmlns:p14="http://schemas.microsoft.com/office/powerpoint/2010/main" val="394408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ounded Rectangle 47">
            <a:extLst>
              <a:ext uri="{FF2B5EF4-FFF2-40B4-BE49-F238E27FC236}">
                <a16:creationId xmlns:a16="http://schemas.microsoft.com/office/drawing/2014/main" id="{E87474C1-C147-4D65-881C-3F7EBF2092DB}"/>
              </a:ext>
            </a:extLst>
          </p:cNvPr>
          <p:cNvSpPr/>
          <p:nvPr/>
        </p:nvSpPr>
        <p:spPr>
          <a:xfrm>
            <a:off x="1151467" y="509180"/>
            <a:ext cx="10961511" cy="1661994"/>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13">
            <a:extLst>
              <a:ext uri="{FF2B5EF4-FFF2-40B4-BE49-F238E27FC236}">
                <a16:creationId xmlns:a16="http://schemas.microsoft.com/office/drawing/2014/main" id="{B037D3B8-235E-44B7-BF6F-0AD5B8DDBD04}"/>
              </a:ext>
            </a:extLst>
          </p:cNvPr>
          <p:cNvPicPr>
            <a:picLocks noChangeAspect="1"/>
          </p:cNvPicPr>
          <p:nvPr/>
        </p:nvPicPr>
        <p:blipFill>
          <a:blip r:embed="rId4"/>
          <a:stretch>
            <a:fillRect/>
          </a:stretch>
        </p:blipFill>
        <p:spPr>
          <a:xfrm>
            <a:off x="0" y="0"/>
            <a:ext cx="5730737" cy="485422"/>
          </a:xfrm>
          <a:prstGeom prst="rect">
            <a:avLst/>
          </a:prstGeom>
        </p:spPr>
      </p:pic>
      <p:sp>
        <p:nvSpPr>
          <p:cNvPr id="19" name="Rectangle 18">
            <a:extLst>
              <a:ext uri="{FF2B5EF4-FFF2-40B4-BE49-F238E27FC236}">
                <a16:creationId xmlns:a16="http://schemas.microsoft.com/office/drawing/2014/main" id="{E7AB093A-B407-4E02-8B26-CD1EE02B02B7}"/>
              </a:ext>
            </a:extLst>
          </p:cNvPr>
          <p:cNvSpPr/>
          <p:nvPr/>
        </p:nvSpPr>
        <p:spPr>
          <a:xfrm>
            <a:off x="1501420" y="485422"/>
            <a:ext cx="10690580" cy="1200329"/>
          </a:xfrm>
          <a:prstGeom prst="rect">
            <a:avLst/>
          </a:prstGeom>
        </p:spPr>
        <p:txBody>
          <a:bodyPr wrap="square">
            <a:spAutoFit/>
          </a:bodyPr>
          <a:lstStyle/>
          <a:p>
            <a:r>
              <a:rPr lang="en-US" sz="2400"/>
              <a:t>Cho </a:t>
            </a:r>
            <a:r>
              <a:rPr lang="en-US" sz="2400" i="1">
                <a:latin typeface="Times New Roman" panose="02020603050405020304" pitchFamily="18" charset="0"/>
                <a:cs typeface="Times New Roman" panose="02020603050405020304" pitchFamily="18" charset="0"/>
              </a:rPr>
              <a:t>f(x)</a:t>
            </a:r>
            <a:r>
              <a:rPr lang="en-US" sz="2400"/>
              <a:t> là hàm số liên tục trên K, </a:t>
            </a:r>
            <a:r>
              <a:rPr lang="en-US" sz="2400" i="1">
                <a:latin typeface="Times New Roman" panose="02020603050405020304" pitchFamily="18" charset="0"/>
                <a:cs typeface="Times New Roman" panose="02020603050405020304" pitchFamily="18" charset="0"/>
              </a:rPr>
              <a:t>k </a:t>
            </a:r>
            <a:r>
              <a:rPr lang="en-US" sz="2400"/>
              <a:t>là một hằng số khác 0. Giả sử </a:t>
            </a:r>
            <a:r>
              <a:rPr lang="en-US" sz="2400" i="1">
                <a:latin typeface="Times New Roman" panose="02020603050405020304" pitchFamily="18" charset="0"/>
                <a:cs typeface="Times New Roman" panose="02020603050405020304" pitchFamily="18" charset="0"/>
              </a:rPr>
              <a:t>F(x)</a:t>
            </a:r>
            <a:r>
              <a:rPr lang="en-US" sz="2400"/>
              <a:t> là một nguyên hàm của </a:t>
            </a:r>
            <a:r>
              <a:rPr lang="en-US" sz="2400" i="1">
                <a:latin typeface="Times New Roman" panose="02020603050405020304" pitchFamily="18" charset="0"/>
                <a:cs typeface="Times New Roman" panose="02020603050405020304" pitchFamily="18" charset="0"/>
              </a:rPr>
              <a:t>f(x)</a:t>
            </a:r>
            <a:r>
              <a:rPr lang="en-US" sz="2400"/>
              <a:t> trên K.</a:t>
            </a:r>
          </a:p>
          <a:p>
            <a:r>
              <a:rPr lang="en-US" sz="2400"/>
              <a:t>a) Chứng minh </a:t>
            </a:r>
            <a:r>
              <a:rPr lang="en-US" sz="2400" i="1">
                <a:latin typeface="Times New Roman" panose="02020603050405020304" pitchFamily="18" charset="0"/>
                <a:cs typeface="Times New Roman" panose="02020603050405020304" pitchFamily="18" charset="0"/>
              </a:rPr>
              <a:t>kF(x) </a:t>
            </a:r>
            <a:r>
              <a:rPr lang="en-US" sz="2400"/>
              <a:t>là một nguyên hàm của hàm số </a:t>
            </a:r>
            <a:r>
              <a:rPr lang="en-US" sz="2400" i="1">
                <a:latin typeface="Times New Roman" panose="02020603050405020304" pitchFamily="18" charset="0"/>
                <a:cs typeface="Times New Roman" panose="02020603050405020304" pitchFamily="18" charset="0"/>
              </a:rPr>
              <a:t>kf(x) </a:t>
            </a:r>
            <a:r>
              <a:rPr lang="en-US" sz="2400"/>
              <a:t>trên K.</a:t>
            </a:r>
          </a:p>
        </p:txBody>
      </p:sp>
      <p:grpSp>
        <p:nvGrpSpPr>
          <p:cNvPr id="30" name="Group 29">
            <a:extLst>
              <a:ext uri="{FF2B5EF4-FFF2-40B4-BE49-F238E27FC236}">
                <a16:creationId xmlns:a16="http://schemas.microsoft.com/office/drawing/2014/main" id="{5FDC3DFA-6990-4732-A9B5-3A1AE8FA38F2}"/>
              </a:ext>
            </a:extLst>
          </p:cNvPr>
          <p:cNvGrpSpPr/>
          <p:nvPr/>
        </p:nvGrpSpPr>
        <p:grpSpPr>
          <a:xfrm>
            <a:off x="1501420" y="1626702"/>
            <a:ext cx="5345290" cy="544471"/>
            <a:chOff x="1264354" y="1685751"/>
            <a:chExt cx="5345290" cy="544471"/>
          </a:xfrm>
        </p:grpSpPr>
        <p:sp>
          <p:nvSpPr>
            <p:cNvPr id="22" name="Rectangle 21">
              <a:extLst>
                <a:ext uri="{FF2B5EF4-FFF2-40B4-BE49-F238E27FC236}">
                  <a16:creationId xmlns:a16="http://schemas.microsoft.com/office/drawing/2014/main" id="{9F97A30C-849C-4897-AD3C-439957C7FA43}"/>
                </a:ext>
              </a:extLst>
            </p:cNvPr>
            <p:cNvSpPr/>
            <p:nvPr/>
          </p:nvSpPr>
          <p:spPr>
            <a:xfrm>
              <a:off x="1264354" y="1709508"/>
              <a:ext cx="2786340" cy="461665"/>
            </a:xfrm>
            <a:prstGeom prst="rect">
              <a:avLst/>
            </a:prstGeom>
          </p:spPr>
          <p:txBody>
            <a:bodyPr wrap="none">
              <a:spAutoFit/>
            </a:bodyPr>
            <a:lstStyle/>
            <a:p>
              <a:r>
                <a:rPr lang="en-US" sz="2400"/>
                <a:t>b) Nêu nhận xét về</a:t>
              </a:r>
            </a:p>
          </p:txBody>
        </p:sp>
        <p:graphicFrame>
          <p:nvGraphicFramePr>
            <p:cNvPr id="29" name="Object 28">
              <a:extLst>
                <a:ext uri="{FF2B5EF4-FFF2-40B4-BE49-F238E27FC236}">
                  <a16:creationId xmlns:a16="http://schemas.microsoft.com/office/drawing/2014/main" id="{BFEB74B9-C5E0-4D48-9F27-CBA1FBDE6995}"/>
                </a:ext>
              </a:extLst>
            </p:cNvPr>
            <p:cNvGraphicFramePr>
              <a:graphicFrameLocks noChangeAspect="1"/>
            </p:cNvGraphicFramePr>
            <p:nvPr>
              <p:extLst>
                <p:ext uri="{D42A27DB-BD31-4B8C-83A1-F6EECF244321}">
                  <p14:modId xmlns:p14="http://schemas.microsoft.com/office/powerpoint/2010/main" val="1951238037"/>
                </p:ext>
              </p:extLst>
            </p:nvPr>
          </p:nvGraphicFramePr>
          <p:xfrm>
            <a:off x="3986281" y="1685751"/>
            <a:ext cx="2623363" cy="544471"/>
          </p:xfrm>
          <a:graphic>
            <a:graphicData uri="http://schemas.openxmlformats.org/presentationml/2006/ole">
              <mc:AlternateContent xmlns:mc="http://schemas.openxmlformats.org/markup-compatibility/2006">
                <mc:Choice xmlns:v="urn:schemas-microsoft-com:vml" Requires="v">
                  <p:oleObj spid="_x0000_s5371" name="Equation" r:id="rId5" imgW="1346040" imgH="279360" progId="Equation.DSMT4">
                    <p:embed/>
                  </p:oleObj>
                </mc:Choice>
                <mc:Fallback>
                  <p:oleObj name="Equation" r:id="rId5" imgW="1346040" imgH="279360" progId="Equation.DSMT4">
                    <p:embed/>
                    <p:pic>
                      <p:nvPicPr>
                        <p:cNvPr id="0" name=""/>
                        <p:cNvPicPr/>
                        <p:nvPr/>
                      </p:nvPicPr>
                      <p:blipFill>
                        <a:blip r:embed="rId6"/>
                        <a:stretch>
                          <a:fillRect/>
                        </a:stretch>
                      </p:blipFill>
                      <p:spPr>
                        <a:xfrm>
                          <a:off x="3986281" y="1685751"/>
                          <a:ext cx="2623363" cy="544471"/>
                        </a:xfrm>
                        <a:prstGeom prst="rect">
                          <a:avLst/>
                        </a:prstGeom>
                      </p:spPr>
                    </p:pic>
                  </p:oleObj>
                </mc:Fallback>
              </mc:AlternateContent>
            </a:graphicData>
          </a:graphic>
        </p:graphicFrame>
      </p:grpSp>
      <p:pic>
        <p:nvPicPr>
          <p:cNvPr id="31" name="Picture 30">
            <a:extLst>
              <a:ext uri="{FF2B5EF4-FFF2-40B4-BE49-F238E27FC236}">
                <a16:creationId xmlns:a16="http://schemas.microsoft.com/office/drawing/2014/main" id="{4681F31C-0091-4911-8633-56E1B1524C4C}"/>
              </a:ext>
            </a:extLst>
          </p:cNvPr>
          <p:cNvPicPr>
            <a:picLocks noChangeAspect="1"/>
          </p:cNvPicPr>
          <p:nvPr/>
        </p:nvPicPr>
        <p:blipFill rotWithShape="1">
          <a:blip r:embed="rId7"/>
          <a:srcRect b="-5192"/>
          <a:stretch/>
        </p:blipFill>
        <p:spPr>
          <a:xfrm>
            <a:off x="0" y="730071"/>
            <a:ext cx="1278979" cy="1289545"/>
          </a:xfrm>
          <a:prstGeom prst="rect">
            <a:avLst/>
          </a:prstGeom>
        </p:spPr>
      </p:pic>
      <p:grpSp>
        <p:nvGrpSpPr>
          <p:cNvPr id="71" name="Group 70">
            <a:extLst>
              <a:ext uri="{FF2B5EF4-FFF2-40B4-BE49-F238E27FC236}">
                <a16:creationId xmlns:a16="http://schemas.microsoft.com/office/drawing/2014/main" id="{CF8D3D09-D65C-4A77-8D64-4D3D007589E0}"/>
              </a:ext>
            </a:extLst>
          </p:cNvPr>
          <p:cNvGrpSpPr/>
          <p:nvPr/>
        </p:nvGrpSpPr>
        <p:grpSpPr>
          <a:xfrm>
            <a:off x="1278979" y="2572440"/>
            <a:ext cx="10420601" cy="525988"/>
            <a:chOff x="1278979" y="2572440"/>
            <a:chExt cx="10420601" cy="525988"/>
          </a:xfrm>
        </p:grpSpPr>
        <p:graphicFrame>
          <p:nvGraphicFramePr>
            <p:cNvPr id="32" name="Object 31">
              <a:extLst>
                <a:ext uri="{FF2B5EF4-FFF2-40B4-BE49-F238E27FC236}">
                  <a16:creationId xmlns:a16="http://schemas.microsoft.com/office/drawing/2014/main" id="{5C0CEE63-26E4-49CA-BFFA-B5F0E1CAC9D3}"/>
                </a:ext>
              </a:extLst>
            </p:cNvPr>
            <p:cNvGraphicFramePr>
              <a:graphicFrameLocks noChangeAspect="1"/>
            </p:cNvGraphicFramePr>
            <p:nvPr>
              <p:extLst>
                <p:ext uri="{D42A27DB-BD31-4B8C-83A1-F6EECF244321}">
                  <p14:modId xmlns:p14="http://schemas.microsoft.com/office/powerpoint/2010/main" val="3008822140"/>
                </p:ext>
              </p:extLst>
            </p:nvPr>
          </p:nvGraphicFramePr>
          <p:xfrm>
            <a:off x="1649239" y="2597267"/>
            <a:ext cx="3597845" cy="501161"/>
          </p:xfrm>
          <a:graphic>
            <a:graphicData uri="http://schemas.openxmlformats.org/presentationml/2006/ole">
              <mc:AlternateContent xmlns:mc="http://schemas.openxmlformats.org/markup-compatibility/2006">
                <mc:Choice xmlns:v="urn:schemas-microsoft-com:vml" Requires="v">
                  <p:oleObj spid="_x0000_s5372" name="Equation" r:id="rId8" imgW="1847024" imgH="257409" progId="Equation.DSMT4">
                    <p:embed/>
                  </p:oleObj>
                </mc:Choice>
                <mc:Fallback>
                  <p:oleObj name="Equation" r:id="rId8" imgW="1847024" imgH="257409" progId="Equation.DSMT4">
                    <p:embed/>
                    <p:pic>
                      <p:nvPicPr>
                        <p:cNvPr id="0" name=""/>
                        <p:cNvPicPr/>
                        <p:nvPr/>
                      </p:nvPicPr>
                      <p:blipFill>
                        <a:blip r:embed="rId9"/>
                        <a:stretch>
                          <a:fillRect/>
                        </a:stretch>
                      </p:blipFill>
                      <p:spPr>
                        <a:xfrm>
                          <a:off x="1649239" y="2597267"/>
                          <a:ext cx="3597845" cy="501161"/>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0DAE4F01-BFDF-4A79-8AB2-1B45B8861D1F}"/>
                </a:ext>
              </a:extLst>
            </p:cNvPr>
            <p:cNvSpPr/>
            <p:nvPr/>
          </p:nvSpPr>
          <p:spPr>
            <a:xfrm>
              <a:off x="1278979" y="2597267"/>
              <a:ext cx="543739" cy="461665"/>
            </a:xfrm>
            <a:prstGeom prst="rect">
              <a:avLst/>
            </a:prstGeom>
          </p:spPr>
          <p:txBody>
            <a:bodyPr wrap="none">
              <a:spAutoFit/>
            </a:bodyPr>
            <a:lstStyle/>
            <a:p>
              <a:r>
                <a:rPr lang="en-US" sz="2400"/>
                <a:t>a) </a:t>
              </a:r>
            </a:p>
          </p:txBody>
        </p:sp>
        <p:sp>
          <p:nvSpPr>
            <p:cNvPr id="34" name="Rectangle 33">
              <a:extLst>
                <a:ext uri="{FF2B5EF4-FFF2-40B4-BE49-F238E27FC236}">
                  <a16:creationId xmlns:a16="http://schemas.microsoft.com/office/drawing/2014/main" id="{3A5B4B4C-8744-4585-9F37-70338C8AC02B}"/>
                </a:ext>
              </a:extLst>
            </p:cNvPr>
            <p:cNvSpPr/>
            <p:nvPr/>
          </p:nvSpPr>
          <p:spPr>
            <a:xfrm>
              <a:off x="5128550" y="2572440"/>
              <a:ext cx="6571030"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 Nên</a:t>
              </a:r>
              <a:r>
                <a:rPr lang="en-US" sz="2400" i="1">
                  <a:latin typeface="Times New Roman" panose="02020603050405020304" pitchFamily="18" charset="0"/>
                  <a:cs typeface="Times New Roman" panose="02020603050405020304" pitchFamily="18" charset="0"/>
                </a:rPr>
                <a:t> kF(x) </a:t>
              </a:r>
              <a:r>
                <a:rPr lang="en-US" sz="2400"/>
                <a:t>là một nguyên hàm của </a:t>
              </a:r>
              <a:r>
                <a:rPr lang="en-US" sz="2400" i="1">
                  <a:latin typeface="Times New Roman" panose="02020603050405020304" pitchFamily="18" charset="0"/>
                  <a:cs typeface="Times New Roman" panose="02020603050405020304" pitchFamily="18" charset="0"/>
                </a:rPr>
                <a:t>kf(x) </a:t>
              </a:r>
              <a:r>
                <a:rPr lang="en-US" sz="2400"/>
                <a:t>trên K.</a:t>
              </a:r>
            </a:p>
          </p:txBody>
        </p:sp>
      </p:grpSp>
      <p:grpSp>
        <p:nvGrpSpPr>
          <p:cNvPr id="72" name="Group 71">
            <a:extLst>
              <a:ext uri="{FF2B5EF4-FFF2-40B4-BE49-F238E27FC236}">
                <a16:creationId xmlns:a16="http://schemas.microsoft.com/office/drawing/2014/main" id="{6B5AF79B-17D8-47AE-AE59-2B707E85C4C3}"/>
              </a:ext>
            </a:extLst>
          </p:cNvPr>
          <p:cNvGrpSpPr/>
          <p:nvPr/>
        </p:nvGrpSpPr>
        <p:grpSpPr>
          <a:xfrm>
            <a:off x="1278979" y="3058932"/>
            <a:ext cx="4866450" cy="692150"/>
            <a:chOff x="1278979" y="3058932"/>
            <a:chExt cx="4866450" cy="692150"/>
          </a:xfrm>
        </p:grpSpPr>
        <p:sp>
          <p:nvSpPr>
            <p:cNvPr id="70" name="Rectangle 69">
              <a:extLst>
                <a:ext uri="{FF2B5EF4-FFF2-40B4-BE49-F238E27FC236}">
                  <a16:creationId xmlns:a16="http://schemas.microsoft.com/office/drawing/2014/main" id="{73F71013-085C-4B45-9D22-C4EF95DCAF3F}"/>
                </a:ext>
              </a:extLst>
            </p:cNvPr>
            <p:cNvSpPr/>
            <p:nvPr/>
          </p:nvSpPr>
          <p:spPr>
            <a:xfrm>
              <a:off x="1278979" y="3123255"/>
              <a:ext cx="543739" cy="461665"/>
            </a:xfrm>
            <a:prstGeom prst="rect">
              <a:avLst/>
            </a:prstGeom>
          </p:spPr>
          <p:txBody>
            <a:bodyPr wrap="none">
              <a:spAutoFit/>
            </a:bodyPr>
            <a:lstStyle/>
            <a:p>
              <a:r>
                <a:rPr lang="en-US" sz="2400"/>
                <a:t>b) </a:t>
              </a:r>
            </a:p>
          </p:txBody>
        </p:sp>
        <p:graphicFrame>
          <p:nvGraphicFramePr>
            <p:cNvPr id="35" name="Object 34">
              <a:extLst>
                <a:ext uri="{FF2B5EF4-FFF2-40B4-BE49-F238E27FC236}">
                  <a16:creationId xmlns:a16="http://schemas.microsoft.com/office/drawing/2014/main" id="{D6534339-56A0-42B5-B5A6-17C61B60A115}"/>
                </a:ext>
              </a:extLst>
            </p:cNvPr>
            <p:cNvGraphicFramePr>
              <a:graphicFrameLocks noChangeAspect="1"/>
            </p:cNvGraphicFramePr>
            <p:nvPr>
              <p:extLst>
                <p:ext uri="{D42A27DB-BD31-4B8C-83A1-F6EECF244321}">
                  <p14:modId xmlns:p14="http://schemas.microsoft.com/office/powerpoint/2010/main" val="86440066"/>
                </p:ext>
              </p:extLst>
            </p:nvPr>
          </p:nvGraphicFramePr>
          <p:xfrm>
            <a:off x="1667091" y="3058932"/>
            <a:ext cx="4478338" cy="692150"/>
          </p:xfrm>
          <a:graphic>
            <a:graphicData uri="http://schemas.openxmlformats.org/presentationml/2006/ole">
              <mc:AlternateContent xmlns:mc="http://schemas.openxmlformats.org/markup-compatibility/2006">
                <mc:Choice xmlns:v="urn:schemas-microsoft-com:vml" Requires="v">
                  <p:oleObj spid="_x0000_s5373" name="Equation" r:id="rId10" imgW="2298600" imgH="355320" progId="Equation.DSMT4">
                    <p:embed/>
                  </p:oleObj>
                </mc:Choice>
                <mc:Fallback>
                  <p:oleObj name="Equation" r:id="rId10" imgW="2298600" imgH="355320" progId="Equation.DSMT4">
                    <p:embed/>
                    <p:pic>
                      <p:nvPicPr>
                        <p:cNvPr id="0" name=""/>
                        <p:cNvPicPr/>
                        <p:nvPr/>
                      </p:nvPicPr>
                      <p:blipFill>
                        <a:blip r:embed="rId11"/>
                        <a:stretch>
                          <a:fillRect/>
                        </a:stretch>
                      </p:blipFill>
                      <p:spPr>
                        <a:xfrm>
                          <a:off x="1667091" y="3058932"/>
                          <a:ext cx="4478338" cy="692150"/>
                        </a:xfrm>
                        <a:prstGeom prst="rect">
                          <a:avLst/>
                        </a:prstGeom>
                      </p:spPr>
                    </p:pic>
                  </p:oleObj>
                </mc:Fallback>
              </mc:AlternateContent>
            </a:graphicData>
          </a:graphic>
        </p:graphicFrame>
      </p:grpSp>
      <p:pic>
        <p:nvPicPr>
          <p:cNvPr id="50" name="Picture 49">
            <a:extLst>
              <a:ext uri="{FF2B5EF4-FFF2-40B4-BE49-F238E27FC236}">
                <a16:creationId xmlns:a16="http://schemas.microsoft.com/office/drawing/2014/main" id="{7D226065-8A0E-4434-A3E8-A092478E2235}"/>
              </a:ext>
            </a:extLst>
          </p:cNvPr>
          <p:cNvPicPr>
            <a:picLocks noChangeAspect="1"/>
          </p:cNvPicPr>
          <p:nvPr/>
        </p:nvPicPr>
        <p:blipFill>
          <a:blip r:embed="rId12"/>
          <a:stretch>
            <a:fillRect/>
          </a:stretch>
        </p:blipFill>
        <p:spPr>
          <a:xfrm>
            <a:off x="5565602" y="2272277"/>
            <a:ext cx="1060796" cy="249958"/>
          </a:xfrm>
          <a:prstGeom prst="rect">
            <a:avLst/>
          </a:prstGeom>
        </p:spPr>
      </p:pic>
      <p:grpSp>
        <p:nvGrpSpPr>
          <p:cNvPr id="77" name="Group 76">
            <a:extLst>
              <a:ext uri="{FF2B5EF4-FFF2-40B4-BE49-F238E27FC236}">
                <a16:creationId xmlns:a16="http://schemas.microsoft.com/office/drawing/2014/main" id="{2596F6D8-D5B7-45D4-9E00-280DAF448F27}"/>
              </a:ext>
            </a:extLst>
          </p:cNvPr>
          <p:cNvGrpSpPr/>
          <p:nvPr/>
        </p:nvGrpSpPr>
        <p:grpSpPr>
          <a:xfrm>
            <a:off x="3543339" y="3823896"/>
            <a:ext cx="5204179" cy="869244"/>
            <a:chOff x="3657599" y="3878913"/>
            <a:chExt cx="5204179" cy="869244"/>
          </a:xfrm>
        </p:grpSpPr>
        <p:sp>
          <p:nvSpPr>
            <p:cNvPr id="73" name="Rounded Rectangle 14">
              <a:extLst>
                <a:ext uri="{FF2B5EF4-FFF2-40B4-BE49-F238E27FC236}">
                  <a16:creationId xmlns:a16="http://schemas.microsoft.com/office/drawing/2014/main" id="{87FA598E-41C2-4ACE-B911-7F622998ABF5}"/>
                </a:ext>
              </a:extLst>
            </p:cNvPr>
            <p:cNvSpPr/>
            <p:nvPr/>
          </p:nvSpPr>
          <p:spPr>
            <a:xfrm>
              <a:off x="3657599" y="3878913"/>
              <a:ext cx="5204179" cy="869244"/>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76" name="Object 75">
              <a:extLst>
                <a:ext uri="{FF2B5EF4-FFF2-40B4-BE49-F238E27FC236}">
                  <a16:creationId xmlns:a16="http://schemas.microsoft.com/office/drawing/2014/main" id="{9EBA0997-81CD-446D-ADF6-299DF67FCAA0}"/>
                </a:ext>
              </a:extLst>
            </p:cNvPr>
            <p:cNvGraphicFramePr>
              <a:graphicFrameLocks noChangeAspect="1"/>
            </p:cNvGraphicFramePr>
            <p:nvPr>
              <p:extLst>
                <p:ext uri="{D42A27DB-BD31-4B8C-83A1-F6EECF244321}">
                  <p14:modId xmlns:p14="http://schemas.microsoft.com/office/powerpoint/2010/main" val="2714227469"/>
                </p:ext>
              </p:extLst>
            </p:nvPr>
          </p:nvGraphicFramePr>
          <p:xfrm>
            <a:off x="4531463" y="3989311"/>
            <a:ext cx="3711575" cy="692150"/>
          </p:xfrm>
          <a:graphic>
            <a:graphicData uri="http://schemas.openxmlformats.org/presentationml/2006/ole">
              <mc:AlternateContent xmlns:mc="http://schemas.openxmlformats.org/markup-compatibility/2006">
                <mc:Choice xmlns:v="urn:schemas-microsoft-com:vml" Requires="v">
                  <p:oleObj spid="_x0000_s5374" name="Equation" r:id="rId13" imgW="1904760" imgH="355320" progId="Equation.DSMT4">
                    <p:embed/>
                  </p:oleObj>
                </mc:Choice>
                <mc:Fallback>
                  <p:oleObj name="Equation" r:id="rId13" imgW="1904760" imgH="355320" progId="Equation.DSMT4">
                    <p:embed/>
                    <p:pic>
                      <p:nvPicPr>
                        <p:cNvPr id="35" name="Object 34">
                          <a:extLst>
                            <a:ext uri="{FF2B5EF4-FFF2-40B4-BE49-F238E27FC236}">
                              <a16:creationId xmlns:a16="http://schemas.microsoft.com/office/drawing/2014/main" id="{D6534339-56A0-42B5-B5A6-17C61B60A115}"/>
                            </a:ext>
                          </a:extLst>
                        </p:cNvPr>
                        <p:cNvPicPr/>
                        <p:nvPr/>
                      </p:nvPicPr>
                      <p:blipFill>
                        <a:blip r:embed="rId14"/>
                        <a:stretch>
                          <a:fillRect/>
                        </a:stretch>
                      </p:blipFill>
                      <p:spPr>
                        <a:xfrm>
                          <a:off x="4531463" y="3989311"/>
                          <a:ext cx="3711575" cy="692150"/>
                        </a:xfrm>
                        <a:prstGeom prst="rect">
                          <a:avLst/>
                        </a:prstGeom>
                      </p:spPr>
                    </p:pic>
                  </p:oleObj>
                </mc:Fallback>
              </mc:AlternateContent>
            </a:graphicData>
          </a:graphic>
        </p:graphicFrame>
      </p:grpSp>
      <p:grpSp>
        <p:nvGrpSpPr>
          <p:cNvPr id="92" name="Group 91">
            <a:extLst>
              <a:ext uri="{FF2B5EF4-FFF2-40B4-BE49-F238E27FC236}">
                <a16:creationId xmlns:a16="http://schemas.microsoft.com/office/drawing/2014/main" id="{927D5E41-17F6-474B-A989-0DFD789CC370}"/>
              </a:ext>
            </a:extLst>
          </p:cNvPr>
          <p:cNvGrpSpPr/>
          <p:nvPr/>
        </p:nvGrpSpPr>
        <p:grpSpPr>
          <a:xfrm>
            <a:off x="106438" y="5040605"/>
            <a:ext cx="11962771" cy="1449292"/>
            <a:chOff x="106438" y="5040605"/>
            <a:chExt cx="11962771" cy="1449292"/>
          </a:xfrm>
        </p:grpSpPr>
        <p:sp>
          <p:nvSpPr>
            <p:cNvPr id="82" name="Rectangle: Rounded Corners 81">
              <a:extLst>
                <a:ext uri="{FF2B5EF4-FFF2-40B4-BE49-F238E27FC236}">
                  <a16:creationId xmlns:a16="http://schemas.microsoft.com/office/drawing/2014/main" id="{9C77ED55-06BC-4B49-9290-F7B3AB29DC23}"/>
                </a:ext>
              </a:extLst>
            </p:cNvPr>
            <p:cNvSpPr/>
            <p:nvPr/>
          </p:nvSpPr>
          <p:spPr>
            <a:xfrm>
              <a:off x="1183587" y="5040605"/>
              <a:ext cx="10885622" cy="1449292"/>
            </a:xfrm>
            <a:prstGeom prst="roundRect">
              <a:avLst>
                <a:gd name="adj" fmla="val 6965"/>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8D9D11D-373B-44F9-AEC3-2DBA09B4F828}"/>
                </a:ext>
              </a:extLst>
            </p:cNvPr>
            <p:cNvSpPr/>
            <p:nvPr/>
          </p:nvSpPr>
          <p:spPr>
            <a:xfrm>
              <a:off x="106438" y="5075452"/>
              <a:ext cx="1351213" cy="131896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80" name="Rectangle 79">
              <a:extLst>
                <a:ext uri="{FF2B5EF4-FFF2-40B4-BE49-F238E27FC236}">
                  <a16:creationId xmlns:a16="http://schemas.microsoft.com/office/drawing/2014/main" id="{AA201CA2-7A23-4BAF-B358-52AF7364B36B}"/>
                </a:ext>
              </a:extLst>
            </p:cNvPr>
            <p:cNvSpPr/>
            <p:nvPr/>
          </p:nvSpPr>
          <p:spPr>
            <a:xfrm>
              <a:off x="448273" y="5294183"/>
              <a:ext cx="676788"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3</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81" name="Picture 80">
              <a:extLst>
                <a:ext uri="{FF2B5EF4-FFF2-40B4-BE49-F238E27FC236}">
                  <a16:creationId xmlns:a16="http://schemas.microsoft.com/office/drawing/2014/main" id="{45FF985E-B45F-4E15-AC42-4FB2990B723B}"/>
                </a:ext>
              </a:extLst>
            </p:cNvPr>
            <p:cNvPicPr>
              <a:picLocks noChangeAspect="1"/>
            </p:cNvPicPr>
            <p:nvPr/>
          </p:nvPicPr>
          <p:blipFill>
            <a:blip r:embed="rId15"/>
            <a:stretch>
              <a:fillRect/>
            </a:stretch>
          </p:blipFill>
          <p:spPr>
            <a:xfrm>
              <a:off x="210528" y="5262171"/>
              <a:ext cx="1077471" cy="314301"/>
            </a:xfrm>
            <a:prstGeom prst="rect">
              <a:avLst/>
            </a:prstGeom>
          </p:spPr>
        </p:pic>
      </p:grpSp>
      <p:grpSp>
        <p:nvGrpSpPr>
          <p:cNvPr id="83" name="Group 82">
            <a:extLst>
              <a:ext uri="{FF2B5EF4-FFF2-40B4-BE49-F238E27FC236}">
                <a16:creationId xmlns:a16="http://schemas.microsoft.com/office/drawing/2014/main" id="{CBB24434-FA30-41CF-8583-D68632BFEBDD}"/>
              </a:ext>
            </a:extLst>
          </p:cNvPr>
          <p:cNvGrpSpPr/>
          <p:nvPr/>
        </p:nvGrpSpPr>
        <p:grpSpPr>
          <a:xfrm>
            <a:off x="1561385" y="5369916"/>
            <a:ext cx="4891227" cy="815975"/>
            <a:chOff x="1278979" y="2996338"/>
            <a:chExt cx="4891227" cy="815975"/>
          </a:xfrm>
        </p:grpSpPr>
        <p:sp>
          <p:nvSpPr>
            <p:cNvPr id="84" name="Rectangle 83">
              <a:extLst>
                <a:ext uri="{FF2B5EF4-FFF2-40B4-BE49-F238E27FC236}">
                  <a16:creationId xmlns:a16="http://schemas.microsoft.com/office/drawing/2014/main" id="{F56720E7-F1C0-4BD0-94C2-DB262E48958B}"/>
                </a:ext>
              </a:extLst>
            </p:cNvPr>
            <p:cNvSpPr/>
            <p:nvPr/>
          </p:nvSpPr>
          <p:spPr>
            <a:xfrm>
              <a:off x="1278979" y="3193839"/>
              <a:ext cx="543739" cy="461665"/>
            </a:xfrm>
            <a:prstGeom prst="rect">
              <a:avLst/>
            </a:prstGeom>
          </p:spPr>
          <p:txBody>
            <a:bodyPr wrap="none">
              <a:spAutoFit/>
            </a:bodyPr>
            <a:lstStyle/>
            <a:p>
              <a:r>
                <a:rPr lang="en-US" sz="2400"/>
                <a:t>a) </a:t>
              </a:r>
            </a:p>
          </p:txBody>
        </p:sp>
        <p:graphicFrame>
          <p:nvGraphicFramePr>
            <p:cNvPr id="85" name="Object 84">
              <a:extLst>
                <a:ext uri="{FF2B5EF4-FFF2-40B4-BE49-F238E27FC236}">
                  <a16:creationId xmlns:a16="http://schemas.microsoft.com/office/drawing/2014/main" id="{157C500F-DAC3-44E9-828A-BE9A86B08131}"/>
                </a:ext>
              </a:extLst>
            </p:cNvPr>
            <p:cNvGraphicFramePr>
              <a:graphicFrameLocks noChangeAspect="1"/>
            </p:cNvGraphicFramePr>
            <p:nvPr>
              <p:extLst>
                <p:ext uri="{D42A27DB-BD31-4B8C-83A1-F6EECF244321}">
                  <p14:modId xmlns:p14="http://schemas.microsoft.com/office/powerpoint/2010/main" val="2813654955"/>
                </p:ext>
              </p:extLst>
            </p:nvPr>
          </p:nvGraphicFramePr>
          <p:xfrm>
            <a:off x="1641069" y="2996338"/>
            <a:ext cx="4529137" cy="815975"/>
          </p:xfrm>
          <a:graphic>
            <a:graphicData uri="http://schemas.openxmlformats.org/presentationml/2006/ole">
              <mc:AlternateContent xmlns:mc="http://schemas.openxmlformats.org/markup-compatibility/2006">
                <mc:Choice xmlns:v="urn:schemas-microsoft-com:vml" Requires="v">
                  <p:oleObj spid="_x0000_s5375" name="Equation" r:id="rId16" imgW="2323800" imgH="419040" progId="Equation.DSMT4">
                    <p:embed/>
                  </p:oleObj>
                </mc:Choice>
                <mc:Fallback>
                  <p:oleObj name="Equation" r:id="rId16" imgW="2323800" imgH="419040" progId="Equation.DSMT4">
                    <p:embed/>
                    <p:pic>
                      <p:nvPicPr>
                        <p:cNvPr id="35" name="Object 34">
                          <a:extLst>
                            <a:ext uri="{FF2B5EF4-FFF2-40B4-BE49-F238E27FC236}">
                              <a16:creationId xmlns:a16="http://schemas.microsoft.com/office/drawing/2014/main" id="{D6534339-56A0-42B5-B5A6-17C61B60A115}"/>
                            </a:ext>
                          </a:extLst>
                        </p:cNvPr>
                        <p:cNvPicPr/>
                        <p:nvPr/>
                      </p:nvPicPr>
                      <p:blipFill>
                        <a:blip r:embed="rId17"/>
                        <a:stretch>
                          <a:fillRect/>
                        </a:stretch>
                      </p:blipFill>
                      <p:spPr>
                        <a:xfrm>
                          <a:off x="1641069" y="2996338"/>
                          <a:ext cx="4529137" cy="815975"/>
                        </a:xfrm>
                        <a:prstGeom prst="rect">
                          <a:avLst/>
                        </a:prstGeom>
                      </p:spPr>
                    </p:pic>
                  </p:oleObj>
                </mc:Fallback>
              </mc:AlternateContent>
            </a:graphicData>
          </a:graphic>
        </p:graphicFrame>
      </p:grpSp>
      <p:grpSp>
        <p:nvGrpSpPr>
          <p:cNvPr id="89" name="Group 88">
            <a:extLst>
              <a:ext uri="{FF2B5EF4-FFF2-40B4-BE49-F238E27FC236}">
                <a16:creationId xmlns:a16="http://schemas.microsoft.com/office/drawing/2014/main" id="{8C63316B-C6F5-47CE-9926-CC4E8F050561}"/>
              </a:ext>
            </a:extLst>
          </p:cNvPr>
          <p:cNvGrpSpPr/>
          <p:nvPr/>
        </p:nvGrpSpPr>
        <p:grpSpPr>
          <a:xfrm>
            <a:off x="6854397" y="5419128"/>
            <a:ext cx="4677236" cy="766763"/>
            <a:chOff x="1278979" y="3073537"/>
            <a:chExt cx="4677236" cy="766763"/>
          </a:xfrm>
        </p:grpSpPr>
        <p:sp>
          <p:nvSpPr>
            <p:cNvPr id="90" name="Rectangle 89">
              <a:extLst>
                <a:ext uri="{FF2B5EF4-FFF2-40B4-BE49-F238E27FC236}">
                  <a16:creationId xmlns:a16="http://schemas.microsoft.com/office/drawing/2014/main" id="{8C9876C8-EBDE-4E54-A60C-98683553D3B8}"/>
                </a:ext>
              </a:extLst>
            </p:cNvPr>
            <p:cNvSpPr/>
            <p:nvPr/>
          </p:nvSpPr>
          <p:spPr>
            <a:xfrm>
              <a:off x="1278979" y="3193839"/>
              <a:ext cx="543739" cy="461665"/>
            </a:xfrm>
            <a:prstGeom prst="rect">
              <a:avLst/>
            </a:prstGeom>
          </p:spPr>
          <p:txBody>
            <a:bodyPr wrap="none">
              <a:spAutoFit/>
            </a:bodyPr>
            <a:lstStyle/>
            <a:p>
              <a:r>
                <a:rPr lang="en-US" sz="2400"/>
                <a:t>b) </a:t>
              </a:r>
            </a:p>
          </p:txBody>
        </p:sp>
        <p:graphicFrame>
          <p:nvGraphicFramePr>
            <p:cNvPr id="91" name="Object 90">
              <a:extLst>
                <a:ext uri="{FF2B5EF4-FFF2-40B4-BE49-F238E27FC236}">
                  <a16:creationId xmlns:a16="http://schemas.microsoft.com/office/drawing/2014/main" id="{9DF967E0-49FE-4E61-966B-332193ADD296}"/>
                </a:ext>
              </a:extLst>
            </p:cNvPr>
            <p:cNvGraphicFramePr>
              <a:graphicFrameLocks noChangeAspect="1"/>
            </p:cNvGraphicFramePr>
            <p:nvPr>
              <p:extLst>
                <p:ext uri="{D42A27DB-BD31-4B8C-83A1-F6EECF244321}">
                  <p14:modId xmlns:p14="http://schemas.microsoft.com/office/powerpoint/2010/main" val="3418853418"/>
                </p:ext>
              </p:extLst>
            </p:nvPr>
          </p:nvGraphicFramePr>
          <p:xfrm>
            <a:off x="1698540" y="3073537"/>
            <a:ext cx="4257675" cy="766763"/>
          </p:xfrm>
          <a:graphic>
            <a:graphicData uri="http://schemas.openxmlformats.org/presentationml/2006/ole">
              <mc:AlternateContent xmlns:mc="http://schemas.openxmlformats.org/markup-compatibility/2006">
                <mc:Choice xmlns:v="urn:schemas-microsoft-com:vml" Requires="v">
                  <p:oleObj spid="_x0000_s5376" name="Equation" r:id="rId18" imgW="2184120" imgH="393480" progId="Equation.DSMT4">
                    <p:embed/>
                  </p:oleObj>
                </mc:Choice>
                <mc:Fallback>
                  <p:oleObj name="Equation" r:id="rId18" imgW="2184120" imgH="393480" progId="Equation.DSMT4">
                    <p:embed/>
                    <p:pic>
                      <p:nvPicPr>
                        <p:cNvPr id="85" name="Object 84">
                          <a:extLst>
                            <a:ext uri="{FF2B5EF4-FFF2-40B4-BE49-F238E27FC236}">
                              <a16:creationId xmlns:a16="http://schemas.microsoft.com/office/drawing/2014/main" id="{157C500F-DAC3-44E9-828A-BE9A86B08131}"/>
                            </a:ext>
                          </a:extLst>
                        </p:cNvPr>
                        <p:cNvPicPr/>
                        <p:nvPr/>
                      </p:nvPicPr>
                      <p:blipFill>
                        <a:blip r:embed="rId19"/>
                        <a:stretch>
                          <a:fillRect/>
                        </a:stretch>
                      </p:blipFill>
                      <p:spPr>
                        <a:xfrm>
                          <a:off x="1698540" y="3073537"/>
                          <a:ext cx="4257675" cy="766763"/>
                        </a:xfrm>
                        <a:prstGeom prst="rect">
                          <a:avLst/>
                        </a:prstGeom>
                      </p:spPr>
                    </p:pic>
                  </p:oleObj>
                </mc:Fallback>
              </mc:AlternateContent>
            </a:graphicData>
          </a:graphic>
        </p:graphicFrame>
      </p:grpSp>
    </p:spTree>
    <p:extLst>
      <p:ext uri="{BB962C8B-B14F-4D97-AF65-F5344CB8AC3E}">
        <p14:creationId xmlns:p14="http://schemas.microsoft.com/office/powerpoint/2010/main" val="2141443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D98038D-98A0-4FEF-91E5-BA9ED3EA9E02}"/>
              </a:ext>
            </a:extLst>
          </p:cNvPr>
          <p:cNvGrpSpPr/>
          <p:nvPr/>
        </p:nvGrpSpPr>
        <p:grpSpPr>
          <a:xfrm>
            <a:off x="-24096" y="34771"/>
            <a:ext cx="12347033" cy="1831407"/>
            <a:chOff x="-24096" y="34771"/>
            <a:chExt cx="12347033" cy="1831407"/>
          </a:xfrm>
        </p:grpSpPr>
        <p:grpSp>
          <p:nvGrpSpPr>
            <p:cNvPr id="43" name="Group 42">
              <a:extLst>
                <a:ext uri="{FF2B5EF4-FFF2-40B4-BE49-F238E27FC236}">
                  <a16:creationId xmlns:a16="http://schemas.microsoft.com/office/drawing/2014/main" id="{EFDC99E0-8465-4E70-94FD-69CD93E48304}"/>
                </a:ext>
              </a:extLst>
            </p:cNvPr>
            <p:cNvGrpSpPr/>
            <p:nvPr/>
          </p:nvGrpSpPr>
          <p:grpSpPr>
            <a:xfrm>
              <a:off x="29797" y="59340"/>
              <a:ext cx="12124135" cy="1772668"/>
              <a:chOff x="-508107" y="78049"/>
              <a:chExt cx="12078536" cy="1863819"/>
            </a:xfrm>
          </p:grpSpPr>
          <p:sp>
            <p:nvSpPr>
              <p:cNvPr id="44" name="Rounded Rectangle 53">
                <a:extLst>
                  <a:ext uri="{FF2B5EF4-FFF2-40B4-BE49-F238E27FC236}">
                    <a16:creationId xmlns:a16="http://schemas.microsoft.com/office/drawing/2014/main" id="{513F47F8-9E2B-4553-B85A-E04BFBC1E924}"/>
                  </a:ext>
                </a:extLst>
              </p:cNvPr>
              <p:cNvSpPr/>
              <p:nvPr/>
            </p:nvSpPr>
            <p:spPr>
              <a:xfrm>
                <a:off x="294444" y="91507"/>
                <a:ext cx="11275985" cy="1850361"/>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45" name="Oval 44">
                <a:extLst>
                  <a:ext uri="{FF2B5EF4-FFF2-40B4-BE49-F238E27FC236}">
                    <a16:creationId xmlns:a16="http://schemas.microsoft.com/office/drawing/2014/main" id="{903E8B0B-B7E3-4078-9BE0-F6188687A5AF}"/>
                  </a:ext>
                </a:extLst>
              </p:cNvPr>
              <p:cNvSpPr/>
              <p:nvPr/>
            </p:nvSpPr>
            <p:spPr>
              <a:xfrm>
                <a:off x="-508107" y="78049"/>
                <a:ext cx="1703906" cy="1850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grpSp>
        <p:grpSp>
          <p:nvGrpSpPr>
            <p:cNvPr id="9" name="Group 8">
              <a:extLst>
                <a:ext uri="{FF2B5EF4-FFF2-40B4-BE49-F238E27FC236}">
                  <a16:creationId xmlns:a16="http://schemas.microsoft.com/office/drawing/2014/main" id="{9CBE93DA-3C36-4197-9B23-4339328BE8FB}"/>
                </a:ext>
              </a:extLst>
            </p:cNvPr>
            <p:cNvGrpSpPr/>
            <p:nvPr/>
          </p:nvGrpSpPr>
          <p:grpSpPr>
            <a:xfrm>
              <a:off x="1802029" y="34771"/>
              <a:ext cx="3810847" cy="461665"/>
              <a:chOff x="1645828" y="775895"/>
              <a:chExt cx="3810847" cy="461665"/>
            </a:xfrm>
          </p:grpSpPr>
          <p:sp>
            <p:nvSpPr>
              <p:cNvPr id="3" name="Rectangle 2">
                <a:extLst>
                  <a:ext uri="{FF2B5EF4-FFF2-40B4-BE49-F238E27FC236}">
                    <a16:creationId xmlns:a16="http://schemas.microsoft.com/office/drawing/2014/main" id="{41F0FCAE-12AD-4666-904F-2CF147CAD5C6}"/>
                  </a:ext>
                </a:extLst>
              </p:cNvPr>
              <p:cNvSpPr/>
              <p:nvPr/>
            </p:nvSpPr>
            <p:spPr>
              <a:xfrm>
                <a:off x="1645828" y="775895"/>
                <a:ext cx="1930337" cy="461665"/>
              </a:xfrm>
              <a:prstGeom prst="rect">
                <a:avLst/>
              </a:prstGeom>
            </p:spPr>
            <p:txBody>
              <a:bodyPr wrap="none">
                <a:spAutoFit/>
              </a:bodyPr>
              <a:lstStyle/>
              <a:p>
                <a:r>
                  <a:rPr lang="en-US" sz="2400"/>
                  <a:t>Cho hàm số </a:t>
                </a:r>
              </a:p>
            </p:txBody>
          </p:sp>
          <p:graphicFrame>
            <p:nvGraphicFramePr>
              <p:cNvPr id="4" name="Object 3">
                <a:extLst>
                  <a:ext uri="{FF2B5EF4-FFF2-40B4-BE49-F238E27FC236}">
                    <a16:creationId xmlns:a16="http://schemas.microsoft.com/office/drawing/2014/main" id="{6967013A-0978-44E9-834A-A89D429F6AE7}"/>
                  </a:ext>
                </a:extLst>
              </p:cNvPr>
              <p:cNvGraphicFramePr>
                <a:graphicFrameLocks noChangeAspect="1"/>
              </p:cNvGraphicFramePr>
              <p:nvPr>
                <p:extLst>
                  <p:ext uri="{D42A27DB-BD31-4B8C-83A1-F6EECF244321}">
                    <p14:modId xmlns:p14="http://schemas.microsoft.com/office/powerpoint/2010/main" val="156388925"/>
                  </p:ext>
                </p:extLst>
              </p:nvPr>
            </p:nvGraphicFramePr>
            <p:xfrm>
              <a:off x="3353033" y="777414"/>
              <a:ext cx="2103642" cy="445477"/>
            </p:xfrm>
            <a:graphic>
              <a:graphicData uri="http://schemas.openxmlformats.org/presentationml/2006/ole">
                <mc:AlternateContent xmlns:mc="http://schemas.openxmlformats.org/markup-compatibility/2006">
                  <mc:Choice xmlns:v="urn:schemas-microsoft-com:vml" Requires="v">
                    <p:oleObj spid="_x0000_s7470" name="Equation" r:id="rId4" imgW="1079280" imgH="228600" progId="Equation.DSMT4">
                      <p:embed/>
                    </p:oleObj>
                  </mc:Choice>
                  <mc:Fallback>
                    <p:oleObj name="Equation" r:id="rId4" imgW="1079280" imgH="228600" progId="Equation.DSMT4">
                      <p:embed/>
                      <p:pic>
                        <p:nvPicPr>
                          <p:cNvPr id="0" name=""/>
                          <p:cNvPicPr/>
                          <p:nvPr/>
                        </p:nvPicPr>
                        <p:blipFill>
                          <a:blip r:embed="rId5"/>
                          <a:stretch>
                            <a:fillRect/>
                          </a:stretch>
                        </p:blipFill>
                        <p:spPr>
                          <a:xfrm>
                            <a:off x="3353033" y="777414"/>
                            <a:ext cx="2103642" cy="445477"/>
                          </a:xfrm>
                          <a:prstGeom prst="rect">
                            <a:avLst/>
                          </a:prstGeom>
                        </p:spPr>
                      </p:pic>
                    </p:oleObj>
                  </mc:Fallback>
                </mc:AlternateContent>
              </a:graphicData>
            </a:graphic>
          </p:graphicFrame>
        </p:grpSp>
        <p:sp>
          <p:nvSpPr>
            <p:cNvPr id="5" name="Rectangle 4">
              <a:extLst>
                <a:ext uri="{FF2B5EF4-FFF2-40B4-BE49-F238E27FC236}">
                  <a16:creationId xmlns:a16="http://schemas.microsoft.com/office/drawing/2014/main" id="{FF95C021-1F2B-4D7A-996A-29F2A2108406}"/>
                </a:ext>
              </a:extLst>
            </p:cNvPr>
            <p:cNvSpPr/>
            <p:nvPr/>
          </p:nvSpPr>
          <p:spPr>
            <a:xfrm>
              <a:off x="1729396" y="424444"/>
              <a:ext cx="4123245" cy="461665"/>
            </a:xfrm>
            <a:prstGeom prst="rect">
              <a:avLst/>
            </a:prstGeom>
          </p:spPr>
          <p:txBody>
            <a:bodyPr wrap="none">
              <a:spAutoFit/>
            </a:bodyPr>
            <a:lstStyle/>
            <a:p>
              <a:r>
                <a:rPr lang="en-US" sz="2400"/>
                <a:t>a) Chứng minh rằng hàm số </a:t>
              </a:r>
            </a:p>
          </p:txBody>
        </p:sp>
        <p:graphicFrame>
          <p:nvGraphicFramePr>
            <p:cNvPr id="36" name="Object 35">
              <a:extLst>
                <a:ext uri="{FF2B5EF4-FFF2-40B4-BE49-F238E27FC236}">
                  <a16:creationId xmlns:a16="http://schemas.microsoft.com/office/drawing/2014/main" id="{41A98430-2C61-4C72-9ADE-5A4E735F3F49}"/>
                </a:ext>
              </a:extLst>
            </p:cNvPr>
            <p:cNvGraphicFramePr>
              <a:graphicFrameLocks noChangeAspect="1"/>
            </p:cNvGraphicFramePr>
            <p:nvPr>
              <p:extLst>
                <p:ext uri="{D42A27DB-BD31-4B8C-83A1-F6EECF244321}">
                  <p14:modId xmlns:p14="http://schemas.microsoft.com/office/powerpoint/2010/main" val="1748144139"/>
                </p:ext>
              </p:extLst>
            </p:nvPr>
          </p:nvGraphicFramePr>
          <p:xfrm>
            <a:off x="5652546" y="235620"/>
            <a:ext cx="1533525" cy="817562"/>
          </p:xfrm>
          <a:graphic>
            <a:graphicData uri="http://schemas.openxmlformats.org/presentationml/2006/ole">
              <mc:AlternateContent xmlns:mc="http://schemas.openxmlformats.org/markup-compatibility/2006">
                <mc:Choice xmlns:v="urn:schemas-microsoft-com:vml" Requires="v">
                  <p:oleObj spid="_x0000_s7471" name="Equation" r:id="rId6" imgW="787320" imgH="419040" progId="Equation.DSMT4">
                    <p:embed/>
                  </p:oleObj>
                </mc:Choice>
                <mc:Fallback>
                  <p:oleObj name="Equation" r:id="rId6" imgW="787320" imgH="419040" progId="Equation.DSMT4">
                    <p:embed/>
                    <p:pic>
                      <p:nvPicPr>
                        <p:cNvPr id="4" name="Object 3">
                          <a:extLst>
                            <a:ext uri="{FF2B5EF4-FFF2-40B4-BE49-F238E27FC236}">
                              <a16:creationId xmlns:a16="http://schemas.microsoft.com/office/drawing/2014/main" id="{6967013A-0978-44E9-834A-A89D429F6AE7}"/>
                            </a:ext>
                          </a:extLst>
                        </p:cNvPr>
                        <p:cNvPicPr/>
                        <p:nvPr/>
                      </p:nvPicPr>
                      <p:blipFill>
                        <a:blip r:embed="rId7"/>
                        <a:stretch>
                          <a:fillRect/>
                        </a:stretch>
                      </p:blipFill>
                      <p:spPr>
                        <a:xfrm>
                          <a:off x="5652546" y="235620"/>
                          <a:ext cx="1533525" cy="81756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6AD87DD5-2E69-442E-9A84-AC95B54A046E}"/>
                </a:ext>
              </a:extLst>
            </p:cNvPr>
            <p:cNvSpPr/>
            <p:nvPr/>
          </p:nvSpPr>
          <p:spPr>
            <a:xfrm>
              <a:off x="7143314" y="443367"/>
              <a:ext cx="5179623" cy="461665"/>
            </a:xfrm>
            <a:prstGeom prst="rect">
              <a:avLst/>
            </a:prstGeom>
          </p:spPr>
          <p:txBody>
            <a:bodyPr wrap="none">
              <a:spAutoFit/>
            </a:bodyPr>
            <a:lstStyle/>
            <a:p>
              <a:r>
                <a:rPr lang="en-US" sz="2400"/>
                <a:t>là một nguyên hàm của hàm số </a:t>
              </a:r>
              <a:r>
                <a:rPr lang="en-US" sz="2400" i="1">
                  <a:latin typeface="Times New Roman" panose="02020603050405020304" pitchFamily="18" charset="0"/>
                  <a:cs typeface="Times New Roman" panose="02020603050405020304" pitchFamily="18" charset="0"/>
                </a:rPr>
                <a:t>f(x)</a:t>
              </a:r>
              <a:r>
                <a:rPr lang="en-US" sz="2400"/>
                <a:t>. </a:t>
              </a:r>
            </a:p>
          </p:txBody>
        </p:sp>
        <p:grpSp>
          <p:nvGrpSpPr>
            <p:cNvPr id="8" name="Group 7">
              <a:extLst>
                <a:ext uri="{FF2B5EF4-FFF2-40B4-BE49-F238E27FC236}">
                  <a16:creationId xmlns:a16="http://schemas.microsoft.com/office/drawing/2014/main" id="{ECD2F2E7-1294-4CFA-8AD8-9E63674091DA}"/>
                </a:ext>
              </a:extLst>
            </p:cNvPr>
            <p:cNvGrpSpPr/>
            <p:nvPr/>
          </p:nvGrpSpPr>
          <p:grpSpPr>
            <a:xfrm>
              <a:off x="2117162" y="780925"/>
              <a:ext cx="2584734" cy="544513"/>
              <a:chOff x="2018526" y="1918868"/>
              <a:chExt cx="2584734" cy="544513"/>
            </a:xfrm>
          </p:grpSpPr>
          <p:sp>
            <p:nvSpPr>
              <p:cNvPr id="7" name="Rectangle 6">
                <a:extLst>
                  <a:ext uri="{FF2B5EF4-FFF2-40B4-BE49-F238E27FC236}">
                    <a16:creationId xmlns:a16="http://schemas.microsoft.com/office/drawing/2014/main" id="{584ACCC3-2D99-47B1-8C49-8A3F7219AF23}"/>
                  </a:ext>
                </a:extLst>
              </p:cNvPr>
              <p:cNvSpPr/>
              <p:nvPr/>
            </p:nvSpPr>
            <p:spPr>
              <a:xfrm>
                <a:off x="2018526" y="1945461"/>
                <a:ext cx="1518364" cy="461665"/>
              </a:xfrm>
              <a:prstGeom prst="rect">
                <a:avLst/>
              </a:prstGeom>
            </p:spPr>
            <p:txBody>
              <a:bodyPr wrap="none">
                <a:spAutoFit/>
              </a:bodyPr>
              <a:lstStyle/>
              <a:p>
                <a:r>
                  <a:rPr lang="en-US" sz="2400"/>
                  <a:t>Từ đó tìm</a:t>
                </a:r>
              </a:p>
            </p:txBody>
          </p:sp>
          <p:graphicFrame>
            <p:nvGraphicFramePr>
              <p:cNvPr id="38" name="Object 37">
                <a:extLst>
                  <a:ext uri="{FF2B5EF4-FFF2-40B4-BE49-F238E27FC236}">
                    <a16:creationId xmlns:a16="http://schemas.microsoft.com/office/drawing/2014/main" id="{0B829153-5823-4E81-8122-B1F116F1E8B0}"/>
                  </a:ext>
                </a:extLst>
              </p:cNvPr>
              <p:cNvGraphicFramePr>
                <a:graphicFrameLocks noChangeAspect="1"/>
              </p:cNvGraphicFramePr>
              <p:nvPr>
                <p:extLst>
                  <p:ext uri="{D42A27DB-BD31-4B8C-83A1-F6EECF244321}">
                    <p14:modId xmlns:p14="http://schemas.microsoft.com/office/powerpoint/2010/main" val="2133599962"/>
                  </p:ext>
                </p:extLst>
              </p:nvPr>
            </p:nvGraphicFramePr>
            <p:xfrm>
              <a:off x="3488835" y="1918868"/>
              <a:ext cx="1114425" cy="544513"/>
            </p:xfrm>
            <a:graphic>
              <a:graphicData uri="http://schemas.openxmlformats.org/presentationml/2006/ole">
                <mc:AlternateContent xmlns:mc="http://schemas.openxmlformats.org/markup-compatibility/2006">
                  <mc:Choice xmlns:v="urn:schemas-microsoft-com:vml" Requires="v">
                    <p:oleObj spid="_x0000_s7472" name="Equation" r:id="rId8" imgW="571320" imgH="279360" progId="Equation.DSMT4">
                      <p:embed/>
                    </p:oleObj>
                  </mc:Choice>
                  <mc:Fallback>
                    <p:oleObj name="Equation" r:id="rId8" imgW="571320" imgH="279360" progId="Equation.DSMT4">
                      <p:embed/>
                      <p:pic>
                        <p:nvPicPr>
                          <p:cNvPr id="4" name="Object 3">
                            <a:extLst>
                              <a:ext uri="{FF2B5EF4-FFF2-40B4-BE49-F238E27FC236}">
                                <a16:creationId xmlns:a16="http://schemas.microsoft.com/office/drawing/2014/main" id="{6967013A-0978-44E9-834A-A89D429F6AE7}"/>
                              </a:ext>
                            </a:extLst>
                          </p:cNvPr>
                          <p:cNvPicPr/>
                          <p:nvPr/>
                        </p:nvPicPr>
                        <p:blipFill>
                          <a:blip r:embed="rId9"/>
                          <a:stretch>
                            <a:fillRect/>
                          </a:stretch>
                        </p:blipFill>
                        <p:spPr>
                          <a:xfrm>
                            <a:off x="3488835" y="1918868"/>
                            <a:ext cx="1114425" cy="544513"/>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680A626D-FDA4-4FDB-B012-BBC2CEBC728C}"/>
                </a:ext>
              </a:extLst>
            </p:cNvPr>
            <p:cNvGrpSpPr/>
            <p:nvPr/>
          </p:nvGrpSpPr>
          <p:grpSpPr>
            <a:xfrm>
              <a:off x="1670987" y="1178699"/>
              <a:ext cx="8457728" cy="598918"/>
              <a:chOff x="1645828" y="3371661"/>
              <a:chExt cx="8457728" cy="598918"/>
            </a:xfrm>
          </p:grpSpPr>
          <p:sp>
            <p:nvSpPr>
              <p:cNvPr id="2" name="Rectangle 1">
                <a:extLst>
                  <a:ext uri="{FF2B5EF4-FFF2-40B4-BE49-F238E27FC236}">
                    <a16:creationId xmlns:a16="http://schemas.microsoft.com/office/drawing/2014/main" id="{A3C361F3-505D-4FE7-B231-85EE1B5A0A2A}"/>
                  </a:ext>
                </a:extLst>
              </p:cNvPr>
              <p:cNvSpPr/>
              <p:nvPr/>
            </p:nvSpPr>
            <p:spPr>
              <a:xfrm>
                <a:off x="1645828" y="3429000"/>
                <a:ext cx="8457728" cy="461665"/>
              </a:xfrm>
              <a:prstGeom prst="rect">
                <a:avLst/>
              </a:prstGeom>
            </p:spPr>
            <p:txBody>
              <a:bodyPr wrap="square">
                <a:spAutoFit/>
              </a:bodyPr>
              <a:lstStyle/>
              <a:p>
                <a:r>
                  <a:rPr lang="en-US" sz="2400"/>
                  <a:t>b) Từ kết quả câu a, tìm            (</a:t>
                </a:r>
                <a:r>
                  <a:rPr lang="en-US" sz="2400" i="1">
                    <a:latin typeface="Times New Roman" panose="02020603050405020304" pitchFamily="18" charset="0"/>
                    <a:cs typeface="Times New Roman" panose="02020603050405020304" pitchFamily="18" charset="0"/>
                  </a:rPr>
                  <a:t>k</a:t>
                </a:r>
                <a:r>
                  <a:rPr lang="en-US" sz="2400"/>
                  <a:t> là hằng số thực khác 0).</a:t>
                </a:r>
              </a:p>
            </p:txBody>
          </p:sp>
          <p:graphicFrame>
            <p:nvGraphicFramePr>
              <p:cNvPr id="10" name="Object 9">
                <a:extLst>
                  <a:ext uri="{FF2B5EF4-FFF2-40B4-BE49-F238E27FC236}">
                    <a16:creationId xmlns:a16="http://schemas.microsoft.com/office/drawing/2014/main" id="{B03824D5-9016-48F2-9484-53FFE2F5618A}"/>
                  </a:ext>
                </a:extLst>
              </p:cNvPr>
              <p:cNvGraphicFramePr>
                <a:graphicFrameLocks noChangeAspect="1"/>
              </p:cNvGraphicFramePr>
              <p:nvPr>
                <p:extLst>
                  <p:ext uri="{D42A27DB-BD31-4B8C-83A1-F6EECF244321}">
                    <p14:modId xmlns:p14="http://schemas.microsoft.com/office/powerpoint/2010/main" val="1151291519"/>
                  </p:ext>
                </p:extLst>
              </p:nvPr>
            </p:nvGraphicFramePr>
            <p:xfrm>
              <a:off x="4948599" y="3371661"/>
              <a:ext cx="1034497" cy="598918"/>
            </p:xfrm>
            <a:graphic>
              <a:graphicData uri="http://schemas.openxmlformats.org/presentationml/2006/ole">
                <mc:AlternateContent xmlns:mc="http://schemas.openxmlformats.org/markup-compatibility/2006">
                  <mc:Choice xmlns:v="urn:schemas-microsoft-com:vml" Requires="v">
                    <p:oleObj spid="_x0000_s7473" name="Equation" r:id="rId10" imgW="482400" imgH="279360" progId="Equation.DSMT4">
                      <p:embed/>
                    </p:oleObj>
                  </mc:Choice>
                  <mc:Fallback>
                    <p:oleObj name="Equation" r:id="rId10" imgW="482400" imgH="279360" progId="Equation.DSMT4">
                      <p:embed/>
                      <p:pic>
                        <p:nvPicPr>
                          <p:cNvPr id="0" name=""/>
                          <p:cNvPicPr/>
                          <p:nvPr/>
                        </p:nvPicPr>
                        <p:blipFill>
                          <a:blip r:embed="rId11"/>
                          <a:stretch>
                            <a:fillRect/>
                          </a:stretch>
                        </p:blipFill>
                        <p:spPr>
                          <a:xfrm>
                            <a:off x="4948599" y="3371661"/>
                            <a:ext cx="1034497" cy="598918"/>
                          </a:xfrm>
                          <a:prstGeom prst="rect">
                            <a:avLst/>
                          </a:prstGeom>
                        </p:spPr>
                      </p:pic>
                    </p:oleObj>
                  </mc:Fallback>
                </mc:AlternateContent>
              </a:graphicData>
            </a:graphic>
          </p:graphicFrame>
        </p:grpSp>
        <p:grpSp>
          <p:nvGrpSpPr>
            <p:cNvPr id="46" name="Group 45">
              <a:extLst>
                <a:ext uri="{FF2B5EF4-FFF2-40B4-BE49-F238E27FC236}">
                  <a16:creationId xmlns:a16="http://schemas.microsoft.com/office/drawing/2014/main" id="{2FB967C0-FE0A-417C-95A2-8AF1AF9EF40E}"/>
                </a:ext>
              </a:extLst>
            </p:cNvPr>
            <p:cNvGrpSpPr/>
            <p:nvPr/>
          </p:nvGrpSpPr>
          <p:grpSpPr>
            <a:xfrm>
              <a:off x="-24096" y="125249"/>
              <a:ext cx="1623884" cy="1740929"/>
              <a:chOff x="80545" y="3723538"/>
              <a:chExt cx="1371134" cy="1457755"/>
            </a:xfrm>
          </p:grpSpPr>
          <p:grpSp>
            <p:nvGrpSpPr>
              <p:cNvPr id="47" name="Group 46">
                <a:extLst>
                  <a:ext uri="{FF2B5EF4-FFF2-40B4-BE49-F238E27FC236}">
                    <a16:creationId xmlns:a16="http://schemas.microsoft.com/office/drawing/2014/main" id="{81F41BBC-622D-4177-B953-6F33A92D1303}"/>
                  </a:ext>
                </a:extLst>
              </p:cNvPr>
              <p:cNvGrpSpPr/>
              <p:nvPr/>
            </p:nvGrpSpPr>
            <p:grpSpPr>
              <a:xfrm>
                <a:off x="80545" y="3723538"/>
                <a:ext cx="1371134" cy="1457755"/>
                <a:chOff x="-501599" y="369307"/>
                <a:chExt cx="1368825" cy="1532712"/>
              </a:xfrm>
            </p:grpSpPr>
            <p:sp>
              <p:nvSpPr>
                <p:cNvPr id="49" name="Oval 48">
                  <a:extLst>
                    <a:ext uri="{FF2B5EF4-FFF2-40B4-BE49-F238E27FC236}">
                      <a16:creationId xmlns:a16="http://schemas.microsoft.com/office/drawing/2014/main" id="{CDC90980-9DC5-4A7F-B9A5-F5C0B02BBCBF}"/>
                    </a:ext>
                  </a:extLst>
                </p:cNvPr>
                <p:cNvSpPr/>
                <p:nvPr/>
              </p:nvSpPr>
              <p:spPr>
                <a:xfrm>
                  <a:off x="-501599" y="369307"/>
                  <a:ext cx="1368825" cy="14340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1" name="Rectangle 50">
                  <a:extLst>
                    <a:ext uri="{FF2B5EF4-FFF2-40B4-BE49-F238E27FC236}">
                      <a16:creationId xmlns:a16="http://schemas.microsoft.com/office/drawing/2014/main" id="{918A087B-0AF7-4F4F-83C6-55D43DC84E98}"/>
                    </a:ext>
                  </a:extLst>
                </p:cNvPr>
                <p:cNvSpPr/>
                <p:nvPr/>
              </p:nvSpPr>
              <p:spPr>
                <a:xfrm>
                  <a:off x="-93457" y="737050"/>
                  <a:ext cx="675649" cy="11649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2</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48" name="Picture 47">
                <a:extLst>
                  <a:ext uri="{FF2B5EF4-FFF2-40B4-BE49-F238E27FC236}">
                    <a16:creationId xmlns:a16="http://schemas.microsoft.com/office/drawing/2014/main" id="{7C68E55E-7DDE-4747-BCE7-B62260A8338F}"/>
                  </a:ext>
                </a:extLst>
              </p:cNvPr>
              <p:cNvPicPr>
                <a:picLocks noChangeAspect="1"/>
              </p:cNvPicPr>
              <p:nvPr/>
            </p:nvPicPr>
            <p:blipFill>
              <a:blip r:embed="rId12"/>
              <a:stretch>
                <a:fillRect/>
              </a:stretch>
            </p:blipFill>
            <p:spPr>
              <a:xfrm>
                <a:off x="269670" y="3881170"/>
                <a:ext cx="1074784" cy="502429"/>
              </a:xfrm>
              <a:prstGeom prst="rect">
                <a:avLst/>
              </a:prstGeom>
            </p:spPr>
          </p:pic>
        </p:grpSp>
      </p:grpSp>
      <p:grpSp>
        <p:nvGrpSpPr>
          <p:cNvPr id="18" name="Group 17">
            <a:extLst>
              <a:ext uri="{FF2B5EF4-FFF2-40B4-BE49-F238E27FC236}">
                <a16:creationId xmlns:a16="http://schemas.microsoft.com/office/drawing/2014/main" id="{05510903-4A9A-4547-9869-696CE7B740CE}"/>
              </a:ext>
            </a:extLst>
          </p:cNvPr>
          <p:cNvGrpSpPr/>
          <p:nvPr/>
        </p:nvGrpSpPr>
        <p:grpSpPr>
          <a:xfrm>
            <a:off x="1695873" y="2232890"/>
            <a:ext cx="5157485" cy="692150"/>
            <a:chOff x="1599788" y="2063467"/>
            <a:chExt cx="5157485" cy="692150"/>
          </a:xfrm>
        </p:grpSpPr>
        <p:graphicFrame>
          <p:nvGraphicFramePr>
            <p:cNvPr id="13" name="Object 12">
              <a:extLst>
                <a:ext uri="{FF2B5EF4-FFF2-40B4-BE49-F238E27FC236}">
                  <a16:creationId xmlns:a16="http://schemas.microsoft.com/office/drawing/2014/main" id="{2F9E1D48-6E27-4F23-ABD8-D43909231B06}"/>
                </a:ext>
              </a:extLst>
            </p:cNvPr>
            <p:cNvGraphicFramePr>
              <a:graphicFrameLocks noChangeAspect="1"/>
            </p:cNvGraphicFramePr>
            <p:nvPr>
              <p:extLst>
                <p:ext uri="{D42A27DB-BD31-4B8C-83A1-F6EECF244321}">
                  <p14:modId xmlns:p14="http://schemas.microsoft.com/office/powerpoint/2010/main" val="1492739048"/>
                </p:ext>
              </p:extLst>
            </p:nvPr>
          </p:nvGraphicFramePr>
          <p:xfrm>
            <a:off x="2012302" y="2182195"/>
            <a:ext cx="2325688" cy="493713"/>
          </p:xfrm>
          <a:graphic>
            <a:graphicData uri="http://schemas.openxmlformats.org/presentationml/2006/ole">
              <mc:AlternateContent xmlns:mc="http://schemas.openxmlformats.org/markup-compatibility/2006">
                <mc:Choice xmlns:v="urn:schemas-microsoft-com:vml" Requires="v">
                  <p:oleObj spid="_x0000_s7474" name="Equation" r:id="rId13" imgW="1193760" imgH="253800" progId="Equation.DSMT4">
                    <p:embed/>
                  </p:oleObj>
                </mc:Choice>
                <mc:Fallback>
                  <p:oleObj name="Equation" r:id="rId13" imgW="1193760" imgH="253800" progId="Equation.DSMT4">
                    <p:embed/>
                    <p:pic>
                      <p:nvPicPr>
                        <p:cNvPr id="0" name=""/>
                        <p:cNvPicPr/>
                        <p:nvPr/>
                      </p:nvPicPr>
                      <p:blipFill>
                        <a:blip r:embed="rId14"/>
                        <a:stretch>
                          <a:fillRect/>
                        </a:stretch>
                      </p:blipFill>
                      <p:spPr>
                        <a:xfrm>
                          <a:off x="2012302" y="2182195"/>
                          <a:ext cx="2325688" cy="4937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C0AEB48-DD68-4752-AEE8-CC36726C6137}"/>
                </a:ext>
              </a:extLst>
            </p:cNvPr>
            <p:cNvGraphicFramePr>
              <a:graphicFrameLocks noChangeAspect="1"/>
            </p:cNvGraphicFramePr>
            <p:nvPr>
              <p:extLst>
                <p:ext uri="{D42A27DB-BD31-4B8C-83A1-F6EECF244321}">
                  <p14:modId xmlns:p14="http://schemas.microsoft.com/office/powerpoint/2010/main" val="852231183"/>
                </p:ext>
              </p:extLst>
            </p:nvPr>
          </p:nvGraphicFramePr>
          <p:xfrm>
            <a:off x="4877673" y="2063467"/>
            <a:ext cx="1879600" cy="692150"/>
          </p:xfrm>
          <a:graphic>
            <a:graphicData uri="http://schemas.openxmlformats.org/presentationml/2006/ole">
              <mc:AlternateContent xmlns:mc="http://schemas.openxmlformats.org/markup-compatibility/2006">
                <mc:Choice xmlns:v="urn:schemas-microsoft-com:vml" Requires="v">
                  <p:oleObj spid="_x0000_s7475" name="Equation" r:id="rId15" imgW="965160" imgH="355320" progId="Equation.DSMT4">
                    <p:embed/>
                  </p:oleObj>
                </mc:Choice>
                <mc:Fallback>
                  <p:oleObj name="Equation" r:id="rId15" imgW="965160" imgH="355320" progId="Equation.DSMT4">
                    <p:embed/>
                    <p:pic>
                      <p:nvPicPr>
                        <p:cNvPr id="0" name=""/>
                        <p:cNvPicPr/>
                        <p:nvPr/>
                      </p:nvPicPr>
                      <p:blipFill>
                        <a:blip r:embed="rId16"/>
                        <a:stretch>
                          <a:fillRect/>
                        </a:stretch>
                      </p:blipFill>
                      <p:spPr>
                        <a:xfrm>
                          <a:off x="4877673" y="2063467"/>
                          <a:ext cx="1879600" cy="69215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BF787697-67FF-4C57-B2D5-405D8444BAD2}"/>
                </a:ext>
              </a:extLst>
            </p:cNvPr>
            <p:cNvSpPr/>
            <p:nvPr/>
          </p:nvSpPr>
          <p:spPr>
            <a:xfrm>
              <a:off x="1599788" y="2150214"/>
              <a:ext cx="458780" cy="461665"/>
            </a:xfrm>
            <a:prstGeom prst="rect">
              <a:avLst/>
            </a:prstGeom>
          </p:spPr>
          <p:txBody>
            <a:bodyPr wrap="none">
              <a:spAutoFit/>
            </a:bodyPr>
            <a:lstStyle/>
            <a:p>
              <a:r>
                <a:rPr lang="en-US" sz="2400"/>
                <a:t>a)</a:t>
              </a:r>
            </a:p>
          </p:txBody>
        </p:sp>
        <p:sp>
          <p:nvSpPr>
            <p:cNvPr id="55" name="Rectangle 54">
              <a:extLst>
                <a:ext uri="{FF2B5EF4-FFF2-40B4-BE49-F238E27FC236}">
                  <a16:creationId xmlns:a16="http://schemas.microsoft.com/office/drawing/2014/main" id="{8133A68E-6E3B-4A09-AC72-85FCCFCAFD0E}"/>
                </a:ext>
              </a:extLst>
            </p:cNvPr>
            <p:cNvSpPr/>
            <p:nvPr/>
          </p:nvSpPr>
          <p:spPr>
            <a:xfrm>
              <a:off x="4249644" y="2161718"/>
              <a:ext cx="699230" cy="461665"/>
            </a:xfrm>
            <a:prstGeom prst="rect">
              <a:avLst/>
            </a:prstGeom>
          </p:spPr>
          <p:txBody>
            <a:bodyPr wrap="none">
              <a:spAutoFit/>
            </a:bodyPr>
            <a:lstStyle/>
            <a:p>
              <a:r>
                <a:rPr lang="en-US" sz="2400"/>
                <a:t>nên</a:t>
              </a:r>
            </a:p>
          </p:txBody>
        </p:sp>
      </p:grpSp>
      <p:grpSp>
        <p:nvGrpSpPr>
          <p:cNvPr id="17" name="Group 16">
            <a:extLst>
              <a:ext uri="{FF2B5EF4-FFF2-40B4-BE49-F238E27FC236}">
                <a16:creationId xmlns:a16="http://schemas.microsoft.com/office/drawing/2014/main" id="{72AA3872-71D7-4E1C-B537-817BE73FA00E}"/>
              </a:ext>
            </a:extLst>
          </p:cNvPr>
          <p:cNvGrpSpPr/>
          <p:nvPr/>
        </p:nvGrpSpPr>
        <p:grpSpPr>
          <a:xfrm>
            <a:off x="7186071" y="2132323"/>
            <a:ext cx="3973505" cy="815975"/>
            <a:chOff x="1670987" y="3516007"/>
            <a:chExt cx="3973505" cy="815975"/>
          </a:xfrm>
        </p:grpSpPr>
        <p:graphicFrame>
          <p:nvGraphicFramePr>
            <p:cNvPr id="12" name="Object 11">
              <a:extLst>
                <a:ext uri="{FF2B5EF4-FFF2-40B4-BE49-F238E27FC236}">
                  <a16:creationId xmlns:a16="http://schemas.microsoft.com/office/drawing/2014/main" id="{3B2E5399-A2FF-49A8-9D1D-37B0088F1098}"/>
                </a:ext>
              </a:extLst>
            </p:cNvPr>
            <p:cNvGraphicFramePr>
              <a:graphicFrameLocks noChangeAspect="1"/>
            </p:cNvGraphicFramePr>
            <p:nvPr>
              <p:extLst>
                <p:ext uri="{D42A27DB-BD31-4B8C-83A1-F6EECF244321}">
                  <p14:modId xmlns:p14="http://schemas.microsoft.com/office/powerpoint/2010/main" val="3943667237"/>
                </p:ext>
              </p:extLst>
            </p:nvPr>
          </p:nvGraphicFramePr>
          <p:xfrm>
            <a:off x="2129767" y="3516007"/>
            <a:ext cx="3514725" cy="815975"/>
          </p:xfrm>
          <a:graphic>
            <a:graphicData uri="http://schemas.openxmlformats.org/presentationml/2006/ole">
              <mc:AlternateContent xmlns:mc="http://schemas.openxmlformats.org/markup-compatibility/2006">
                <mc:Choice xmlns:v="urn:schemas-microsoft-com:vml" Requires="v">
                  <p:oleObj spid="_x0000_s7476" name="Equation" r:id="rId17" imgW="1803240" imgH="419040" progId="Equation.DSMT4">
                    <p:embed/>
                  </p:oleObj>
                </mc:Choice>
                <mc:Fallback>
                  <p:oleObj name="Equation" r:id="rId17" imgW="1803240" imgH="419040" progId="Equation.DSMT4">
                    <p:embed/>
                    <p:pic>
                      <p:nvPicPr>
                        <p:cNvPr id="0" name=""/>
                        <p:cNvPicPr/>
                        <p:nvPr/>
                      </p:nvPicPr>
                      <p:blipFill>
                        <a:blip r:embed="rId18"/>
                        <a:stretch>
                          <a:fillRect/>
                        </a:stretch>
                      </p:blipFill>
                      <p:spPr>
                        <a:xfrm>
                          <a:off x="2129767" y="3516007"/>
                          <a:ext cx="3514725" cy="815975"/>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C41D4AA0-25B4-4EAA-A576-0EDFF5CFD5E7}"/>
                </a:ext>
              </a:extLst>
            </p:cNvPr>
            <p:cNvSpPr/>
            <p:nvPr/>
          </p:nvSpPr>
          <p:spPr>
            <a:xfrm>
              <a:off x="1670987" y="3693290"/>
              <a:ext cx="458780" cy="461665"/>
            </a:xfrm>
            <a:prstGeom prst="rect">
              <a:avLst/>
            </a:prstGeom>
          </p:spPr>
          <p:txBody>
            <a:bodyPr wrap="none">
              <a:spAutoFit/>
            </a:bodyPr>
            <a:lstStyle/>
            <a:p>
              <a:r>
                <a:rPr lang="en-US" sz="2400"/>
                <a:t>b)</a:t>
              </a:r>
            </a:p>
          </p:txBody>
        </p:sp>
      </p:grpSp>
      <p:pic>
        <p:nvPicPr>
          <p:cNvPr id="20" name="Picture 19">
            <a:extLst>
              <a:ext uri="{FF2B5EF4-FFF2-40B4-BE49-F238E27FC236}">
                <a16:creationId xmlns:a16="http://schemas.microsoft.com/office/drawing/2014/main" id="{C1641B04-C7B3-43BA-BDB1-BFAFDD31C466}"/>
              </a:ext>
            </a:extLst>
          </p:cNvPr>
          <p:cNvPicPr>
            <a:picLocks noChangeAspect="1"/>
          </p:cNvPicPr>
          <p:nvPr/>
        </p:nvPicPr>
        <p:blipFill>
          <a:blip r:embed="rId19"/>
          <a:stretch>
            <a:fillRect/>
          </a:stretch>
        </p:blipFill>
        <p:spPr>
          <a:xfrm>
            <a:off x="5369046" y="1842258"/>
            <a:ext cx="1060796" cy="256054"/>
          </a:xfrm>
          <a:prstGeom prst="rect">
            <a:avLst/>
          </a:prstGeom>
        </p:spPr>
      </p:pic>
      <p:grpSp>
        <p:nvGrpSpPr>
          <p:cNvPr id="27" name="Group 26">
            <a:extLst>
              <a:ext uri="{FF2B5EF4-FFF2-40B4-BE49-F238E27FC236}">
                <a16:creationId xmlns:a16="http://schemas.microsoft.com/office/drawing/2014/main" id="{9EF363BF-2D55-43AB-A8CF-455481F0D730}"/>
              </a:ext>
            </a:extLst>
          </p:cNvPr>
          <p:cNvGrpSpPr/>
          <p:nvPr/>
        </p:nvGrpSpPr>
        <p:grpSpPr>
          <a:xfrm>
            <a:off x="29797" y="3125581"/>
            <a:ext cx="12068166" cy="1786429"/>
            <a:chOff x="29797" y="3125581"/>
            <a:chExt cx="12068166" cy="1786429"/>
          </a:xfrm>
        </p:grpSpPr>
        <p:sp>
          <p:nvSpPr>
            <p:cNvPr id="65" name="Rounded Rectangle 47">
              <a:extLst>
                <a:ext uri="{FF2B5EF4-FFF2-40B4-BE49-F238E27FC236}">
                  <a16:creationId xmlns:a16="http://schemas.microsoft.com/office/drawing/2014/main" id="{4DA52E6F-3D75-4C0D-B6EB-FDA057443859}"/>
                </a:ext>
              </a:extLst>
            </p:cNvPr>
            <p:cNvSpPr/>
            <p:nvPr/>
          </p:nvSpPr>
          <p:spPr>
            <a:xfrm>
              <a:off x="1136452" y="3145590"/>
              <a:ext cx="10961511" cy="176642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Rectangle 22">
              <a:extLst>
                <a:ext uri="{FF2B5EF4-FFF2-40B4-BE49-F238E27FC236}">
                  <a16:creationId xmlns:a16="http://schemas.microsoft.com/office/drawing/2014/main" id="{629AD5BC-EF41-4458-B2A4-7863CA58C6C4}"/>
                </a:ext>
              </a:extLst>
            </p:cNvPr>
            <p:cNvSpPr/>
            <p:nvPr/>
          </p:nvSpPr>
          <p:spPr>
            <a:xfrm>
              <a:off x="1457783" y="3125581"/>
              <a:ext cx="10498323" cy="1200329"/>
            </a:xfrm>
            <a:prstGeom prst="rect">
              <a:avLst/>
            </a:prstGeom>
          </p:spPr>
          <p:txBody>
            <a:bodyPr wrap="square">
              <a:spAutoFit/>
            </a:bodyPr>
            <a:lstStyle/>
            <a:p>
              <a:r>
                <a:rPr lang="en-US" sz="2400"/>
                <a:t>Cho </a:t>
              </a:r>
              <a:r>
                <a:rPr lang="en-US" sz="2400" i="1">
                  <a:latin typeface="Times New Roman" panose="02020603050405020304" pitchFamily="18" charset="0"/>
                  <a:cs typeface="Times New Roman" panose="02020603050405020304" pitchFamily="18" charset="0"/>
                </a:rPr>
                <a:t>f(x)</a:t>
              </a:r>
              <a:r>
                <a:rPr lang="en-US" sz="2400"/>
                <a:t> và </a:t>
              </a:r>
              <a:r>
                <a:rPr lang="en-US" sz="2400" i="1">
                  <a:latin typeface="Times New Roman" panose="02020603050405020304" pitchFamily="18" charset="0"/>
                  <a:cs typeface="Times New Roman" panose="02020603050405020304" pitchFamily="18" charset="0"/>
                </a:rPr>
                <a:t>g(x)</a:t>
              </a:r>
              <a:r>
                <a:rPr lang="en-US" sz="2400"/>
                <a:t> là hai hàm số liên tục trên K. Giả sử </a:t>
              </a:r>
              <a:r>
                <a:rPr lang="en-US" sz="2400" i="1">
                  <a:latin typeface="Times New Roman" panose="02020603050405020304" pitchFamily="18" charset="0"/>
                  <a:cs typeface="Times New Roman" panose="02020603050405020304" pitchFamily="18" charset="0"/>
                </a:rPr>
                <a:t>F(x)</a:t>
              </a:r>
              <a:r>
                <a:rPr lang="en-US" sz="2400"/>
                <a:t> là một nguyên hàm của </a:t>
              </a:r>
              <a:r>
                <a:rPr lang="en-US" sz="2400" i="1">
                  <a:latin typeface="Times New Roman" panose="02020603050405020304" pitchFamily="18" charset="0"/>
                  <a:cs typeface="Times New Roman" panose="02020603050405020304" pitchFamily="18" charset="0"/>
                </a:rPr>
                <a:t>f(x), G(x) </a:t>
              </a:r>
              <a:r>
                <a:rPr lang="en-US" sz="2400"/>
                <a:t>là một nguyên hàm của </a:t>
              </a:r>
              <a:r>
                <a:rPr lang="en-US" sz="2400" i="1">
                  <a:latin typeface="Times New Roman" panose="02020603050405020304" pitchFamily="18" charset="0"/>
                  <a:cs typeface="Times New Roman" panose="02020603050405020304" pitchFamily="18" charset="0"/>
                </a:rPr>
                <a:t>g(x)</a:t>
              </a:r>
              <a:r>
                <a:rPr lang="en-US" sz="2400"/>
                <a:t> trên K.</a:t>
              </a:r>
            </a:p>
            <a:p>
              <a:r>
                <a:rPr lang="en-US" sz="2400"/>
                <a:t>a) Chứng minh </a:t>
              </a:r>
              <a:r>
                <a:rPr lang="en-US" sz="2400" i="1">
                  <a:latin typeface="Times New Roman" panose="02020603050405020304" pitchFamily="18" charset="0"/>
                  <a:cs typeface="Times New Roman" panose="02020603050405020304" pitchFamily="18" charset="0"/>
                </a:rPr>
                <a:t>F(x)+G(x) </a:t>
              </a:r>
              <a:r>
                <a:rPr lang="en-US" sz="2400"/>
                <a:t>là một nguyên hàm của hàm số </a:t>
              </a:r>
              <a:r>
                <a:rPr lang="en-US" sz="2400" i="1">
                  <a:latin typeface="Times New Roman" panose="02020603050405020304" pitchFamily="18" charset="0"/>
                  <a:cs typeface="Times New Roman" panose="02020603050405020304" pitchFamily="18" charset="0"/>
                </a:rPr>
                <a:t>f(x)+g(x) </a:t>
              </a:r>
              <a:r>
                <a:rPr lang="en-US" sz="2400"/>
                <a:t>trên K.</a:t>
              </a:r>
            </a:p>
          </p:txBody>
        </p:sp>
        <p:sp>
          <p:nvSpPr>
            <p:cNvPr id="24" name="Rectangle 23">
              <a:extLst>
                <a:ext uri="{FF2B5EF4-FFF2-40B4-BE49-F238E27FC236}">
                  <a16:creationId xmlns:a16="http://schemas.microsoft.com/office/drawing/2014/main" id="{F2F5E96B-6668-4F5E-AE60-314DBF084B3E}"/>
                </a:ext>
              </a:extLst>
            </p:cNvPr>
            <p:cNvSpPr/>
            <p:nvPr/>
          </p:nvSpPr>
          <p:spPr>
            <a:xfrm>
              <a:off x="1468159" y="4325910"/>
              <a:ext cx="5575565" cy="461665"/>
            </a:xfrm>
            <a:prstGeom prst="rect">
              <a:avLst/>
            </a:prstGeom>
          </p:spPr>
          <p:txBody>
            <a:bodyPr wrap="none">
              <a:spAutoFit/>
            </a:bodyPr>
            <a:lstStyle/>
            <a:p>
              <a:r>
                <a:rPr lang="en-US" sz="2400"/>
                <a:t>b) Nêu nhận xét về                             và</a:t>
              </a:r>
            </a:p>
          </p:txBody>
        </p:sp>
        <p:graphicFrame>
          <p:nvGraphicFramePr>
            <p:cNvPr id="25" name="Object 24">
              <a:extLst>
                <a:ext uri="{FF2B5EF4-FFF2-40B4-BE49-F238E27FC236}">
                  <a16:creationId xmlns:a16="http://schemas.microsoft.com/office/drawing/2014/main" id="{747A1F96-04D9-4365-95FF-ED34CE9E836E}"/>
                </a:ext>
              </a:extLst>
            </p:cNvPr>
            <p:cNvGraphicFramePr>
              <a:graphicFrameLocks noChangeAspect="1"/>
            </p:cNvGraphicFramePr>
            <p:nvPr>
              <p:extLst>
                <p:ext uri="{D42A27DB-BD31-4B8C-83A1-F6EECF244321}">
                  <p14:modId xmlns:p14="http://schemas.microsoft.com/office/powerpoint/2010/main" val="2733522812"/>
                </p:ext>
              </p:extLst>
            </p:nvPr>
          </p:nvGraphicFramePr>
          <p:xfrm>
            <a:off x="4129668" y="4210260"/>
            <a:ext cx="2400626" cy="692964"/>
          </p:xfrm>
          <a:graphic>
            <a:graphicData uri="http://schemas.openxmlformats.org/presentationml/2006/ole">
              <mc:AlternateContent xmlns:mc="http://schemas.openxmlformats.org/markup-compatibility/2006">
                <mc:Choice xmlns:v="urn:schemas-microsoft-com:vml" Requires="v">
                  <p:oleObj spid="_x0000_s7477" name="Equation" r:id="rId20" imgW="1231560" imgH="355320" progId="Equation.DSMT4">
                    <p:embed/>
                  </p:oleObj>
                </mc:Choice>
                <mc:Fallback>
                  <p:oleObj name="Equation" r:id="rId20" imgW="1231560" imgH="355320" progId="Equation.DSMT4">
                    <p:embed/>
                    <p:pic>
                      <p:nvPicPr>
                        <p:cNvPr id="0" name=""/>
                        <p:cNvPicPr/>
                        <p:nvPr/>
                      </p:nvPicPr>
                      <p:blipFill>
                        <a:blip r:embed="rId21"/>
                        <a:stretch>
                          <a:fillRect/>
                        </a:stretch>
                      </p:blipFill>
                      <p:spPr>
                        <a:xfrm>
                          <a:off x="4129668" y="4210260"/>
                          <a:ext cx="2400626" cy="692964"/>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59372B5D-5840-4EE3-A1CA-837D34EDE6B9}"/>
                </a:ext>
              </a:extLst>
            </p:cNvPr>
            <p:cNvGraphicFramePr>
              <a:graphicFrameLocks noChangeAspect="1"/>
            </p:cNvGraphicFramePr>
            <p:nvPr>
              <p:extLst>
                <p:ext uri="{D42A27DB-BD31-4B8C-83A1-F6EECF244321}">
                  <p14:modId xmlns:p14="http://schemas.microsoft.com/office/powerpoint/2010/main" val="124162120"/>
                </p:ext>
              </p:extLst>
            </p:nvPr>
          </p:nvGraphicFramePr>
          <p:xfrm>
            <a:off x="7019198" y="4218273"/>
            <a:ext cx="2451100" cy="693737"/>
          </p:xfrm>
          <a:graphic>
            <a:graphicData uri="http://schemas.openxmlformats.org/presentationml/2006/ole">
              <mc:AlternateContent xmlns:mc="http://schemas.openxmlformats.org/markup-compatibility/2006">
                <mc:Choice xmlns:v="urn:schemas-microsoft-com:vml" Requires="v">
                  <p:oleObj spid="_x0000_s7478" name="Equation" r:id="rId22" imgW="1257120" imgH="355320" progId="Equation.DSMT4">
                    <p:embed/>
                  </p:oleObj>
                </mc:Choice>
                <mc:Fallback>
                  <p:oleObj name="Equation" r:id="rId22" imgW="1257120" imgH="355320" progId="Equation.DSMT4">
                    <p:embed/>
                    <p:pic>
                      <p:nvPicPr>
                        <p:cNvPr id="25" name="Object 24">
                          <a:extLst>
                            <a:ext uri="{FF2B5EF4-FFF2-40B4-BE49-F238E27FC236}">
                              <a16:creationId xmlns:a16="http://schemas.microsoft.com/office/drawing/2014/main" id="{747A1F96-04D9-4365-95FF-ED34CE9E836E}"/>
                            </a:ext>
                          </a:extLst>
                        </p:cNvPr>
                        <p:cNvPicPr/>
                        <p:nvPr/>
                      </p:nvPicPr>
                      <p:blipFill>
                        <a:blip r:embed="rId23"/>
                        <a:stretch>
                          <a:fillRect/>
                        </a:stretch>
                      </p:blipFill>
                      <p:spPr>
                        <a:xfrm>
                          <a:off x="7019198" y="4218273"/>
                          <a:ext cx="2451100" cy="693737"/>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C4904A6-51F3-4852-8328-843BE2C64C57}"/>
                </a:ext>
              </a:extLst>
            </p:cNvPr>
            <p:cNvPicPr>
              <a:picLocks noChangeAspect="1"/>
            </p:cNvPicPr>
            <p:nvPr/>
          </p:nvPicPr>
          <p:blipFill>
            <a:blip r:embed="rId24"/>
            <a:stretch>
              <a:fillRect/>
            </a:stretch>
          </p:blipFill>
          <p:spPr>
            <a:xfrm>
              <a:off x="29797" y="3311509"/>
              <a:ext cx="1427986" cy="1368711"/>
            </a:xfrm>
            <a:prstGeom prst="rect">
              <a:avLst/>
            </a:prstGeom>
          </p:spPr>
        </p:pic>
      </p:grpSp>
      <p:pic>
        <p:nvPicPr>
          <p:cNvPr id="28" name="Picture 27">
            <a:extLst>
              <a:ext uri="{FF2B5EF4-FFF2-40B4-BE49-F238E27FC236}">
                <a16:creationId xmlns:a16="http://schemas.microsoft.com/office/drawing/2014/main" id="{480A0FB5-FBD7-4BEB-B673-1910E84569DB}"/>
              </a:ext>
            </a:extLst>
          </p:cNvPr>
          <p:cNvPicPr>
            <a:picLocks noChangeAspect="1"/>
          </p:cNvPicPr>
          <p:nvPr/>
        </p:nvPicPr>
        <p:blipFill>
          <a:blip r:embed="rId25"/>
          <a:stretch>
            <a:fillRect/>
          </a:stretch>
        </p:blipFill>
        <p:spPr>
          <a:xfrm>
            <a:off x="5322243" y="4940486"/>
            <a:ext cx="1060796" cy="256054"/>
          </a:xfrm>
          <a:prstGeom prst="rect">
            <a:avLst/>
          </a:prstGeom>
        </p:spPr>
      </p:pic>
      <p:grpSp>
        <p:nvGrpSpPr>
          <p:cNvPr id="52" name="Group 51">
            <a:extLst>
              <a:ext uri="{FF2B5EF4-FFF2-40B4-BE49-F238E27FC236}">
                <a16:creationId xmlns:a16="http://schemas.microsoft.com/office/drawing/2014/main" id="{B47549FA-B63C-43B9-9E90-0DED1889DE46}"/>
              </a:ext>
            </a:extLst>
          </p:cNvPr>
          <p:cNvGrpSpPr/>
          <p:nvPr/>
        </p:nvGrpSpPr>
        <p:grpSpPr>
          <a:xfrm>
            <a:off x="1468159" y="5265128"/>
            <a:ext cx="10854778" cy="501161"/>
            <a:chOff x="1468159" y="5265128"/>
            <a:chExt cx="10854778" cy="501161"/>
          </a:xfrm>
        </p:grpSpPr>
        <p:graphicFrame>
          <p:nvGraphicFramePr>
            <p:cNvPr id="37" name="Object 36">
              <a:extLst>
                <a:ext uri="{FF2B5EF4-FFF2-40B4-BE49-F238E27FC236}">
                  <a16:creationId xmlns:a16="http://schemas.microsoft.com/office/drawing/2014/main" id="{CFA7AC2D-29E7-4461-804B-86400ECB6810}"/>
                </a:ext>
              </a:extLst>
            </p:cNvPr>
            <p:cNvGraphicFramePr>
              <a:graphicFrameLocks noChangeAspect="1"/>
            </p:cNvGraphicFramePr>
            <p:nvPr>
              <p:extLst>
                <p:ext uri="{D42A27DB-BD31-4B8C-83A1-F6EECF244321}">
                  <p14:modId xmlns:p14="http://schemas.microsoft.com/office/powerpoint/2010/main" val="2226423795"/>
                </p:ext>
              </p:extLst>
            </p:nvPr>
          </p:nvGraphicFramePr>
          <p:xfrm>
            <a:off x="1468159" y="5265128"/>
            <a:ext cx="4006198" cy="501161"/>
          </p:xfrm>
          <a:graphic>
            <a:graphicData uri="http://schemas.openxmlformats.org/presentationml/2006/ole">
              <mc:AlternateContent xmlns:mc="http://schemas.openxmlformats.org/markup-compatibility/2006">
                <mc:Choice xmlns:v="urn:schemas-microsoft-com:vml" Requires="v">
                  <p:oleObj spid="_x0000_s7479" name="Equation" r:id="rId26" imgW="2056448" imgH="257409" progId="Equation.DSMT4">
                    <p:embed/>
                  </p:oleObj>
                </mc:Choice>
                <mc:Fallback>
                  <p:oleObj name="Equation" r:id="rId26" imgW="2056448" imgH="257409" progId="Equation.DSMT4">
                    <p:embed/>
                    <p:pic>
                      <p:nvPicPr>
                        <p:cNvPr id="0" name=""/>
                        <p:cNvPicPr/>
                        <p:nvPr/>
                      </p:nvPicPr>
                      <p:blipFill>
                        <a:blip r:embed="rId27"/>
                        <a:stretch>
                          <a:fillRect/>
                        </a:stretch>
                      </p:blipFill>
                      <p:spPr>
                        <a:xfrm>
                          <a:off x="1468159" y="5265128"/>
                          <a:ext cx="4006198" cy="501161"/>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456560BC-592D-467F-A9FE-63BF7ABD6368}"/>
                </a:ext>
              </a:extLst>
            </p:cNvPr>
            <p:cNvSpPr/>
            <p:nvPr/>
          </p:nvSpPr>
          <p:spPr>
            <a:xfrm>
              <a:off x="5410467" y="5265128"/>
              <a:ext cx="6912470" cy="461665"/>
            </a:xfrm>
            <a:prstGeom prst="rect">
              <a:avLst/>
            </a:prstGeom>
          </p:spPr>
          <p:txBody>
            <a:bodyPr wrap="none">
              <a:spAutoFit/>
            </a:bodyPr>
            <a:lstStyle/>
            <a:p>
              <a:r>
                <a:rPr lang="en-US" sz="2400"/>
                <a:t>nên </a:t>
              </a:r>
              <a:r>
                <a:rPr lang="en-US" sz="2400" i="1">
                  <a:latin typeface="Times New Roman" panose="02020603050405020304" pitchFamily="18" charset="0"/>
                  <a:cs typeface="Times New Roman" panose="02020603050405020304" pitchFamily="18" charset="0"/>
                </a:rPr>
                <a:t>F(x)+G(x) </a:t>
              </a:r>
              <a:r>
                <a:rPr lang="en-US" sz="2400"/>
                <a:t>là một nguyên hàm của </a:t>
              </a:r>
              <a:r>
                <a:rPr lang="en-US" sz="2400" i="1">
                  <a:latin typeface="Times New Roman" panose="02020603050405020304" pitchFamily="18" charset="0"/>
                  <a:cs typeface="Times New Roman" panose="02020603050405020304" pitchFamily="18" charset="0"/>
                </a:rPr>
                <a:t>f(x)+g(x) </a:t>
              </a:r>
              <a:endParaRPr lang="en-US" sz="2400"/>
            </a:p>
          </p:txBody>
        </p:sp>
      </p:grpSp>
      <p:graphicFrame>
        <p:nvGraphicFramePr>
          <p:cNvPr id="40" name="Object 39">
            <a:extLst>
              <a:ext uri="{FF2B5EF4-FFF2-40B4-BE49-F238E27FC236}">
                <a16:creationId xmlns:a16="http://schemas.microsoft.com/office/drawing/2014/main" id="{ABAF78A8-2AA8-4A20-AF16-107BE9B9CAED}"/>
              </a:ext>
            </a:extLst>
          </p:cNvPr>
          <p:cNvGraphicFramePr>
            <a:graphicFrameLocks noChangeAspect="1"/>
          </p:cNvGraphicFramePr>
          <p:nvPr>
            <p:extLst>
              <p:ext uri="{D42A27DB-BD31-4B8C-83A1-F6EECF244321}">
                <p14:modId xmlns:p14="http://schemas.microsoft.com/office/powerpoint/2010/main" val="2076797074"/>
              </p:ext>
            </p:extLst>
          </p:nvPr>
        </p:nvGraphicFramePr>
        <p:xfrm>
          <a:off x="1468159" y="5824710"/>
          <a:ext cx="4529015" cy="692964"/>
        </p:xfrm>
        <a:graphic>
          <a:graphicData uri="http://schemas.openxmlformats.org/presentationml/2006/ole">
            <mc:AlternateContent xmlns:mc="http://schemas.openxmlformats.org/markup-compatibility/2006">
              <mc:Choice xmlns:v="urn:schemas-microsoft-com:vml" Requires="v">
                <p:oleObj spid="_x0000_s7480" name="Equation" r:id="rId28" imgW="2323800" imgH="355320" progId="Equation.DSMT4">
                  <p:embed/>
                </p:oleObj>
              </mc:Choice>
              <mc:Fallback>
                <p:oleObj name="Equation" r:id="rId28" imgW="2323800" imgH="355320" progId="Equation.DSMT4">
                  <p:embed/>
                  <p:pic>
                    <p:nvPicPr>
                      <p:cNvPr id="0" name=""/>
                      <p:cNvPicPr/>
                      <p:nvPr/>
                    </p:nvPicPr>
                    <p:blipFill>
                      <a:blip r:embed="rId29"/>
                      <a:stretch>
                        <a:fillRect/>
                      </a:stretch>
                    </p:blipFill>
                    <p:spPr>
                      <a:xfrm>
                        <a:off x="1468159" y="5824710"/>
                        <a:ext cx="4529015" cy="692964"/>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DD76D9C4-B1FE-47DA-94A6-559DDAAAAF65}"/>
              </a:ext>
            </a:extLst>
          </p:cNvPr>
          <p:cNvGraphicFramePr>
            <a:graphicFrameLocks noChangeAspect="1"/>
          </p:cNvGraphicFramePr>
          <p:nvPr>
            <p:extLst>
              <p:ext uri="{D42A27DB-BD31-4B8C-83A1-F6EECF244321}">
                <p14:modId xmlns:p14="http://schemas.microsoft.com/office/powerpoint/2010/main" val="1926388671"/>
              </p:ext>
            </p:extLst>
          </p:nvPr>
        </p:nvGraphicFramePr>
        <p:xfrm>
          <a:off x="6008255" y="5848032"/>
          <a:ext cx="2895599" cy="686780"/>
        </p:xfrm>
        <a:graphic>
          <a:graphicData uri="http://schemas.openxmlformats.org/presentationml/2006/ole">
            <mc:AlternateContent xmlns:mc="http://schemas.openxmlformats.org/markup-compatibility/2006">
              <mc:Choice xmlns:v="urn:schemas-microsoft-com:vml" Requires="v">
                <p:oleObj spid="_x0000_s7481" name="Equation" r:id="rId30" imgW="1485392" imgH="352945" progId="Equation.DSMT4">
                  <p:embed/>
                </p:oleObj>
              </mc:Choice>
              <mc:Fallback>
                <p:oleObj name="Equation" r:id="rId30" imgW="1485392" imgH="352945" progId="Equation.DSMT4">
                  <p:embed/>
                  <p:pic>
                    <p:nvPicPr>
                      <p:cNvPr id="0" name=""/>
                      <p:cNvPicPr/>
                      <p:nvPr/>
                    </p:nvPicPr>
                    <p:blipFill>
                      <a:blip r:embed="rId31"/>
                      <a:stretch>
                        <a:fillRect/>
                      </a:stretch>
                    </p:blipFill>
                    <p:spPr>
                      <a:xfrm>
                        <a:off x="6008255" y="5848032"/>
                        <a:ext cx="2895599" cy="686780"/>
                      </a:xfrm>
                      <a:prstGeom prst="rect">
                        <a:avLst/>
                      </a:prstGeom>
                    </p:spPr>
                  </p:pic>
                </p:oleObj>
              </mc:Fallback>
            </mc:AlternateContent>
          </a:graphicData>
        </a:graphic>
      </p:graphicFrame>
    </p:spTree>
    <p:extLst>
      <p:ext uri="{BB962C8B-B14F-4D97-AF65-F5344CB8AC3E}">
        <p14:creationId xmlns:p14="http://schemas.microsoft.com/office/powerpoint/2010/main" val="978917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0FAF566-BA5F-463F-9616-8FFBD90828B0}"/>
              </a:ext>
            </a:extLst>
          </p:cNvPr>
          <p:cNvGrpSpPr/>
          <p:nvPr/>
        </p:nvGrpSpPr>
        <p:grpSpPr>
          <a:xfrm>
            <a:off x="3002844" y="77345"/>
            <a:ext cx="5960534" cy="1761976"/>
            <a:chOff x="2528711" y="100691"/>
            <a:chExt cx="5960534" cy="1761976"/>
          </a:xfrm>
        </p:grpSpPr>
        <p:sp>
          <p:nvSpPr>
            <p:cNvPr id="50" name="Rounded Rectangle 14">
              <a:extLst>
                <a:ext uri="{FF2B5EF4-FFF2-40B4-BE49-F238E27FC236}">
                  <a16:creationId xmlns:a16="http://schemas.microsoft.com/office/drawing/2014/main" id="{A80218DE-FEB7-47F3-BA1C-40344AA7A3A5}"/>
                </a:ext>
              </a:extLst>
            </p:cNvPr>
            <p:cNvSpPr/>
            <p:nvPr/>
          </p:nvSpPr>
          <p:spPr>
            <a:xfrm>
              <a:off x="2528711" y="100691"/>
              <a:ext cx="5960534" cy="1761976"/>
            </a:xfrm>
            <a:prstGeom prst="roundRect">
              <a:avLst>
                <a:gd name="adj" fmla="val 3561"/>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graphicFrame>
          <p:nvGraphicFramePr>
            <p:cNvPr id="14" name="Object 13">
              <a:extLst>
                <a:ext uri="{FF2B5EF4-FFF2-40B4-BE49-F238E27FC236}">
                  <a16:creationId xmlns:a16="http://schemas.microsoft.com/office/drawing/2014/main" id="{82B5A01A-35DF-488A-A3FA-3D27A36985F0}"/>
                </a:ext>
              </a:extLst>
            </p:cNvPr>
            <p:cNvGraphicFramePr>
              <a:graphicFrameLocks noChangeAspect="1"/>
            </p:cNvGraphicFramePr>
            <p:nvPr>
              <p:extLst>
                <p:ext uri="{D42A27DB-BD31-4B8C-83A1-F6EECF244321}">
                  <p14:modId xmlns:p14="http://schemas.microsoft.com/office/powerpoint/2010/main" val="1344719891"/>
                </p:ext>
              </p:extLst>
            </p:nvPr>
          </p:nvGraphicFramePr>
          <p:xfrm>
            <a:off x="2930243" y="202970"/>
            <a:ext cx="5246725" cy="692964"/>
          </p:xfrm>
          <a:graphic>
            <a:graphicData uri="http://schemas.openxmlformats.org/presentationml/2006/ole">
              <mc:AlternateContent xmlns:mc="http://schemas.openxmlformats.org/markup-compatibility/2006">
                <mc:Choice xmlns:v="urn:schemas-microsoft-com:vml" Requires="v">
                  <p:oleObj spid="_x0000_s8381" name="Equation" r:id="rId4" imgW="2692080" imgH="355320" progId="Equation.DSMT4">
                    <p:embed/>
                  </p:oleObj>
                </mc:Choice>
                <mc:Fallback>
                  <p:oleObj name="Equation" r:id="rId4" imgW="2692080" imgH="355320" progId="Equation.DSMT4">
                    <p:embed/>
                    <p:pic>
                      <p:nvPicPr>
                        <p:cNvPr id="0" name=""/>
                        <p:cNvPicPr/>
                        <p:nvPr/>
                      </p:nvPicPr>
                      <p:blipFill>
                        <a:blip r:embed="rId5"/>
                        <a:stretch>
                          <a:fillRect/>
                        </a:stretch>
                      </p:blipFill>
                      <p:spPr>
                        <a:xfrm>
                          <a:off x="2930243" y="202970"/>
                          <a:ext cx="5246725" cy="692964"/>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F598574A-F82C-41F1-8A01-82891467FD91}"/>
                </a:ext>
              </a:extLst>
            </p:cNvPr>
            <p:cNvGraphicFramePr>
              <a:graphicFrameLocks noChangeAspect="1"/>
            </p:cNvGraphicFramePr>
            <p:nvPr>
              <p:extLst>
                <p:ext uri="{D42A27DB-BD31-4B8C-83A1-F6EECF244321}">
                  <p14:modId xmlns:p14="http://schemas.microsoft.com/office/powerpoint/2010/main" val="3065406811"/>
                </p:ext>
              </p:extLst>
            </p:nvPr>
          </p:nvGraphicFramePr>
          <p:xfrm>
            <a:off x="2942167" y="976445"/>
            <a:ext cx="5222875" cy="692150"/>
          </p:xfrm>
          <a:graphic>
            <a:graphicData uri="http://schemas.openxmlformats.org/presentationml/2006/ole">
              <mc:AlternateContent xmlns:mc="http://schemas.openxmlformats.org/markup-compatibility/2006">
                <mc:Choice xmlns:v="urn:schemas-microsoft-com:vml" Requires="v">
                  <p:oleObj spid="_x0000_s8382" name="Equation" r:id="rId6" imgW="2679480" imgH="355320" progId="Equation.DSMT4">
                    <p:embed/>
                  </p:oleObj>
                </mc:Choice>
                <mc:Fallback>
                  <p:oleObj name="Equation" r:id="rId6" imgW="2679480" imgH="355320" progId="Equation.DSMT4">
                    <p:embed/>
                    <p:pic>
                      <p:nvPicPr>
                        <p:cNvPr id="14" name="Object 13">
                          <a:extLst>
                            <a:ext uri="{FF2B5EF4-FFF2-40B4-BE49-F238E27FC236}">
                              <a16:creationId xmlns:a16="http://schemas.microsoft.com/office/drawing/2014/main" id="{82B5A01A-35DF-488A-A3FA-3D27A36985F0}"/>
                            </a:ext>
                          </a:extLst>
                        </p:cNvPr>
                        <p:cNvPicPr/>
                        <p:nvPr/>
                      </p:nvPicPr>
                      <p:blipFill>
                        <a:blip r:embed="rId7"/>
                        <a:stretch>
                          <a:fillRect/>
                        </a:stretch>
                      </p:blipFill>
                      <p:spPr>
                        <a:xfrm>
                          <a:off x="2942167" y="976445"/>
                          <a:ext cx="5222875" cy="692150"/>
                        </a:xfrm>
                        <a:prstGeom prst="rect">
                          <a:avLst/>
                        </a:prstGeom>
                      </p:spPr>
                    </p:pic>
                  </p:oleObj>
                </mc:Fallback>
              </mc:AlternateContent>
            </a:graphicData>
          </a:graphic>
        </p:graphicFrame>
      </p:grpSp>
      <p:grpSp>
        <p:nvGrpSpPr>
          <p:cNvPr id="54" name="Group 53">
            <a:extLst>
              <a:ext uri="{FF2B5EF4-FFF2-40B4-BE49-F238E27FC236}">
                <a16:creationId xmlns:a16="http://schemas.microsoft.com/office/drawing/2014/main" id="{F2830FC7-B47C-477F-A7B8-E45DEB8E1FFF}"/>
              </a:ext>
            </a:extLst>
          </p:cNvPr>
          <p:cNvGrpSpPr/>
          <p:nvPr/>
        </p:nvGrpSpPr>
        <p:grpSpPr>
          <a:xfrm>
            <a:off x="653189" y="2110346"/>
            <a:ext cx="10885622" cy="3387051"/>
            <a:chOff x="1183587" y="5040604"/>
            <a:chExt cx="10885622" cy="3387051"/>
          </a:xfrm>
        </p:grpSpPr>
        <p:sp>
          <p:nvSpPr>
            <p:cNvPr id="57" name="Rectangle: Rounded Corners 56">
              <a:extLst>
                <a:ext uri="{FF2B5EF4-FFF2-40B4-BE49-F238E27FC236}">
                  <a16:creationId xmlns:a16="http://schemas.microsoft.com/office/drawing/2014/main" id="{F1CF15C1-C3AA-4096-8D89-DF7B43C2C901}"/>
                </a:ext>
              </a:extLst>
            </p:cNvPr>
            <p:cNvSpPr/>
            <p:nvPr/>
          </p:nvSpPr>
          <p:spPr>
            <a:xfrm>
              <a:off x="1183587" y="5040604"/>
              <a:ext cx="10885622" cy="3387051"/>
            </a:xfrm>
            <a:prstGeom prst="roundRect">
              <a:avLst>
                <a:gd name="adj" fmla="val 372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146FF50-8F69-4062-9A2B-84C3A66786C9}"/>
                </a:ext>
              </a:extLst>
            </p:cNvPr>
            <p:cNvSpPr/>
            <p:nvPr/>
          </p:nvSpPr>
          <p:spPr>
            <a:xfrm>
              <a:off x="1442586" y="6038760"/>
              <a:ext cx="1351213" cy="131896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9" name="Rectangle 58">
              <a:extLst>
                <a:ext uri="{FF2B5EF4-FFF2-40B4-BE49-F238E27FC236}">
                  <a16:creationId xmlns:a16="http://schemas.microsoft.com/office/drawing/2014/main" id="{286923C5-6051-4463-9686-956A06BEEFBD}"/>
                </a:ext>
              </a:extLst>
            </p:cNvPr>
            <p:cNvSpPr/>
            <p:nvPr/>
          </p:nvSpPr>
          <p:spPr>
            <a:xfrm>
              <a:off x="1764800" y="6220388"/>
              <a:ext cx="676788"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60" name="Picture 59">
              <a:extLst>
                <a:ext uri="{FF2B5EF4-FFF2-40B4-BE49-F238E27FC236}">
                  <a16:creationId xmlns:a16="http://schemas.microsoft.com/office/drawing/2014/main" id="{E5895BBA-C7D7-4F4A-82C1-B1818F0B1270}"/>
                </a:ext>
              </a:extLst>
            </p:cNvPr>
            <p:cNvPicPr>
              <a:picLocks noChangeAspect="1"/>
            </p:cNvPicPr>
            <p:nvPr/>
          </p:nvPicPr>
          <p:blipFill>
            <a:blip r:embed="rId8"/>
            <a:stretch>
              <a:fillRect/>
            </a:stretch>
          </p:blipFill>
          <p:spPr>
            <a:xfrm>
              <a:off x="1620051" y="6191051"/>
              <a:ext cx="1077471" cy="314301"/>
            </a:xfrm>
            <a:prstGeom prst="rect">
              <a:avLst/>
            </a:prstGeom>
          </p:spPr>
        </p:pic>
      </p:grpSp>
      <p:grpSp>
        <p:nvGrpSpPr>
          <p:cNvPr id="61" name="Group 60">
            <a:extLst>
              <a:ext uri="{FF2B5EF4-FFF2-40B4-BE49-F238E27FC236}">
                <a16:creationId xmlns:a16="http://schemas.microsoft.com/office/drawing/2014/main" id="{16FC51E4-D6FA-43BD-BFD6-6F9A7A4A97D4}"/>
              </a:ext>
            </a:extLst>
          </p:cNvPr>
          <p:cNvGrpSpPr/>
          <p:nvPr/>
        </p:nvGrpSpPr>
        <p:grpSpPr>
          <a:xfrm>
            <a:off x="3216050" y="2201895"/>
            <a:ext cx="5380686" cy="815975"/>
            <a:chOff x="1278979" y="3027397"/>
            <a:chExt cx="5380686" cy="815975"/>
          </a:xfrm>
        </p:grpSpPr>
        <p:sp>
          <p:nvSpPr>
            <p:cNvPr id="62" name="Rectangle 61">
              <a:extLst>
                <a:ext uri="{FF2B5EF4-FFF2-40B4-BE49-F238E27FC236}">
                  <a16:creationId xmlns:a16="http://schemas.microsoft.com/office/drawing/2014/main" id="{4735363C-77A1-4421-B853-2E8244FF1FE6}"/>
                </a:ext>
              </a:extLst>
            </p:cNvPr>
            <p:cNvSpPr/>
            <p:nvPr/>
          </p:nvSpPr>
          <p:spPr>
            <a:xfrm>
              <a:off x="1278979" y="3193839"/>
              <a:ext cx="543739" cy="461665"/>
            </a:xfrm>
            <a:prstGeom prst="rect">
              <a:avLst/>
            </a:prstGeom>
          </p:spPr>
          <p:txBody>
            <a:bodyPr wrap="none">
              <a:spAutoFit/>
            </a:bodyPr>
            <a:lstStyle/>
            <a:p>
              <a:r>
                <a:rPr lang="en-US" sz="2400"/>
                <a:t>a) </a:t>
              </a:r>
            </a:p>
          </p:txBody>
        </p:sp>
        <p:graphicFrame>
          <p:nvGraphicFramePr>
            <p:cNvPr id="63" name="Object 62">
              <a:extLst>
                <a:ext uri="{FF2B5EF4-FFF2-40B4-BE49-F238E27FC236}">
                  <a16:creationId xmlns:a16="http://schemas.microsoft.com/office/drawing/2014/main" id="{E430989E-7674-4359-9EF6-74AEC5DA5FB8}"/>
                </a:ext>
              </a:extLst>
            </p:cNvPr>
            <p:cNvGraphicFramePr>
              <a:graphicFrameLocks noChangeAspect="1"/>
            </p:cNvGraphicFramePr>
            <p:nvPr>
              <p:extLst>
                <p:ext uri="{D42A27DB-BD31-4B8C-83A1-F6EECF244321}">
                  <p14:modId xmlns:p14="http://schemas.microsoft.com/office/powerpoint/2010/main" val="937724728"/>
                </p:ext>
              </p:extLst>
            </p:nvPr>
          </p:nvGraphicFramePr>
          <p:xfrm>
            <a:off x="1586015" y="3027397"/>
            <a:ext cx="5073650" cy="815975"/>
          </p:xfrm>
          <a:graphic>
            <a:graphicData uri="http://schemas.openxmlformats.org/presentationml/2006/ole">
              <mc:AlternateContent xmlns:mc="http://schemas.openxmlformats.org/markup-compatibility/2006">
                <mc:Choice xmlns:v="urn:schemas-microsoft-com:vml" Requires="v">
                  <p:oleObj spid="_x0000_s8383" name="Equation" r:id="rId9" imgW="2603160" imgH="419040" progId="Equation.DSMT4">
                    <p:embed/>
                  </p:oleObj>
                </mc:Choice>
                <mc:Fallback>
                  <p:oleObj name="Equation" r:id="rId9" imgW="2603160" imgH="419040" progId="Equation.DSMT4">
                    <p:embed/>
                    <p:pic>
                      <p:nvPicPr>
                        <p:cNvPr id="85" name="Object 84">
                          <a:extLst>
                            <a:ext uri="{FF2B5EF4-FFF2-40B4-BE49-F238E27FC236}">
                              <a16:creationId xmlns:a16="http://schemas.microsoft.com/office/drawing/2014/main" id="{157C500F-DAC3-44E9-828A-BE9A86B08131}"/>
                            </a:ext>
                          </a:extLst>
                        </p:cNvPr>
                        <p:cNvPicPr/>
                        <p:nvPr/>
                      </p:nvPicPr>
                      <p:blipFill>
                        <a:blip r:embed="rId10"/>
                        <a:stretch>
                          <a:fillRect/>
                        </a:stretch>
                      </p:blipFill>
                      <p:spPr>
                        <a:xfrm>
                          <a:off x="1586015" y="3027397"/>
                          <a:ext cx="5073650" cy="815975"/>
                        </a:xfrm>
                        <a:prstGeom prst="rect">
                          <a:avLst/>
                        </a:prstGeom>
                      </p:spPr>
                    </p:pic>
                  </p:oleObj>
                </mc:Fallback>
              </mc:AlternateContent>
            </a:graphicData>
          </a:graphic>
        </p:graphicFrame>
      </p:grpSp>
      <p:grpSp>
        <p:nvGrpSpPr>
          <p:cNvPr id="69" name="Group 68">
            <a:extLst>
              <a:ext uri="{FF2B5EF4-FFF2-40B4-BE49-F238E27FC236}">
                <a16:creationId xmlns:a16="http://schemas.microsoft.com/office/drawing/2014/main" id="{8A30745B-B7E4-4F24-9040-CBF2C96E3CE5}"/>
              </a:ext>
            </a:extLst>
          </p:cNvPr>
          <p:cNvGrpSpPr/>
          <p:nvPr/>
        </p:nvGrpSpPr>
        <p:grpSpPr>
          <a:xfrm>
            <a:off x="3216050" y="3111722"/>
            <a:ext cx="6124149" cy="692150"/>
            <a:chOff x="1278979" y="3097668"/>
            <a:chExt cx="6124149" cy="692150"/>
          </a:xfrm>
        </p:grpSpPr>
        <p:sp>
          <p:nvSpPr>
            <p:cNvPr id="70" name="Rectangle 69">
              <a:extLst>
                <a:ext uri="{FF2B5EF4-FFF2-40B4-BE49-F238E27FC236}">
                  <a16:creationId xmlns:a16="http://schemas.microsoft.com/office/drawing/2014/main" id="{62EF2D62-CCD9-42A2-9E19-4F1799B6CD10}"/>
                </a:ext>
              </a:extLst>
            </p:cNvPr>
            <p:cNvSpPr/>
            <p:nvPr/>
          </p:nvSpPr>
          <p:spPr>
            <a:xfrm>
              <a:off x="1278979" y="3193839"/>
              <a:ext cx="543739" cy="461665"/>
            </a:xfrm>
            <a:prstGeom prst="rect">
              <a:avLst/>
            </a:prstGeom>
          </p:spPr>
          <p:txBody>
            <a:bodyPr wrap="none">
              <a:spAutoFit/>
            </a:bodyPr>
            <a:lstStyle/>
            <a:p>
              <a:r>
                <a:rPr lang="en-US" sz="2400"/>
                <a:t>b) </a:t>
              </a:r>
            </a:p>
          </p:txBody>
        </p:sp>
        <p:graphicFrame>
          <p:nvGraphicFramePr>
            <p:cNvPr id="71" name="Object 70">
              <a:extLst>
                <a:ext uri="{FF2B5EF4-FFF2-40B4-BE49-F238E27FC236}">
                  <a16:creationId xmlns:a16="http://schemas.microsoft.com/office/drawing/2014/main" id="{06A00702-AD8E-4A80-84E0-8B3377D9CB41}"/>
                </a:ext>
              </a:extLst>
            </p:cNvPr>
            <p:cNvGraphicFramePr>
              <a:graphicFrameLocks noChangeAspect="1"/>
            </p:cNvGraphicFramePr>
            <p:nvPr>
              <p:extLst>
                <p:ext uri="{D42A27DB-BD31-4B8C-83A1-F6EECF244321}">
                  <p14:modId xmlns:p14="http://schemas.microsoft.com/office/powerpoint/2010/main" val="97019809"/>
                </p:ext>
              </p:extLst>
            </p:nvPr>
          </p:nvGraphicFramePr>
          <p:xfrm>
            <a:off x="1611928" y="3097668"/>
            <a:ext cx="5791200" cy="692150"/>
          </p:xfrm>
          <a:graphic>
            <a:graphicData uri="http://schemas.openxmlformats.org/presentationml/2006/ole">
              <mc:AlternateContent xmlns:mc="http://schemas.openxmlformats.org/markup-compatibility/2006">
                <mc:Choice xmlns:v="urn:schemas-microsoft-com:vml" Requires="v">
                  <p:oleObj spid="_x0000_s8384" name="Equation" r:id="rId11" imgW="2971800" imgH="355320" progId="Equation.DSMT4">
                    <p:embed/>
                  </p:oleObj>
                </mc:Choice>
                <mc:Fallback>
                  <p:oleObj name="Equation" r:id="rId11" imgW="2971800" imgH="355320" progId="Equation.DSMT4">
                    <p:embed/>
                    <p:pic>
                      <p:nvPicPr>
                        <p:cNvPr id="63" name="Object 62">
                          <a:extLst>
                            <a:ext uri="{FF2B5EF4-FFF2-40B4-BE49-F238E27FC236}">
                              <a16:creationId xmlns:a16="http://schemas.microsoft.com/office/drawing/2014/main" id="{E430989E-7674-4359-9EF6-74AEC5DA5FB8}"/>
                            </a:ext>
                          </a:extLst>
                        </p:cNvPr>
                        <p:cNvPicPr/>
                        <p:nvPr/>
                      </p:nvPicPr>
                      <p:blipFill>
                        <a:blip r:embed="rId12"/>
                        <a:stretch>
                          <a:fillRect/>
                        </a:stretch>
                      </p:blipFill>
                      <p:spPr>
                        <a:xfrm>
                          <a:off x="1611928" y="3097668"/>
                          <a:ext cx="5791200" cy="692150"/>
                        </a:xfrm>
                        <a:prstGeom prst="rect">
                          <a:avLst/>
                        </a:prstGeom>
                      </p:spPr>
                    </p:pic>
                  </p:oleObj>
                </mc:Fallback>
              </mc:AlternateContent>
            </a:graphicData>
          </a:graphic>
        </p:graphicFrame>
      </p:grpSp>
      <p:grpSp>
        <p:nvGrpSpPr>
          <p:cNvPr id="72" name="Group 71">
            <a:extLst>
              <a:ext uri="{FF2B5EF4-FFF2-40B4-BE49-F238E27FC236}">
                <a16:creationId xmlns:a16="http://schemas.microsoft.com/office/drawing/2014/main" id="{E680F529-8F6E-40FB-8435-0AE2AC3F60E7}"/>
              </a:ext>
            </a:extLst>
          </p:cNvPr>
          <p:cNvGrpSpPr/>
          <p:nvPr/>
        </p:nvGrpSpPr>
        <p:grpSpPr>
          <a:xfrm>
            <a:off x="3216050" y="3884155"/>
            <a:ext cx="2199794" cy="692150"/>
            <a:chOff x="1278979" y="3126589"/>
            <a:chExt cx="2199794" cy="692150"/>
          </a:xfrm>
        </p:grpSpPr>
        <p:sp>
          <p:nvSpPr>
            <p:cNvPr id="73" name="Rectangle 72">
              <a:extLst>
                <a:ext uri="{FF2B5EF4-FFF2-40B4-BE49-F238E27FC236}">
                  <a16:creationId xmlns:a16="http://schemas.microsoft.com/office/drawing/2014/main" id="{A53E8669-C30A-41F9-9470-190EC5482F39}"/>
                </a:ext>
              </a:extLst>
            </p:cNvPr>
            <p:cNvSpPr/>
            <p:nvPr/>
          </p:nvSpPr>
          <p:spPr>
            <a:xfrm>
              <a:off x="1278979" y="3193839"/>
              <a:ext cx="526106" cy="461665"/>
            </a:xfrm>
            <a:prstGeom prst="rect">
              <a:avLst/>
            </a:prstGeom>
          </p:spPr>
          <p:txBody>
            <a:bodyPr wrap="none">
              <a:spAutoFit/>
            </a:bodyPr>
            <a:lstStyle/>
            <a:p>
              <a:r>
                <a:rPr lang="en-US" sz="2400"/>
                <a:t>c) </a:t>
              </a:r>
            </a:p>
          </p:txBody>
        </p:sp>
        <p:graphicFrame>
          <p:nvGraphicFramePr>
            <p:cNvPr id="74" name="Object 73">
              <a:extLst>
                <a:ext uri="{FF2B5EF4-FFF2-40B4-BE49-F238E27FC236}">
                  <a16:creationId xmlns:a16="http://schemas.microsoft.com/office/drawing/2014/main" id="{F3BBF42D-AB78-4A66-90FA-89DB0C414B6C}"/>
                </a:ext>
              </a:extLst>
            </p:cNvPr>
            <p:cNvGraphicFramePr>
              <a:graphicFrameLocks noChangeAspect="1"/>
            </p:cNvGraphicFramePr>
            <p:nvPr>
              <p:extLst>
                <p:ext uri="{D42A27DB-BD31-4B8C-83A1-F6EECF244321}">
                  <p14:modId xmlns:p14="http://schemas.microsoft.com/office/powerpoint/2010/main" val="3948270986"/>
                </p:ext>
              </p:extLst>
            </p:nvPr>
          </p:nvGraphicFramePr>
          <p:xfrm>
            <a:off x="1697598" y="3126589"/>
            <a:ext cx="1781175" cy="692150"/>
          </p:xfrm>
          <a:graphic>
            <a:graphicData uri="http://schemas.openxmlformats.org/presentationml/2006/ole">
              <mc:AlternateContent xmlns:mc="http://schemas.openxmlformats.org/markup-compatibility/2006">
                <mc:Choice xmlns:v="urn:schemas-microsoft-com:vml" Requires="v">
                  <p:oleObj spid="_x0000_s8385" name="Equation" r:id="rId13" imgW="914400" imgH="355320" progId="Equation.DSMT4">
                    <p:embed/>
                  </p:oleObj>
                </mc:Choice>
                <mc:Fallback>
                  <p:oleObj name="Equation" r:id="rId13" imgW="914400" imgH="355320" progId="Equation.DSMT4">
                    <p:embed/>
                    <p:pic>
                      <p:nvPicPr>
                        <p:cNvPr id="63" name="Object 62">
                          <a:extLst>
                            <a:ext uri="{FF2B5EF4-FFF2-40B4-BE49-F238E27FC236}">
                              <a16:creationId xmlns:a16="http://schemas.microsoft.com/office/drawing/2014/main" id="{E430989E-7674-4359-9EF6-74AEC5DA5FB8}"/>
                            </a:ext>
                          </a:extLst>
                        </p:cNvPr>
                        <p:cNvPicPr/>
                        <p:nvPr/>
                      </p:nvPicPr>
                      <p:blipFill>
                        <a:blip r:embed="rId14"/>
                        <a:stretch>
                          <a:fillRect/>
                        </a:stretch>
                      </p:blipFill>
                      <p:spPr>
                        <a:xfrm>
                          <a:off x="1697598" y="3126589"/>
                          <a:ext cx="1781175" cy="692150"/>
                        </a:xfrm>
                        <a:prstGeom prst="rect">
                          <a:avLst/>
                        </a:prstGeom>
                      </p:spPr>
                    </p:pic>
                  </p:oleObj>
                </mc:Fallback>
              </mc:AlternateContent>
            </a:graphicData>
          </a:graphic>
        </p:graphicFrame>
      </p:grpSp>
      <p:grpSp>
        <p:nvGrpSpPr>
          <p:cNvPr id="75" name="Group 74">
            <a:extLst>
              <a:ext uri="{FF2B5EF4-FFF2-40B4-BE49-F238E27FC236}">
                <a16:creationId xmlns:a16="http://schemas.microsoft.com/office/drawing/2014/main" id="{0B861500-727A-48FB-994E-7BA9CA57B70E}"/>
              </a:ext>
            </a:extLst>
          </p:cNvPr>
          <p:cNvGrpSpPr/>
          <p:nvPr/>
        </p:nvGrpSpPr>
        <p:grpSpPr>
          <a:xfrm>
            <a:off x="3216050" y="4702700"/>
            <a:ext cx="2019162" cy="692150"/>
            <a:chOff x="1278979" y="3119160"/>
            <a:chExt cx="2019162" cy="692150"/>
          </a:xfrm>
        </p:grpSpPr>
        <p:sp>
          <p:nvSpPr>
            <p:cNvPr id="76" name="Rectangle 75">
              <a:extLst>
                <a:ext uri="{FF2B5EF4-FFF2-40B4-BE49-F238E27FC236}">
                  <a16:creationId xmlns:a16="http://schemas.microsoft.com/office/drawing/2014/main" id="{1B562DEB-89C2-4320-98B7-57A55D8FDEE9}"/>
                </a:ext>
              </a:extLst>
            </p:cNvPr>
            <p:cNvSpPr/>
            <p:nvPr/>
          </p:nvSpPr>
          <p:spPr>
            <a:xfrm>
              <a:off x="1278979" y="3193839"/>
              <a:ext cx="543739" cy="461665"/>
            </a:xfrm>
            <a:prstGeom prst="rect">
              <a:avLst/>
            </a:prstGeom>
          </p:spPr>
          <p:txBody>
            <a:bodyPr wrap="none">
              <a:spAutoFit/>
            </a:bodyPr>
            <a:lstStyle/>
            <a:p>
              <a:r>
                <a:rPr lang="en-US" sz="2400"/>
                <a:t>d) </a:t>
              </a:r>
            </a:p>
          </p:txBody>
        </p:sp>
        <p:graphicFrame>
          <p:nvGraphicFramePr>
            <p:cNvPr id="77" name="Object 76">
              <a:extLst>
                <a:ext uri="{FF2B5EF4-FFF2-40B4-BE49-F238E27FC236}">
                  <a16:creationId xmlns:a16="http://schemas.microsoft.com/office/drawing/2014/main" id="{8BC5FFB0-CACA-4411-9485-97B11DEC0F59}"/>
                </a:ext>
              </a:extLst>
            </p:cNvPr>
            <p:cNvGraphicFramePr>
              <a:graphicFrameLocks noChangeAspect="1"/>
            </p:cNvGraphicFramePr>
            <p:nvPr>
              <p:extLst>
                <p:ext uri="{D42A27DB-BD31-4B8C-83A1-F6EECF244321}">
                  <p14:modId xmlns:p14="http://schemas.microsoft.com/office/powerpoint/2010/main" val="2264042128"/>
                </p:ext>
              </p:extLst>
            </p:nvPr>
          </p:nvGraphicFramePr>
          <p:xfrm>
            <a:off x="1664604" y="3119160"/>
            <a:ext cx="1633537" cy="692150"/>
          </p:xfrm>
          <a:graphic>
            <a:graphicData uri="http://schemas.openxmlformats.org/presentationml/2006/ole">
              <mc:AlternateContent xmlns:mc="http://schemas.openxmlformats.org/markup-compatibility/2006">
                <mc:Choice xmlns:v="urn:schemas-microsoft-com:vml" Requires="v">
                  <p:oleObj spid="_x0000_s8386" name="Equation" r:id="rId15" imgW="838080" imgH="355320" progId="Equation.DSMT4">
                    <p:embed/>
                  </p:oleObj>
                </mc:Choice>
                <mc:Fallback>
                  <p:oleObj name="Equation" r:id="rId15" imgW="838080" imgH="355320" progId="Equation.DSMT4">
                    <p:embed/>
                    <p:pic>
                      <p:nvPicPr>
                        <p:cNvPr id="74" name="Object 73">
                          <a:extLst>
                            <a:ext uri="{FF2B5EF4-FFF2-40B4-BE49-F238E27FC236}">
                              <a16:creationId xmlns:a16="http://schemas.microsoft.com/office/drawing/2014/main" id="{F3BBF42D-AB78-4A66-90FA-89DB0C414B6C}"/>
                            </a:ext>
                          </a:extLst>
                        </p:cNvPr>
                        <p:cNvPicPr/>
                        <p:nvPr/>
                      </p:nvPicPr>
                      <p:blipFill>
                        <a:blip r:embed="rId16"/>
                        <a:stretch>
                          <a:fillRect/>
                        </a:stretch>
                      </p:blipFill>
                      <p:spPr>
                        <a:xfrm>
                          <a:off x="1664604" y="3119160"/>
                          <a:ext cx="1633537" cy="692150"/>
                        </a:xfrm>
                        <a:prstGeom prst="rect">
                          <a:avLst/>
                        </a:prstGeom>
                      </p:spPr>
                    </p:pic>
                  </p:oleObj>
                </mc:Fallback>
              </mc:AlternateContent>
            </a:graphicData>
          </a:graphic>
        </p:graphicFrame>
      </p:grpSp>
      <p:graphicFrame>
        <p:nvGraphicFramePr>
          <p:cNvPr id="21" name="Object 20">
            <a:extLst>
              <a:ext uri="{FF2B5EF4-FFF2-40B4-BE49-F238E27FC236}">
                <a16:creationId xmlns:a16="http://schemas.microsoft.com/office/drawing/2014/main" id="{3AC72818-830C-40E4-8384-7EF68F3E6E3A}"/>
              </a:ext>
            </a:extLst>
          </p:cNvPr>
          <p:cNvGraphicFramePr>
            <a:graphicFrameLocks noChangeAspect="1"/>
          </p:cNvGraphicFramePr>
          <p:nvPr>
            <p:extLst>
              <p:ext uri="{D42A27DB-BD31-4B8C-83A1-F6EECF244321}">
                <p14:modId xmlns:p14="http://schemas.microsoft.com/office/powerpoint/2010/main" val="2056967743"/>
              </p:ext>
            </p:extLst>
          </p:nvPr>
        </p:nvGraphicFramePr>
        <p:xfrm>
          <a:off x="5418265" y="3882070"/>
          <a:ext cx="3192584" cy="692964"/>
        </p:xfrm>
        <a:graphic>
          <a:graphicData uri="http://schemas.openxmlformats.org/presentationml/2006/ole">
            <mc:AlternateContent xmlns:mc="http://schemas.openxmlformats.org/markup-compatibility/2006">
              <mc:Choice xmlns:v="urn:schemas-microsoft-com:vml" Requires="v">
                <p:oleObj spid="_x0000_s8387" name="Equation" r:id="rId17" imgW="1638000" imgH="355320" progId="Equation.DSMT4">
                  <p:embed/>
                </p:oleObj>
              </mc:Choice>
              <mc:Fallback>
                <p:oleObj name="Equation" r:id="rId17" imgW="1638000" imgH="355320" progId="Equation.DSMT4">
                  <p:embed/>
                  <p:pic>
                    <p:nvPicPr>
                      <p:cNvPr id="0" name=""/>
                      <p:cNvPicPr/>
                      <p:nvPr/>
                    </p:nvPicPr>
                    <p:blipFill>
                      <a:blip r:embed="rId18"/>
                      <a:stretch>
                        <a:fillRect/>
                      </a:stretch>
                    </p:blipFill>
                    <p:spPr>
                      <a:xfrm>
                        <a:off x="5418265" y="3882070"/>
                        <a:ext cx="3192584" cy="69296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3EE4EB1F-528F-496A-AC7C-97F1B495CF38}"/>
              </a:ext>
            </a:extLst>
          </p:cNvPr>
          <p:cNvGraphicFramePr>
            <a:graphicFrameLocks noChangeAspect="1"/>
          </p:cNvGraphicFramePr>
          <p:nvPr>
            <p:extLst>
              <p:ext uri="{D42A27DB-BD31-4B8C-83A1-F6EECF244321}">
                <p14:modId xmlns:p14="http://schemas.microsoft.com/office/powerpoint/2010/main" val="2897651927"/>
              </p:ext>
            </p:extLst>
          </p:nvPr>
        </p:nvGraphicFramePr>
        <p:xfrm>
          <a:off x="5267722" y="4653232"/>
          <a:ext cx="2450121" cy="767212"/>
        </p:xfrm>
        <a:graphic>
          <a:graphicData uri="http://schemas.openxmlformats.org/presentationml/2006/ole">
            <mc:AlternateContent xmlns:mc="http://schemas.openxmlformats.org/markup-compatibility/2006">
              <mc:Choice xmlns:v="urn:schemas-microsoft-com:vml" Requires="v">
                <p:oleObj spid="_x0000_s8388" name="Equation" r:id="rId19" imgW="1257120" imgH="393480" progId="Equation.DSMT4">
                  <p:embed/>
                </p:oleObj>
              </mc:Choice>
              <mc:Fallback>
                <p:oleObj name="Equation" r:id="rId19" imgW="1257120" imgH="393480" progId="Equation.DSMT4">
                  <p:embed/>
                  <p:pic>
                    <p:nvPicPr>
                      <p:cNvPr id="0" name=""/>
                      <p:cNvPicPr/>
                      <p:nvPr/>
                    </p:nvPicPr>
                    <p:blipFill>
                      <a:blip r:embed="rId20"/>
                      <a:stretch>
                        <a:fillRect/>
                      </a:stretch>
                    </p:blipFill>
                    <p:spPr>
                      <a:xfrm>
                        <a:off x="5267722" y="4653232"/>
                        <a:ext cx="2450121" cy="767212"/>
                      </a:xfrm>
                      <a:prstGeom prst="rect">
                        <a:avLst/>
                      </a:prstGeom>
                    </p:spPr>
                  </p:pic>
                </p:oleObj>
              </mc:Fallback>
            </mc:AlternateContent>
          </a:graphicData>
        </a:graphic>
      </p:graphicFrame>
    </p:spTree>
    <p:extLst>
      <p:ext uri="{BB962C8B-B14F-4D97-AF65-F5344CB8AC3E}">
        <p14:creationId xmlns:p14="http://schemas.microsoft.com/office/powerpoint/2010/main" val="10557608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down)">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down)">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1710</Words>
  <Application>Microsoft Office PowerPoint</Application>
  <PresentationFormat>Widescreen</PresentationFormat>
  <Paragraphs>126</Paragraphs>
  <Slides>23</Slides>
  <Notes>20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4" baseType="lpstr">
      <vt:lpstr>.VnCentury SchoolbookH</vt:lpstr>
      <vt:lpstr>Alfa Slab One</vt:lpstr>
      <vt:lpstr>Arial</vt:lpstr>
      <vt:lpstr>Calibri</vt:lpstr>
      <vt:lpstr>Cambria Math</vt:lpstr>
      <vt:lpstr>Times New Roman</vt:lpstr>
      <vt:lpstr>Wingdings</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86</cp:revision>
  <dcterms:created xsi:type="dcterms:W3CDTF">2024-08-12T01:20:18Z</dcterms:created>
  <dcterms:modified xsi:type="dcterms:W3CDTF">2024-08-24T04:01:58Z</dcterms:modified>
</cp:coreProperties>
</file>