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6" r:id="rId3"/>
    <p:sldId id="259" r:id="rId4"/>
    <p:sldId id="267" r:id="rId5"/>
    <p:sldId id="268" r:id="rId6"/>
    <p:sldId id="269" r:id="rId7"/>
    <p:sldId id="265" r:id="rId8"/>
    <p:sldId id="270" r:id="rId9"/>
    <p:sldId id="271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02"/>
    <a:srgbClr val="67C98C"/>
    <a:srgbClr val="F7FBDD"/>
    <a:srgbClr val="DCF117"/>
    <a:srgbClr val="D5E226"/>
    <a:srgbClr val="66FF33"/>
    <a:srgbClr val="66FF66"/>
    <a:srgbClr val="E2EE42"/>
    <a:srgbClr val="53DDC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306" autoAdjust="0"/>
  </p:normalViewPr>
  <p:slideViewPr>
    <p:cSldViewPr snapToGrid="0">
      <p:cViewPr varScale="1">
        <p:scale>
          <a:sx n="80" d="100"/>
          <a:sy n="80" d="100"/>
        </p:scale>
        <p:origin x="35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2F641-6007-4074-958C-914A138AFF65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273C-EFAE-43A0-A2A1-5052D3AFD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6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9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9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7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1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8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66720"/>
            <a:ext cx="12192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C00000"/>
                </a:solidFill>
                <a:latin typeface="+mj-lt"/>
              </a:rPr>
              <a:t>CHỦ ĐỀ </a:t>
            </a:r>
            <a:r>
              <a:rPr lang="en-US" sz="3600" dirty="0" smtClean="0">
                <a:solidFill>
                  <a:srgbClr val="C00000"/>
                </a:solidFill>
                <a:latin typeface="+mj-lt"/>
              </a:rPr>
              <a:t>6</a:t>
            </a:r>
            <a:endParaRPr lang="vi-VN" sz="3600" dirty="0" smtClean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PHÁT TRIỂN BẢN THÂN</a:t>
            </a:r>
            <a:endParaRPr lang="en-US" sz="36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67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9365" y="2717953"/>
            <a:ext cx="68532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TỔNG KẾT/ </a:t>
            </a:r>
            <a:r>
              <a:rPr lang="vi-VN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CAM KẾT </a:t>
            </a:r>
          </a:p>
          <a:p>
            <a:pPr algn="ctr"/>
            <a:r>
              <a:rPr lang="vi-VN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CHẤP HÀNH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78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20436"/>
            <a:ext cx="121920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CHỦ ĐỀ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6</a:t>
            </a:r>
          </a:p>
          <a:p>
            <a:pPr algn="ctr"/>
            <a:r>
              <a:rPr lang="en-US" sz="3200" b="1" dirty="0" smtClean="0">
                <a:latin typeface="+mj-lt"/>
              </a:rPr>
              <a:t>PHÁT TRIỂN BẢN THÂN </a:t>
            </a:r>
            <a:r>
              <a:rPr lang="vi-VN" sz="3200" b="1" dirty="0" smtClean="0">
                <a:latin typeface="+mj-lt"/>
              </a:rPr>
              <a:t>(TUẦN </a:t>
            </a:r>
            <a:r>
              <a:rPr lang="en-US" sz="3200" b="1" dirty="0" smtClean="0">
                <a:latin typeface="+mj-lt"/>
              </a:rPr>
              <a:t>22</a:t>
            </a:r>
            <a:r>
              <a:rPr lang="vi-VN" sz="3200" b="1" dirty="0" smtClean="0">
                <a:latin typeface="+mj-lt"/>
              </a:rPr>
              <a:t>)</a:t>
            </a:r>
            <a:endParaRPr lang="en-US" sz="32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7707" y="12550"/>
            <a:ext cx="46551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latin typeface="+mj-lt"/>
              </a:rPr>
              <a:t>SINH HOẠT LỚP</a:t>
            </a:r>
            <a:endParaRPr lang="en-US" sz="4000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7654"/>
            <a:ext cx="12192000" cy="506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385454" y="1981201"/>
            <a:ext cx="9434945" cy="1918854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Tổng kết hoạt động tuần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22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và </a:t>
            </a:r>
            <a:endParaRPr lang="en-US" sz="32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phương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hướng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hoạt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động tuần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3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35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1588" y="96983"/>
            <a:ext cx="12192000" cy="77585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Tổng kết hoạt động tuần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22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phương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hướng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hoạt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động tuần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2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438400" y="1433945"/>
            <a:ext cx="6221555" cy="3442855"/>
          </a:xfrm>
          <a:prstGeom prst="round2Diag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Sơ kết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Từng tổ báo cáo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Lớp trưởng tập hợp ý kiến tình hình hoạt động của tổ, lớp trong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35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1588" y="96983"/>
            <a:ext cx="12192000" cy="77585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Tổng kết hoạt động tuần 1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phương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hướng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hoạt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động tuần 2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2175164" y="962891"/>
            <a:ext cx="8437417" cy="4911436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67C9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Phương án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ổn định, duy trì nền nếp quy định.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thực hiện tốt các nội quy của nhà trường đề ra.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Tích cực học tập để nâng cao chất lượng. 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duy trì các hoạt động: thể dục, vệ sinh trường, lớp xanh, sạch, đẹp và cả ý thức nói lời hay, làm việc tốt ....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Thực hiện các hoạt động khác theo phân công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3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147454" y="2213275"/>
            <a:ext cx="7869382" cy="243921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56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0" y="0"/>
            <a:ext cx="12192000" cy="1023609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1818" y="1123930"/>
            <a:ext cx="11560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737" y="1643713"/>
            <a:ext cx="7145263" cy="52142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1818" y="2444094"/>
            <a:ext cx="39158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33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68442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lowchart: Alternate Process 7"/>
          <p:cNvSpPr/>
          <p:nvPr/>
        </p:nvSpPr>
        <p:spPr>
          <a:xfrm>
            <a:off x="0" y="-168442"/>
            <a:ext cx="12192000" cy="1023609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078" y="878947"/>
            <a:ext cx="7665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5206" y="1856124"/>
            <a:ext cx="4704351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u="sng" dirty="0" err="1" smtClean="0">
                <a:solidFill>
                  <a:srgbClr val="828202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600" i="1" u="sng" dirty="0" smtClean="0">
                <a:solidFill>
                  <a:srgbClr val="828202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endParaRPr lang="en-US" sz="2600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i="1" u="sng" dirty="0" smtClean="0">
                <a:solidFill>
                  <a:srgbClr val="82820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i="1" u="sng" dirty="0" err="1" smtClean="0">
                <a:solidFill>
                  <a:srgbClr val="828202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00" i="1" u="sng" dirty="0" smtClean="0">
                <a:solidFill>
                  <a:srgbClr val="828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u="sng" dirty="0" err="1" smtClean="0">
                <a:solidFill>
                  <a:srgbClr val="828202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600" i="1" u="sng" dirty="0" smtClean="0">
                <a:solidFill>
                  <a:srgbClr val="828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u="sng" dirty="0" err="1" smtClean="0">
                <a:solidFill>
                  <a:srgbClr val="828202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600" i="1" u="sng" dirty="0" smtClean="0">
                <a:solidFill>
                  <a:srgbClr val="828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u="sng" dirty="0" err="1" smtClean="0">
                <a:solidFill>
                  <a:srgbClr val="82820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i="1" u="sng" dirty="0" smtClean="0">
                <a:solidFill>
                  <a:srgbClr val="828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u="sng" dirty="0" err="1" smtClean="0">
                <a:solidFill>
                  <a:srgbClr val="828202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i="1" u="sng" dirty="0" smtClean="0">
                <a:solidFill>
                  <a:srgbClr val="828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u="sng" dirty="0" err="1" smtClean="0">
                <a:solidFill>
                  <a:srgbClr val="82820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i="1" u="sng" dirty="0" smtClean="0">
                <a:solidFill>
                  <a:srgbClr val="828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u="sng" dirty="0" err="1" smtClean="0">
                <a:solidFill>
                  <a:srgbClr val="82820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i="1" u="sng" dirty="0" smtClean="0">
                <a:solidFill>
                  <a:srgbClr val="82820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600" i="1" u="sng" dirty="0" smtClean="0">
                <a:solidFill>
                  <a:srgbClr val="82820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i="1" u="sng" dirty="0" err="1" smtClean="0">
                <a:solidFill>
                  <a:srgbClr val="828202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600" i="1" u="sng" dirty="0" smtClean="0">
                <a:solidFill>
                  <a:srgbClr val="828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u="sng" dirty="0" err="1" smtClean="0">
                <a:solidFill>
                  <a:srgbClr val="828202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00" i="1" u="sng" dirty="0" smtClean="0">
                <a:solidFill>
                  <a:srgbClr val="828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u="sng" dirty="0" err="1" smtClean="0">
                <a:solidFill>
                  <a:srgbClr val="82820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i="1" u="sng" dirty="0" smtClean="0">
                <a:solidFill>
                  <a:srgbClr val="828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u="sng" dirty="0" err="1" smtClean="0">
                <a:solidFill>
                  <a:srgbClr val="82820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2600" i="1" u="sng" dirty="0" smtClean="0">
              <a:solidFill>
                <a:srgbClr val="82820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i="1" u="sng" dirty="0" smtClean="0">
                <a:solidFill>
                  <a:srgbClr val="82820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i="1" u="sng" dirty="0" err="1" smtClean="0">
                <a:solidFill>
                  <a:srgbClr val="82820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i="1" u="sng" dirty="0" smtClean="0">
                <a:solidFill>
                  <a:srgbClr val="828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u="sng" dirty="0" err="1" smtClean="0">
                <a:solidFill>
                  <a:srgbClr val="828202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i="1" u="sng" dirty="0" smtClean="0">
                <a:solidFill>
                  <a:srgbClr val="828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u="sng" dirty="0" err="1" smtClean="0">
                <a:solidFill>
                  <a:srgbClr val="82820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i="1" u="sng" dirty="0" smtClean="0">
                <a:solidFill>
                  <a:srgbClr val="828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u="sng" dirty="0" err="1" smtClean="0">
                <a:solidFill>
                  <a:srgbClr val="82820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i="1" u="sng" dirty="0" smtClean="0">
                <a:solidFill>
                  <a:srgbClr val="82820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600" i="1" u="sng" dirty="0" smtClean="0">
                <a:solidFill>
                  <a:srgbClr val="828202"/>
                </a:solidFill>
                <a:latin typeface="Times New Roman" pitchFamily="18" charset="0"/>
                <a:cs typeface="Times New Roman" pitchFamily="18" charset="0"/>
              </a:rPr>
              <a:t>- Ý </a:t>
            </a:r>
            <a:r>
              <a:rPr lang="en-US" sz="2600" i="1" u="sng" dirty="0" err="1" smtClean="0">
                <a:solidFill>
                  <a:srgbClr val="828202"/>
                </a:solidFill>
                <a:latin typeface="Times New Roman" pitchFamily="18" charset="0"/>
                <a:cs typeface="Times New Roman" pitchFamily="18" charset="0"/>
              </a:rPr>
              <a:t>ngĩa</a:t>
            </a:r>
            <a:r>
              <a:rPr lang="en-US" sz="2600" i="1" u="sng" dirty="0" smtClean="0">
                <a:solidFill>
                  <a:srgbClr val="828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u="sng" dirty="0" err="1" smtClean="0">
                <a:solidFill>
                  <a:srgbClr val="82820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i="1" u="sng" dirty="0" smtClean="0">
                <a:solidFill>
                  <a:srgbClr val="828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u="sng" dirty="0" err="1" smtClean="0">
                <a:solidFill>
                  <a:srgbClr val="828202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i="1" u="sng" dirty="0" smtClean="0">
                <a:solidFill>
                  <a:srgbClr val="828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u="sng" dirty="0" err="1" smtClean="0">
                <a:solidFill>
                  <a:srgbClr val="82820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i="1" u="sng" dirty="0" smtClean="0">
                <a:solidFill>
                  <a:srgbClr val="828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u="sng" dirty="0" err="1" smtClean="0">
                <a:solidFill>
                  <a:srgbClr val="82820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2600" i="1" u="sng" dirty="0" smtClean="0">
              <a:solidFill>
                <a:srgbClr val="82820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800" i="1" u="sng" dirty="0" smtClean="0">
              <a:solidFill>
                <a:srgbClr val="82820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10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147454" y="2213275"/>
            <a:ext cx="7869382" cy="243921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9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5416</TotalTime>
  <Words>342</Words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2022-03-07T03:29:52Z</dcterms:created>
  <dcterms:modified xsi:type="dcterms:W3CDTF">2023-02-08T07:20:08Z</dcterms:modified>
</cp:coreProperties>
</file>