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61" r:id="rId2"/>
    <p:sldId id="262" r:id="rId3"/>
    <p:sldId id="263" r:id="rId4"/>
    <p:sldId id="316" r:id="rId5"/>
    <p:sldId id="264" r:id="rId6"/>
    <p:sldId id="265" r:id="rId7"/>
    <p:sldId id="267" r:id="rId8"/>
    <p:sldId id="318" r:id="rId9"/>
    <p:sldId id="319" r:id="rId10"/>
    <p:sldId id="320" r:id="rId11"/>
    <p:sldId id="352" r:id="rId12"/>
    <p:sldId id="321" r:id="rId13"/>
    <p:sldId id="323" r:id="rId14"/>
    <p:sldId id="324" r:id="rId15"/>
    <p:sldId id="326" r:id="rId16"/>
    <p:sldId id="353" r:id="rId17"/>
    <p:sldId id="327" r:id="rId18"/>
    <p:sldId id="286" r:id="rId19"/>
    <p:sldId id="287" r:id="rId20"/>
    <p:sldId id="288" r:id="rId21"/>
    <p:sldId id="354" r:id="rId22"/>
    <p:sldId id="295" r:id="rId23"/>
    <p:sldId id="260" r:id="rId24"/>
    <p:sldId id="355" r:id="rId25"/>
    <p:sldId id="293" r:id="rId26"/>
    <p:sldId id="328" r:id="rId27"/>
    <p:sldId id="258" r:id="rId28"/>
    <p:sldId id="296" r:id="rId29"/>
    <p:sldId id="271" r:id="rId30"/>
    <p:sldId id="274" r:id="rId31"/>
    <p:sldId id="356" r:id="rId32"/>
    <p:sldId id="357" r:id="rId33"/>
    <p:sldId id="299" r:id="rId34"/>
    <p:sldId id="275" r:id="rId35"/>
    <p:sldId id="276" r:id="rId36"/>
    <p:sldId id="280" r:id="rId37"/>
    <p:sldId id="298" r:id="rId38"/>
    <p:sldId id="30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85" d="100"/>
          <a:sy n="85" d="100"/>
        </p:scale>
        <p:origin x="54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b="0" dirty="0">
                <a:latin typeface="Arial" panose="020B0604020202020204" pitchFamily="34" charset="0"/>
              </a:rPr>
              <a:t>28</a:t>
            </a:fld>
            <a:endParaRPr lang="en-US" sz="1200" b="0" dirty="0">
              <a:latin typeface="Arial" panose="020B0604020202020204" pitchFamily="34" charset="0"/>
            </a:endParaRPr>
          </a:p>
        </p:txBody>
      </p:sp>
      <p:sp>
        <p:nvSpPr>
          <p:cNvPr id="40963" name="Rectangle 2"/>
          <p:cNvSpPr>
            <a:spLocks noGrp="1" noRot="1" noChangeAspect="1" noTextEdit="1"/>
          </p:cNvSpPr>
          <p:nvPr>
            <p:ph type="sldImg"/>
          </p:nvPr>
        </p:nvSpPr>
        <p:spPr/>
      </p:sp>
      <p:sp>
        <p:nvSpPr>
          <p:cNvPr id="40964" name="Rectangle 3"/>
          <p:cNvSpPr>
            <a:spLocks noGrp="1"/>
          </p:cNvSpPr>
          <p:nvPr>
            <p:ph type="body" idx="1"/>
          </p:nvPr>
        </p:nvSpPr>
        <p:spPr/>
        <p:txBody>
          <a:bodyPr wrap="square" lIns="91440" tIns="45720" rIns="91440" bIns="45720" anchor="t" anchorCtr="0"/>
          <a:lstStyle/>
          <a:p>
            <a:pPr lvl="0" eaLnBrk="1" hangingPunct="1"/>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图片占位符 1"/>
          <p:cNvSpPr>
            <a:spLocks noGrp="1"/>
          </p:cNvSpPr>
          <p:nvPr>
            <p:ph type="pic" idx="10"/>
          </p:nvPr>
        </p:nvSpPr>
        <p:spPr>
          <a:xfrm>
            <a:off x="6112316" y="0"/>
            <a:ext cx="6079684" cy="6051112"/>
          </a:xfrm>
        </p:spPr>
        <p:txBody>
          <a:bodyPr/>
          <a:lstStyle/>
          <a:p>
            <a:endParaRPr lang="zh-CN" altLang="en-US"/>
          </a:p>
        </p:txBody>
      </p:sp>
      <p:sp>
        <p:nvSpPr>
          <p:cNvPr id="3" name="图片占位符 2"/>
          <p:cNvSpPr>
            <a:spLocks noGrp="1"/>
          </p:cNvSpPr>
          <p:nvPr>
            <p:ph type="pic" sz="quarter" idx="11"/>
          </p:nvPr>
        </p:nvSpPr>
        <p:spPr>
          <a:xfrm>
            <a:off x="911227" y="4095751"/>
            <a:ext cx="3603625" cy="2105025"/>
          </a:xfrm>
          <a:prstGeom prst="rect">
            <a:avLst/>
          </a:prstGeom>
        </p:spPr>
        <p:txBody>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Times New Roman" panose="02020603050405020304" pitchFamily="18" charset="0"/>
              </a:rPr>
              <a:t>‹#›</a:t>
            </a:fld>
            <a:endParaRPr 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audio" Target="../media/audio3.wav"/></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 name="5"/>
          <p:cNvPicPr>
            <a:picLocks noChangeAspect="1"/>
          </p:cNvPicPr>
          <p:nvPr/>
        </p:nvPicPr>
        <p:blipFill rotWithShape="1">
          <a:blip r:embed="rId2">
            <a:extLst>
              <a:ext uri="{28A0092B-C50C-407E-A947-70E740481C1C}">
                <a14:useLocalDpi xmlns:a14="http://schemas.microsoft.com/office/drawing/2010/main" val="0"/>
              </a:ext>
            </a:extLst>
          </a:blip>
          <a:srcRect l="60800" t="2371" b="22251"/>
          <a:stretch>
            <a:fillRect/>
          </a:stretch>
        </p:blipFill>
        <p:spPr>
          <a:xfrm>
            <a:off x="1692910" y="1768475"/>
            <a:ext cx="2761615" cy="3877310"/>
          </a:xfrm>
          <a:prstGeom prst="rect">
            <a:avLst/>
          </a:prstGeom>
        </p:spPr>
      </p:pic>
      <p:pic>
        <p:nvPicPr>
          <p:cNvPr id="9" name="Picture 11" descr="POINSET3"/>
          <p:cNvPicPr>
            <a:picLocks noChangeAspect="1"/>
          </p:cNvPicPr>
          <p:nvPr/>
        </p:nvPicPr>
        <p:blipFill>
          <a:blip r:embed="rId3"/>
          <a:stretch>
            <a:fillRect/>
          </a:stretch>
        </p:blipFill>
        <p:spPr>
          <a:xfrm>
            <a:off x="8115935" y="2471420"/>
            <a:ext cx="2514600" cy="4443730"/>
          </a:xfrm>
          <a:prstGeom prst="rect">
            <a:avLst/>
          </a:prstGeom>
          <a:noFill/>
          <a:ln w="9525">
            <a:noFill/>
          </a:ln>
        </p:spPr>
      </p:pic>
      <p:pic>
        <p:nvPicPr>
          <p:cNvPr id="20" name="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5535" y="2471420"/>
            <a:ext cx="3172460" cy="3174365"/>
          </a:xfrm>
          <a:prstGeom prst="rect">
            <a:avLst/>
          </a:prstGeom>
        </p:spPr>
      </p:pic>
      <p:sp>
        <p:nvSpPr>
          <p:cNvPr id="3" name="Text Box 2"/>
          <p:cNvSpPr txBox="1"/>
          <p:nvPr/>
        </p:nvSpPr>
        <p:spPr>
          <a:xfrm>
            <a:off x="297815" y="224790"/>
            <a:ext cx="11424285" cy="1077218"/>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marL="342900" indent="-342900" algn="ctr">
              <a:spcBef>
                <a:spcPct val="20000"/>
              </a:spcBef>
            </a:pPr>
            <a:r>
              <a:rPr lang="en-US" sz="3200" b="1" dirty="0">
                <a:solidFill>
                  <a:srgbClr val="FF0000"/>
                </a:solidFill>
                <a:latin typeface="Arial" panose="020B0604020202020204" pitchFamily="34" charset="0"/>
                <a:cs typeface="Arial" panose="020B0604020202020204" pitchFamily="34" charset="0"/>
                <a:sym typeface="+mn-ea"/>
              </a:rPr>
              <a:t>BÀI </a:t>
            </a:r>
            <a:r>
              <a:rPr lang="vi-VN" sz="3200" b="1" dirty="0">
                <a:solidFill>
                  <a:srgbClr val="FF0000"/>
                </a:solidFill>
                <a:latin typeface="Arial" panose="020B0604020202020204" pitchFamily="34" charset="0"/>
                <a:cs typeface="Arial" panose="020B0604020202020204" pitchFamily="34" charset="0"/>
                <a:sym typeface="+mn-ea"/>
              </a:rPr>
              <a:t>16</a:t>
            </a:r>
            <a:r>
              <a:rPr lang="en-US" sz="3200" b="1" dirty="0">
                <a:solidFill>
                  <a:srgbClr val="FF0000"/>
                </a:solidFill>
                <a:latin typeface="Arial" panose="020B0604020202020204" pitchFamily="34" charset="0"/>
                <a:cs typeface="Arial" panose="020B0604020202020204" pitchFamily="34" charset="0"/>
                <a:sym typeface="+mn-ea"/>
              </a:rPr>
              <a:t>: </a:t>
            </a:r>
            <a:r>
              <a:rPr sz="3200" b="1" dirty="0">
                <a:solidFill>
                  <a:srgbClr val="FF0000"/>
                </a:solidFill>
                <a:latin typeface="Arial" panose="020B0604020202020204" pitchFamily="34" charset="0"/>
                <a:cs typeface="Arial" panose="020B0604020202020204" pitchFamily="34" charset="0"/>
                <a:sym typeface="+mn-ea"/>
              </a:rPr>
              <a:t>HOẠT ĐỘNG CỦA NGUYỄN ÁI QUỐC Ở NƯỚC NGOÀI TRONG NHỮNG NĂM </a:t>
            </a:r>
            <a:r>
              <a:rPr lang="vi-VN" sz="3200" b="1" dirty="0">
                <a:solidFill>
                  <a:srgbClr val="FF0000"/>
                </a:solidFill>
                <a:latin typeface="Arial" panose="020B0604020202020204" pitchFamily="34" charset="0"/>
                <a:cs typeface="Arial" panose="020B0604020202020204" pitchFamily="34" charset="0"/>
                <a:sym typeface="+mn-ea"/>
              </a:rPr>
              <a:t>(</a:t>
            </a:r>
            <a:r>
              <a:rPr sz="3200" b="1" dirty="0">
                <a:solidFill>
                  <a:srgbClr val="FF0000"/>
                </a:solidFill>
                <a:latin typeface="Arial" panose="020B0604020202020204" pitchFamily="34" charset="0"/>
                <a:cs typeface="Arial" panose="020B0604020202020204" pitchFamily="34" charset="0"/>
                <a:sym typeface="+mn-ea"/>
              </a:rPr>
              <a:t>1919 - 1925</a:t>
            </a:r>
            <a:r>
              <a:rPr lang="en-US" sz="3200" b="1" dirty="0">
                <a:solidFill>
                  <a:srgbClr val="FF0000"/>
                </a:solidFill>
                <a:latin typeface="Arial" panose="020B0604020202020204" pitchFamily="34" charset="0"/>
                <a:cs typeface="Arial" panose="020B0604020202020204" pitchFamily="34" charset="0"/>
                <a:sym typeface="+mn-ea"/>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7" presetClass="path" presetSubtype="0" accel="50000" decel="50000" fill="hold" nodeType="withEffect">
                                  <p:stCondLst>
                                    <p:cond delay="3000"/>
                                  </p:stCondLst>
                                  <p:childTnLst>
                                    <p:animMotion origin="layout" path="M -0.10312 0.23789 L -0.04983 0.16384 C -0.03889 0.14872 -0.02292 0.12404 -0.00677 0.09812 C 0.01163 0.06727 0.0257 0.0432 0.03542 0.02376 L 0.08038 -0.06418 " pathEditMode="relative" rAng="-2562540" ptsTypes="FffFF">
                                      <p:cBhvr>
                                        <p:cTn id="9" dur="1750" spd="-100000" fill="hold"/>
                                        <p:tgtEl>
                                          <p:spTgt spid="6"/>
                                        </p:tgtEl>
                                        <p:attrNameLst>
                                          <p:attrName>ppt_x</p:attrName>
                                          <p:attrName>ppt_y</p:attrName>
                                        </p:attrNameLst>
                                      </p:cBhvr>
                                      <p:rCtr x="9427" y="-14594"/>
                                    </p:animMotion>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rc 37"/>
          <p:cNvSpPr/>
          <p:nvPr/>
        </p:nvSpPr>
        <p:spPr>
          <a:xfrm rot="12738438">
            <a:off x="1950392" y="838112"/>
            <a:ext cx="918949" cy="1828975"/>
          </a:xfrm>
          <a:prstGeom prst="arc">
            <a:avLst>
              <a:gd name="adj1" fmla="val 16200000"/>
              <a:gd name="adj2" fmla="val 4928368"/>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ounded Rectangle 3"/>
          <p:cNvSpPr/>
          <p:nvPr/>
        </p:nvSpPr>
        <p:spPr>
          <a:xfrm>
            <a:off x="0" y="2289175"/>
            <a:ext cx="4801235" cy="174117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ct val="20000"/>
              </a:spcBef>
            </a:pPr>
            <a:r>
              <a:rPr sz="2400" b="1" dirty="0">
                <a:solidFill>
                  <a:srgbClr val="FFFF00"/>
                </a:solidFill>
                <a:latin typeface="Lucida Bright" panose="02040602050505020304" charset="0"/>
                <a:cs typeface="Lucida Bright" panose="02040602050505020304" charset="0"/>
                <a:sym typeface="+mn-ea"/>
              </a:rPr>
              <a:t>HOẠT ĐỘNG CỦA</a:t>
            </a:r>
            <a:r>
              <a:rPr lang="en-US" sz="2400" b="1" dirty="0">
                <a:solidFill>
                  <a:srgbClr val="FFFF00"/>
                </a:solidFill>
                <a:latin typeface="Lucida Bright" panose="02040602050505020304" charset="0"/>
                <a:cs typeface="Lucida Bright" panose="02040602050505020304" charset="0"/>
                <a:sym typeface="+mn-ea"/>
              </a:rPr>
              <a:t> </a:t>
            </a:r>
            <a:r>
              <a:rPr sz="2400" b="1" dirty="0">
                <a:solidFill>
                  <a:srgbClr val="FFFF00"/>
                </a:solidFill>
                <a:latin typeface="Lucida Bright" panose="02040602050505020304" charset="0"/>
                <a:cs typeface="Lucida Bright" panose="02040602050505020304" charset="0"/>
                <a:sym typeface="+mn-ea"/>
              </a:rPr>
              <a:t>NGUYỄN ÁI QUỐC</a:t>
            </a:r>
            <a:r>
              <a:rPr lang="en-US" sz="2400" b="1" dirty="0">
                <a:solidFill>
                  <a:srgbClr val="FFFF00"/>
                </a:solidFill>
                <a:latin typeface="Lucida Bright" panose="02040602050505020304" charset="0"/>
                <a:cs typeface="Lucida Bright" panose="02040602050505020304" charset="0"/>
                <a:sym typeface="+mn-ea"/>
              </a:rPr>
              <a:t> </a:t>
            </a:r>
            <a:r>
              <a:rPr sz="2400" b="1" dirty="0">
                <a:solidFill>
                  <a:srgbClr val="FFFF00"/>
                </a:solidFill>
                <a:latin typeface="Lucida Bright" panose="02040602050505020304" charset="0"/>
                <a:cs typeface="Lucida Bright" panose="02040602050505020304" charset="0"/>
                <a:sym typeface="+mn-ea"/>
              </a:rPr>
              <a:t>Ở</a:t>
            </a:r>
            <a:r>
              <a:rPr lang="en-US" sz="2400" b="1" dirty="0">
                <a:solidFill>
                  <a:srgbClr val="FFFF00"/>
                </a:solidFill>
                <a:latin typeface="Lucida Bright" panose="02040602050505020304" charset="0"/>
                <a:cs typeface="Lucida Bright" panose="02040602050505020304" charset="0"/>
                <a:sym typeface="+mn-ea"/>
              </a:rPr>
              <a:t> </a:t>
            </a:r>
            <a:r>
              <a:rPr sz="2400" b="1" dirty="0">
                <a:solidFill>
                  <a:srgbClr val="FFFF00"/>
                </a:solidFill>
                <a:latin typeface="Lucida Bright" panose="02040602050505020304" charset="0"/>
                <a:cs typeface="Lucida Bright" panose="02040602050505020304" charset="0"/>
                <a:sym typeface="+mn-ea"/>
              </a:rPr>
              <a:t>NƯỚC NGOÀ</a:t>
            </a:r>
            <a:r>
              <a:rPr lang="en-US" sz="2400" b="1" dirty="0">
                <a:solidFill>
                  <a:srgbClr val="FFFF00"/>
                </a:solidFill>
                <a:latin typeface="Lucida Bright" panose="02040602050505020304" charset="0"/>
                <a:cs typeface="Lucida Bright" panose="02040602050505020304" charset="0"/>
                <a:sym typeface="+mn-ea"/>
              </a:rPr>
              <a:t>I</a:t>
            </a:r>
            <a:r>
              <a:rPr sz="2400" b="1" dirty="0">
                <a:solidFill>
                  <a:srgbClr val="FFFF00"/>
                </a:solidFill>
                <a:latin typeface="Lucida Bright" panose="02040602050505020304" charset="0"/>
                <a:cs typeface="Lucida Bright" panose="02040602050505020304" charset="0"/>
                <a:sym typeface="+mn-ea"/>
              </a:rPr>
              <a:t> TRONG NHỮNG NĂM 1919 - 1925</a:t>
            </a:r>
            <a:endParaRPr lang="en-US" sz="2400" b="1" dirty="0">
              <a:solidFill>
                <a:srgbClr val="FFFF00"/>
              </a:solidFill>
              <a:latin typeface="Lucida Bright" panose="02040602050505020304" charset="0"/>
              <a:cs typeface="Lucida Bright" panose="02040602050505020304" charset="0"/>
              <a:sym typeface="+mn-ea"/>
            </a:endParaRPr>
          </a:p>
        </p:txBody>
      </p:sp>
      <p:sp>
        <p:nvSpPr>
          <p:cNvPr id="6" name="Rounded Rectangle 5"/>
          <p:cNvSpPr/>
          <p:nvPr/>
        </p:nvSpPr>
        <p:spPr>
          <a:xfrm>
            <a:off x="2514600" y="314325"/>
            <a:ext cx="2286000" cy="1363980"/>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ucida Bright" panose="02040602050505020304" charset="0"/>
                <a:cs typeface="Lucida Bright" panose="02040602050505020304" charset="0"/>
              </a:rPr>
              <a:t>I. Nguyễn Ái Quốc ở Pháp</a:t>
            </a:r>
          </a:p>
          <a:p>
            <a:pPr algn="ctr"/>
            <a:r>
              <a:rPr lang="en-US" sz="2000" b="1" dirty="0">
                <a:solidFill>
                  <a:schemeClr val="tx1"/>
                </a:solidFill>
                <a:latin typeface="Lucida Bright" panose="02040602050505020304" charset="0"/>
                <a:cs typeface="Lucida Bright" panose="02040602050505020304" charset="0"/>
              </a:rPr>
              <a:t>(1919-1923)</a:t>
            </a:r>
          </a:p>
        </p:txBody>
      </p:sp>
      <p:sp>
        <p:nvSpPr>
          <p:cNvPr id="7" name="Rounded Rectangle 6"/>
          <p:cNvSpPr/>
          <p:nvPr/>
        </p:nvSpPr>
        <p:spPr>
          <a:xfrm>
            <a:off x="5181600" y="304800"/>
            <a:ext cx="6676390" cy="1238885"/>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buNone/>
            </a:pPr>
            <a:r>
              <a:rPr lang="en-US" altLang="en-US" sz="2000" dirty="0">
                <a:solidFill>
                  <a:schemeClr val="tx1"/>
                </a:solidFill>
                <a:latin typeface="Lucida Bright" panose="02040602050505020304" charset="0"/>
                <a:cs typeface="Lucida Bright" panose="02040602050505020304" charset="0"/>
                <a:sym typeface="+mn-ea"/>
              </a:rPr>
              <a:t>Ngày 18/6/1919 thay mặt những người Việt Nam yêu nước gửi tới hội nghị Véc xai  bản yêu sách 8 điểm đòi quyền tự do bình đẳng, tự quyết của dân tộc Việt Nam.</a:t>
            </a:r>
          </a:p>
        </p:txBody>
      </p:sp>
      <p:sp>
        <p:nvSpPr>
          <p:cNvPr id="8" name="Rounded Rectangle 7"/>
          <p:cNvSpPr/>
          <p:nvPr/>
        </p:nvSpPr>
        <p:spPr>
          <a:xfrm>
            <a:off x="5181600" y="1755140"/>
            <a:ext cx="6676390" cy="188595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l"/>
            <a:r>
              <a:rPr lang="en-US" sz="2000" dirty="0" err="1">
                <a:solidFill>
                  <a:schemeClr val="tx1"/>
                </a:solidFill>
                <a:latin typeface="Lucida Bright" panose="02040602050505020304" charset="0"/>
                <a:cs typeface="Lucida Bright" panose="02040602050505020304" charset="0"/>
                <a:sym typeface="+mn-ea"/>
              </a:rPr>
              <a:t>Tháng</a:t>
            </a:r>
            <a:r>
              <a:rPr lang="en-US" sz="2000" dirty="0">
                <a:solidFill>
                  <a:schemeClr val="tx1"/>
                </a:solidFill>
                <a:latin typeface="Lucida Bright" panose="02040602050505020304" charset="0"/>
                <a:cs typeface="Lucida Bright" panose="02040602050505020304" charset="0"/>
                <a:sym typeface="+mn-ea"/>
              </a:rPr>
              <a:t> 7/1920: </a:t>
            </a:r>
            <a:r>
              <a:rPr lang="en-US" sz="2000" dirty="0" err="1">
                <a:solidFill>
                  <a:schemeClr val="tx1"/>
                </a:solidFill>
                <a:latin typeface="Lucida Bright" panose="02040602050505020304" charset="0"/>
                <a:cs typeface="Lucida Bright" panose="02040602050505020304" charset="0"/>
                <a:sym typeface="+mn-ea"/>
              </a:rPr>
              <a:t>Đọc</a:t>
            </a:r>
            <a:r>
              <a:rPr lang="en-US" sz="2000" dirty="0">
                <a:solidFill>
                  <a:schemeClr val="tx1"/>
                </a:solidFill>
                <a:latin typeface="Lucida Bright" panose="02040602050505020304" charset="0"/>
                <a:cs typeface="Lucida Bright" panose="02040602050505020304" charset="0"/>
                <a:sym typeface="+mn-ea"/>
              </a:rPr>
              <a:t> </a:t>
            </a:r>
            <a:r>
              <a:rPr lang="en-US" sz="2000" dirty="0" err="1">
                <a:solidFill>
                  <a:schemeClr val="tx1"/>
                </a:solidFill>
                <a:latin typeface="Lucida Bright" panose="02040602050505020304" charset="0"/>
                <a:cs typeface="Lucida Bright" panose="02040602050505020304" charset="0"/>
                <a:sym typeface="+mn-ea"/>
              </a:rPr>
              <a:t>sơ</a:t>
            </a:r>
            <a:r>
              <a:rPr lang="en-US" sz="2000" dirty="0">
                <a:solidFill>
                  <a:schemeClr val="tx1"/>
                </a:solidFill>
                <a:latin typeface="Lucida Bright" panose="02040602050505020304" charset="0"/>
                <a:cs typeface="Lucida Bright" panose="02040602050505020304" charset="0"/>
                <a:sym typeface="+mn-ea"/>
              </a:rPr>
              <a:t> </a:t>
            </a:r>
            <a:r>
              <a:rPr lang="en-US" sz="2000" dirty="0" err="1">
                <a:solidFill>
                  <a:schemeClr val="tx1"/>
                </a:solidFill>
                <a:latin typeface="Lucida Bright" panose="02040602050505020304" charset="0"/>
                <a:cs typeface="Lucida Bright" panose="02040602050505020304" charset="0"/>
                <a:sym typeface="+mn-ea"/>
              </a:rPr>
              <a:t>thảo</a:t>
            </a:r>
            <a:r>
              <a:rPr lang="en-US" sz="2000" dirty="0">
                <a:solidFill>
                  <a:schemeClr val="tx1"/>
                </a:solidFill>
                <a:latin typeface="Lucida Bright" panose="02040602050505020304" charset="0"/>
                <a:cs typeface="Lucida Bright" panose="02040602050505020304" charset="0"/>
                <a:sym typeface="+mn-ea"/>
              </a:rPr>
              <a:t> </a:t>
            </a:r>
            <a:r>
              <a:rPr lang="en-US" sz="2000" dirty="0" err="1">
                <a:solidFill>
                  <a:schemeClr val="tx1"/>
                </a:solidFill>
                <a:latin typeface="Lucida Bright" panose="02040602050505020304" charset="0"/>
                <a:cs typeface="Lucida Bright" panose="02040602050505020304" charset="0"/>
                <a:sym typeface="+mn-ea"/>
              </a:rPr>
              <a:t>lần</a:t>
            </a:r>
            <a:r>
              <a:rPr lang="en-US" sz="2000" dirty="0">
                <a:solidFill>
                  <a:schemeClr val="tx1"/>
                </a:solidFill>
                <a:latin typeface="Lucida Bright" panose="02040602050505020304" charset="0"/>
                <a:cs typeface="Lucida Bright" panose="02040602050505020304" charset="0"/>
                <a:sym typeface="+mn-ea"/>
              </a:rPr>
              <a:t> </a:t>
            </a:r>
            <a:r>
              <a:rPr lang="en-US" sz="2000" dirty="0" err="1">
                <a:solidFill>
                  <a:schemeClr val="tx1"/>
                </a:solidFill>
                <a:latin typeface="Lucida Bright" panose="02040602050505020304" charset="0"/>
                <a:cs typeface="Lucida Bright" panose="02040602050505020304" charset="0"/>
                <a:sym typeface="+mn-ea"/>
              </a:rPr>
              <a:t>thứ</a:t>
            </a:r>
            <a:r>
              <a:rPr lang="en-US" sz="2000" dirty="0">
                <a:solidFill>
                  <a:schemeClr val="tx1"/>
                </a:solidFill>
                <a:latin typeface="Lucida Bright" panose="02040602050505020304" charset="0"/>
                <a:cs typeface="Lucida Bright" panose="02040602050505020304" charset="0"/>
                <a:sym typeface="+mn-ea"/>
              </a:rPr>
              <a:t> </a:t>
            </a:r>
            <a:r>
              <a:rPr lang="en-US" sz="2000" dirty="0" err="1">
                <a:solidFill>
                  <a:schemeClr val="tx1"/>
                </a:solidFill>
                <a:latin typeface="Lucida Bright" panose="02040602050505020304" charset="0"/>
                <a:cs typeface="Lucida Bright" panose="02040602050505020304" charset="0"/>
                <a:sym typeface="+mn-ea"/>
              </a:rPr>
              <a:t>nhất</a:t>
            </a:r>
            <a:r>
              <a:rPr lang="en-US" sz="2000" dirty="0">
                <a:solidFill>
                  <a:schemeClr val="tx1"/>
                </a:solidFill>
                <a:latin typeface="Lucida Bright" panose="02040602050505020304" charset="0"/>
                <a:cs typeface="Lucida Bright" panose="02040602050505020304" charset="0"/>
                <a:sym typeface="+mn-ea"/>
              </a:rPr>
              <a:t> </a:t>
            </a:r>
            <a:r>
              <a:rPr lang="en-US" sz="2000" dirty="0" err="1">
                <a:solidFill>
                  <a:schemeClr val="tx1"/>
                </a:solidFill>
                <a:latin typeface="Lucida Bright" panose="02040602050505020304" charset="0"/>
                <a:cs typeface="Lucida Bright" panose="02040602050505020304" charset="0"/>
                <a:sym typeface="+mn-ea"/>
              </a:rPr>
              <a:t>những</a:t>
            </a:r>
            <a:r>
              <a:rPr lang="en-US" sz="2000" dirty="0">
                <a:solidFill>
                  <a:schemeClr val="tx1"/>
                </a:solidFill>
                <a:latin typeface="Lucida Bright" panose="02040602050505020304" charset="0"/>
                <a:cs typeface="Lucida Bright" panose="02040602050505020304" charset="0"/>
                <a:sym typeface="+mn-ea"/>
              </a:rPr>
              <a:t> </a:t>
            </a:r>
            <a:r>
              <a:rPr lang="en-US" sz="2000" dirty="0" err="1">
                <a:solidFill>
                  <a:schemeClr val="tx1"/>
                </a:solidFill>
                <a:latin typeface="Lucida Bright" panose="02040602050505020304" charset="0"/>
                <a:cs typeface="Lucida Bright" panose="02040602050505020304" charset="0"/>
                <a:sym typeface="+mn-ea"/>
              </a:rPr>
              <a:t>luận</a:t>
            </a:r>
            <a:r>
              <a:rPr lang="en-US" sz="2000" dirty="0">
                <a:solidFill>
                  <a:schemeClr val="tx1"/>
                </a:solidFill>
                <a:latin typeface="Lucida Bright" panose="02040602050505020304" charset="0"/>
                <a:cs typeface="Lucida Bright" panose="02040602050505020304" charset="0"/>
                <a:sym typeface="+mn-ea"/>
              </a:rPr>
              <a:t> </a:t>
            </a:r>
            <a:r>
              <a:rPr lang="en-US" sz="2000" dirty="0" err="1">
                <a:solidFill>
                  <a:schemeClr val="tx1"/>
                </a:solidFill>
                <a:latin typeface="Lucida Bright" panose="02040602050505020304" charset="0"/>
                <a:cs typeface="Lucida Bright" panose="02040602050505020304" charset="0"/>
                <a:sym typeface="+mn-ea"/>
              </a:rPr>
              <a:t>cương</a:t>
            </a:r>
            <a:r>
              <a:rPr lang="en-US" sz="2000" dirty="0">
                <a:solidFill>
                  <a:schemeClr val="tx1"/>
                </a:solidFill>
                <a:latin typeface="Lucida Bright" panose="02040602050505020304" charset="0"/>
                <a:cs typeface="Lucida Bright" panose="02040602050505020304" charset="0"/>
                <a:sym typeface="+mn-ea"/>
              </a:rPr>
              <a:t> </a:t>
            </a:r>
            <a:r>
              <a:rPr lang="en-US" sz="2000" dirty="0" err="1">
                <a:solidFill>
                  <a:schemeClr val="tx1"/>
                </a:solidFill>
                <a:latin typeface="Lucida Bright" panose="02040602050505020304" charset="0"/>
                <a:cs typeface="Lucida Bright" panose="02040602050505020304" charset="0"/>
                <a:sym typeface="+mn-ea"/>
              </a:rPr>
              <a:t>về</a:t>
            </a:r>
            <a:r>
              <a:rPr lang="en-US" sz="2000" dirty="0">
                <a:solidFill>
                  <a:schemeClr val="tx1"/>
                </a:solidFill>
                <a:latin typeface="Lucida Bright" panose="02040602050505020304" charset="0"/>
                <a:cs typeface="Lucida Bright" panose="02040602050505020304" charset="0"/>
                <a:sym typeface="+mn-ea"/>
              </a:rPr>
              <a:t> </a:t>
            </a:r>
            <a:r>
              <a:rPr lang="en-US" sz="2000" dirty="0" err="1">
                <a:solidFill>
                  <a:schemeClr val="tx1"/>
                </a:solidFill>
                <a:latin typeface="Lucida Bright" panose="02040602050505020304" charset="0"/>
                <a:cs typeface="Lucida Bright" panose="02040602050505020304" charset="0"/>
                <a:sym typeface="+mn-ea"/>
              </a:rPr>
              <a:t>vấn</a:t>
            </a:r>
            <a:r>
              <a:rPr lang="en-US" sz="2000" dirty="0">
                <a:solidFill>
                  <a:schemeClr val="tx1"/>
                </a:solidFill>
                <a:latin typeface="Lucida Bright" panose="02040602050505020304" charset="0"/>
                <a:cs typeface="Lucida Bright" panose="02040602050505020304" charset="0"/>
                <a:sym typeface="+mn-ea"/>
              </a:rPr>
              <a:t> </a:t>
            </a:r>
            <a:r>
              <a:rPr lang="en-US" sz="2000" dirty="0" err="1">
                <a:solidFill>
                  <a:schemeClr val="tx1"/>
                </a:solidFill>
                <a:latin typeface="Lucida Bright" panose="02040602050505020304" charset="0"/>
                <a:cs typeface="Lucida Bright" panose="02040602050505020304" charset="0"/>
                <a:sym typeface="+mn-ea"/>
              </a:rPr>
              <a:t>đề</a:t>
            </a:r>
            <a:r>
              <a:rPr lang="en-US" sz="2000" dirty="0">
                <a:solidFill>
                  <a:schemeClr val="tx1"/>
                </a:solidFill>
                <a:latin typeface="Lucida Bright" panose="02040602050505020304" charset="0"/>
                <a:cs typeface="Lucida Bright" panose="02040602050505020304" charset="0"/>
                <a:sym typeface="+mn-ea"/>
              </a:rPr>
              <a:t> </a:t>
            </a:r>
            <a:r>
              <a:rPr lang="en-US" sz="2000" dirty="0" err="1">
                <a:solidFill>
                  <a:schemeClr val="tx1"/>
                </a:solidFill>
                <a:latin typeface="Lucida Bright" panose="02040602050505020304" charset="0"/>
                <a:cs typeface="Lucida Bright" panose="02040602050505020304" charset="0"/>
                <a:sym typeface="+mn-ea"/>
              </a:rPr>
              <a:t>dân</a:t>
            </a:r>
            <a:r>
              <a:rPr lang="en-US" sz="2000" dirty="0">
                <a:solidFill>
                  <a:schemeClr val="tx1"/>
                </a:solidFill>
                <a:latin typeface="Lucida Bright" panose="02040602050505020304" charset="0"/>
                <a:cs typeface="Lucida Bright" panose="02040602050505020304" charset="0"/>
                <a:sym typeface="+mn-ea"/>
              </a:rPr>
              <a:t> </a:t>
            </a:r>
            <a:r>
              <a:rPr lang="en-US" sz="2000" dirty="0" err="1">
                <a:solidFill>
                  <a:schemeClr val="tx1"/>
                </a:solidFill>
                <a:latin typeface="Lucida Bright" panose="02040602050505020304" charset="0"/>
                <a:cs typeface="Lucida Bright" panose="02040602050505020304" charset="0"/>
                <a:sym typeface="+mn-ea"/>
              </a:rPr>
              <a:t>tộc</a:t>
            </a:r>
            <a:r>
              <a:rPr lang="en-US" sz="2000" dirty="0">
                <a:solidFill>
                  <a:schemeClr val="tx1"/>
                </a:solidFill>
                <a:latin typeface="Lucida Bright" panose="02040602050505020304" charset="0"/>
                <a:cs typeface="Lucida Bright" panose="02040602050505020304" charset="0"/>
                <a:sym typeface="+mn-ea"/>
              </a:rPr>
              <a:t> </a:t>
            </a:r>
            <a:r>
              <a:rPr lang="en-US" sz="2000" dirty="0" err="1">
                <a:solidFill>
                  <a:schemeClr val="tx1"/>
                </a:solidFill>
                <a:latin typeface="Lucida Bright" panose="02040602050505020304" charset="0"/>
                <a:cs typeface="Lucida Bright" panose="02040602050505020304" charset="0"/>
                <a:sym typeface="+mn-ea"/>
              </a:rPr>
              <a:t>và</a:t>
            </a:r>
            <a:r>
              <a:rPr lang="en-US" sz="2000" dirty="0">
                <a:solidFill>
                  <a:schemeClr val="tx1"/>
                </a:solidFill>
                <a:latin typeface="Lucida Bright" panose="02040602050505020304" charset="0"/>
                <a:cs typeface="Lucida Bright" panose="02040602050505020304" charset="0"/>
                <a:sym typeface="+mn-ea"/>
              </a:rPr>
              <a:t> </a:t>
            </a:r>
            <a:r>
              <a:rPr lang="en-US" sz="2000" dirty="0" err="1">
                <a:solidFill>
                  <a:schemeClr val="tx1"/>
                </a:solidFill>
                <a:latin typeface="Lucida Bright" panose="02040602050505020304" charset="0"/>
                <a:cs typeface="Lucida Bright" panose="02040602050505020304" charset="0"/>
                <a:sym typeface="+mn-ea"/>
              </a:rPr>
              <a:t>thuộc</a:t>
            </a:r>
            <a:r>
              <a:rPr lang="en-US" sz="2000" dirty="0">
                <a:solidFill>
                  <a:schemeClr val="tx1"/>
                </a:solidFill>
                <a:latin typeface="Lucida Bright" panose="02040602050505020304" charset="0"/>
                <a:cs typeface="Lucida Bright" panose="02040602050505020304" charset="0"/>
                <a:sym typeface="+mn-ea"/>
              </a:rPr>
              <a:t> </a:t>
            </a:r>
            <a:r>
              <a:rPr lang="en-US" sz="2000" dirty="0" err="1">
                <a:solidFill>
                  <a:schemeClr val="tx1"/>
                </a:solidFill>
                <a:latin typeface="Lucida Bright" panose="02040602050505020304" charset="0"/>
                <a:cs typeface="Lucida Bright" panose="02040602050505020304" charset="0"/>
                <a:sym typeface="+mn-ea"/>
              </a:rPr>
              <a:t>địa</a:t>
            </a:r>
            <a:r>
              <a:rPr lang="en-US" sz="2000" dirty="0">
                <a:solidFill>
                  <a:schemeClr val="tx1"/>
                </a:solidFill>
                <a:latin typeface="Lucida Bright" panose="02040602050505020304" charset="0"/>
                <a:cs typeface="Lucida Bright" panose="02040602050505020304" charset="0"/>
                <a:sym typeface="+mn-ea"/>
              </a:rPr>
              <a:t> </a:t>
            </a:r>
            <a:r>
              <a:rPr lang="en-US" sz="2000" dirty="0" err="1">
                <a:solidFill>
                  <a:schemeClr val="tx1"/>
                </a:solidFill>
                <a:latin typeface="Lucida Bright" panose="02040602050505020304" charset="0"/>
                <a:cs typeface="Lucida Bright" panose="02040602050505020304" charset="0"/>
                <a:sym typeface="+mn-ea"/>
              </a:rPr>
              <a:t>của</a:t>
            </a:r>
            <a:r>
              <a:rPr lang="en-US" sz="2000" dirty="0">
                <a:solidFill>
                  <a:schemeClr val="tx1"/>
                </a:solidFill>
                <a:latin typeface="Lucida Bright" panose="02040602050505020304" charset="0"/>
                <a:cs typeface="Lucida Bright" panose="02040602050505020304" charset="0"/>
                <a:sym typeface="+mn-ea"/>
              </a:rPr>
              <a:t> Lê Nin. </a:t>
            </a:r>
            <a:r>
              <a:rPr lang="en-US" sz="2000" dirty="0">
                <a:solidFill>
                  <a:schemeClr val="tx1"/>
                </a:solidFill>
                <a:highlight>
                  <a:srgbClr val="00FF00"/>
                </a:highlight>
                <a:latin typeface="Lucida Bright" panose="02040602050505020304" charset="0"/>
                <a:cs typeface="Lucida Bright" panose="02040602050505020304" charset="0"/>
                <a:sym typeface="+mn-ea"/>
              </a:rPr>
              <a:t>(</a:t>
            </a:r>
            <a:r>
              <a:rPr lang="en-US" sz="2000" dirty="0" err="1">
                <a:solidFill>
                  <a:schemeClr val="tx1"/>
                </a:solidFill>
                <a:highlight>
                  <a:srgbClr val="00FF00"/>
                </a:highlight>
                <a:latin typeface="Lucida Bright" panose="02040602050505020304" charset="0"/>
                <a:cs typeface="Lucida Bright" panose="02040602050505020304" charset="0"/>
                <a:sym typeface="+mn-ea"/>
              </a:rPr>
              <a:t>tìm</a:t>
            </a:r>
            <a:r>
              <a:rPr lang="en-US" sz="2000" dirty="0">
                <a:solidFill>
                  <a:schemeClr val="tx1"/>
                </a:solidFill>
                <a:highlight>
                  <a:srgbClr val="00FF00"/>
                </a:highlight>
                <a:latin typeface="Lucida Bright" panose="02040602050505020304" charset="0"/>
                <a:cs typeface="Lucida Bright" panose="02040602050505020304" charset="0"/>
                <a:sym typeface="+mn-ea"/>
              </a:rPr>
              <a:t> </a:t>
            </a:r>
            <a:r>
              <a:rPr lang="en-US" sz="2000" dirty="0" err="1">
                <a:solidFill>
                  <a:schemeClr val="tx1"/>
                </a:solidFill>
                <a:highlight>
                  <a:srgbClr val="00FF00"/>
                </a:highlight>
                <a:latin typeface="Lucida Bright" panose="02040602050505020304" charset="0"/>
                <a:cs typeface="Lucida Bright" panose="02040602050505020304" charset="0"/>
                <a:sym typeface="+mn-ea"/>
              </a:rPr>
              <a:t>ra</a:t>
            </a:r>
            <a:r>
              <a:rPr lang="en-US" sz="2000" dirty="0">
                <a:solidFill>
                  <a:schemeClr val="tx1"/>
                </a:solidFill>
                <a:highlight>
                  <a:srgbClr val="00FF00"/>
                </a:highlight>
                <a:latin typeface="Lucida Bright" panose="02040602050505020304" charset="0"/>
                <a:cs typeface="Lucida Bright" panose="02040602050505020304" charset="0"/>
                <a:sym typeface="+mn-ea"/>
              </a:rPr>
              <a:t> con </a:t>
            </a:r>
            <a:r>
              <a:rPr lang="en-US" sz="2000" dirty="0" err="1">
                <a:solidFill>
                  <a:schemeClr val="tx1"/>
                </a:solidFill>
                <a:highlight>
                  <a:srgbClr val="00FF00"/>
                </a:highlight>
                <a:latin typeface="Lucida Bright" panose="02040602050505020304" charset="0"/>
                <a:cs typeface="Lucida Bright" panose="02040602050505020304" charset="0"/>
                <a:sym typeface="+mn-ea"/>
              </a:rPr>
              <a:t>đường</a:t>
            </a:r>
            <a:r>
              <a:rPr lang="en-US" sz="2000" dirty="0">
                <a:solidFill>
                  <a:schemeClr val="tx1"/>
                </a:solidFill>
                <a:highlight>
                  <a:srgbClr val="00FF00"/>
                </a:highlight>
                <a:latin typeface="Lucida Bright" panose="02040602050505020304" charset="0"/>
                <a:cs typeface="Lucida Bright" panose="02040602050505020304" charset="0"/>
                <a:sym typeface="+mn-ea"/>
              </a:rPr>
              <a:t> </a:t>
            </a:r>
            <a:r>
              <a:rPr lang="en-US" sz="2000" dirty="0" err="1">
                <a:solidFill>
                  <a:schemeClr val="tx1"/>
                </a:solidFill>
                <a:highlight>
                  <a:srgbClr val="00FF00"/>
                </a:highlight>
                <a:latin typeface="Lucida Bright" panose="02040602050505020304" charset="0"/>
                <a:cs typeface="Lucida Bright" panose="02040602050505020304" charset="0"/>
                <a:sym typeface="+mn-ea"/>
              </a:rPr>
              <a:t>cứu</a:t>
            </a:r>
            <a:r>
              <a:rPr lang="en-US" sz="2000" dirty="0">
                <a:solidFill>
                  <a:schemeClr val="tx1"/>
                </a:solidFill>
                <a:highlight>
                  <a:srgbClr val="00FF00"/>
                </a:highlight>
                <a:latin typeface="Lucida Bright" panose="02040602050505020304" charset="0"/>
                <a:cs typeface="Lucida Bright" panose="02040602050505020304" charset="0"/>
                <a:sym typeface="+mn-ea"/>
              </a:rPr>
              <a:t> </a:t>
            </a:r>
            <a:r>
              <a:rPr lang="en-US" sz="2000" dirty="0" err="1">
                <a:solidFill>
                  <a:schemeClr val="tx1"/>
                </a:solidFill>
                <a:highlight>
                  <a:srgbClr val="00FF00"/>
                </a:highlight>
                <a:latin typeface="Lucida Bright" panose="02040602050505020304" charset="0"/>
                <a:cs typeface="Lucida Bright" panose="02040602050505020304" charset="0"/>
                <a:sym typeface="+mn-ea"/>
              </a:rPr>
              <a:t>nước</a:t>
            </a:r>
            <a:r>
              <a:rPr lang="en-US" sz="2000" dirty="0">
                <a:solidFill>
                  <a:schemeClr val="tx1"/>
                </a:solidFill>
                <a:highlight>
                  <a:srgbClr val="00FF00"/>
                </a:highlight>
                <a:latin typeface="Lucida Bright" panose="02040602050505020304" charset="0"/>
                <a:cs typeface="Lucida Bright" panose="02040602050505020304" charset="0"/>
                <a:sym typeface="+mn-ea"/>
              </a:rPr>
              <a:t>, </a:t>
            </a:r>
            <a:r>
              <a:rPr lang="en-US" sz="2000" dirty="0" err="1">
                <a:solidFill>
                  <a:schemeClr val="tx1"/>
                </a:solidFill>
                <a:highlight>
                  <a:srgbClr val="00FF00"/>
                </a:highlight>
                <a:latin typeface="Lucida Bright" panose="02040602050505020304" charset="0"/>
                <a:cs typeface="Lucida Bright" panose="02040602050505020304" charset="0"/>
                <a:sym typeface="+mn-ea"/>
              </a:rPr>
              <a:t>giải</a:t>
            </a:r>
            <a:r>
              <a:rPr lang="en-US" sz="2000" dirty="0">
                <a:solidFill>
                  <a:schemeClr val="tx1"/>
                </a:solidFill>
                <a:highlight>
                  <a:srgbClr val="00FF00"/>
                </a:highlight>
                <a:latin typeface="Lucida Bright" panose="02040602050505020304" charset="0"/>
                <a:cs typeface="Lucida Bright" panose="02040602050505020304" charset="0"/>
                <a:sym typeface="+mn-ea"/>
              </a:rPr>
              <a:t> </a:t>
            </a:r>
            <a:r>
              <a:rPr lang="en-US" sz="2000" dirty="0" err="1">
                <a:solidFill>
                  <a:schemeClr val="tx1"/>
                </a:solidFill>
                <a:highlight>
                  <a:srgbClr val="00FF00"/>
                </a:highlight>
                <a:latin typeface="Lucida Bright" panose="02040602050505020304" charset="0"/>
                <a:cs typeface="Lucida Bright" panose="02040602050505020304" charset="0"/>
                <a:sym typeface="+mn-ea"/>
              </a:rPr>
              <a:t>phóng</a:t>
            </a:r>
            <a:r>
              <a:rPr lang="en-US" sz="2000" dirty="0">
                <a:solidFill>
                  <a:schemeClr val="tx1"/>
                </a:solidFill>
                <a:highlight>
                  <a:srgbClr val="00FF00"/>
                </a:highlight>
                <a:latin typeface="Lucida Bright" panose="02040602050505020304" charset="0"/>
                <a:cs typeface="Lucida Bright" panose="02040602050505020304" charset="0"/>
                <a:sym typeface="+mn-ea"/>
              </a:rPr>
              <a:t> </a:t>
            </a:r>
            <a:r>
              <a:rPr lang="en-US" sz="2000" dirty="0" err="1">
                <a:solidFill>
                  <a:schemeClr val="tx1"/>
                </a:solidFill>
                <a:highlight>
                  <a:srgbClr val="00FF00"/>
                </a:highlight>
                <a:latin typeface="Lucida Bright" panose="02040602050505020304" charset="0"/>
                <a:cs typeface="Lucida Bright" panose="02040602050505020304" charset="0"/>
                <a:sym typeface="+mn-ea"/>
              </a:rPr>
              <a:t>dân</a:t>
            </a:r>
            <a:r>
              <a:rPr lang="en-US" sz="2000" dirty="0">
                <a:solidFill>
                  <a:schemeClr val="tx1"/>
                </a:solidFill>
                <a:highlight>
                  <a:srgbClr val="00FF00"/>
                </a:highlight>
                <a:latin typeface="Lucida Bright" panose="02040602050505020304" charset="0"/>
                <a:cs typeface="Lucida Bright" panose="02040602050505020304" charset="0"/>
                <a:sym typeface="+mn-ea"/>
              </a:rPr>
              <a:t> </a:t>
            </a:r>
            <a:r>
              <a:rPr lang="en-US" sz="2000" dirty="0" err="1">
                <a:solidFill>
                  <a:schemeClr val="tx1"/>
                </a:solidFill>
                <a:highlight>
                  <a:srgbClr val="00FF00"/>
                </a:highlight>
                <a:latin typeface="Lucida Bright" panose="02040602050505020304" charset="0"/>
                <a:cs typeface="Lucida Bright" panose="02040602050505020304" charset="0"/>
                <a:sym typeface="+mn-ea"/>
              </a:rPr>
              <a:t>tộc</a:t>
            </a:r>
            <a:r>
              <a:rPr lang="en-US" sz="2000" dirty="0">
                <a:solidFill>
                  <a:schemeClr val="tx1"/>
                </a:solidFill>
                <a:highlight>
                  <a:srgbClr val="00FF00"/>
                </a:highlight>
                <a:latin typeface="Lucida Bright" panose="02040602050505020304" charset="0"/>
                <a:cs typeface="Lucida Bright" panose="02040602050505020304" charset="0"/>
                <a:sym typeface="+mn-ea"/>
              </a:rPr>
              <a:t>).</a:t>
            </a:r>
          </a:p>
        </p:txBody>
      </p:sp>
      <p:cxnSp>
        <p:nvCxnSpPr>
          <p:cNvPr id="21" name="Straight Connector 20"/>
          <p:cNvCxnSpPr/>
          <p:nvPr/>
        </p:nvCxnSpPr>
        <p:spPr>
          <a:xfrm rot="5400000">
            <a:off x="4191000" y="1905000"/>
            <a:ext cx="15240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53000" y="1143000"/>
            <a:ext cx="228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53000" y="2667000"/>
            <a:ext cx="228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00600" y="1143000"/>
            <a:ext cx="228600" cy="158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538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26978" name="AutoShape 2"/>
          <p:cNvSpPr>
            <a:spLocks noChangeArrowheads="1"/>
          </p:cNvSpPr>
          <p:nvPr/>
        </p:nvSpPr>
        <p:spPr bwMode="auto">
          <a:xfrm>
            <a:off x="914400" y="457200"/>
            <a:ext cx="10896600" cy="4343400"/>
          </a:xfrm>
          <a:prstGeom prst="cloudCallout">
            <a:avLst>
              <a:gd name="adj1" fmla="val -28574"/>
              <a:gd name="adj2" fmla="val 66190"/>
            </a:avLst>
          </a:prstGeom>
          <a:solidFill>
            <a:schemeClr val="bg1"/>
          </a:solidFill>
          <a:ln w="9525">
            <a:solidFill>
              <a:schemeClr val="bg1"/>
            </a:solid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Trong</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bài</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thơ</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Người</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đi</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tìm</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hình</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của</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nước</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của</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nhà</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thơ</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Chế</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Lan</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Viên</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có</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đoạn</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Lệ</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Bác</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Hồ</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rơi</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trên</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chữ</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Lê-nin</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Bốn</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bức</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tường</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im</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nghe</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Bác</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lật</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từng</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trang</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sách</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gấp</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Tưởng</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bên</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ngoài</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đất</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nước</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đợi</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mong</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tin,</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Bác</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reo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lên</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như</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nói</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cùng</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dân</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tộc</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Cơm</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áo</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là</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đây</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hạnh</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phúc</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đây</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rồi</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Hình</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của</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Đảng</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lồng</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trong</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hình</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của</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nước</a:t>
            </a:r>
            <a:endPar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Phút</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khóc</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đầu</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tiên</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là</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phút</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Bác</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Hồ</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0"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cười</a:t>
            </a:r>
            <a:r>
              <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1"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Em</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hãy</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cho</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biết</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đoạn</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thơ</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trên</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đề</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cập</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đến</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sự</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kiện</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gì</a:t>
            </a:r>
            <a:r>
              <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graphicFrame>
        <p:nvGraphicFramePr>
          <p:cNvPr id="131074" name="Object 2"/>
          <p:cNvGraphicFramePr>
            <a:graphicFrameLocks noGrp="1" noChangeAspect="1"/>
          </p:cNvGraphicFramePr>
          <p:nvPr>
            <p:ph/>
          </p:nvPr>
        </p:nvGraphicFramePr>
        <p:xfrm>
          <a:off x="2514600" y="120650"/>
          <a:ext cx="6781800" cy="3904615"/>
        </p:xfrm>
        <a:graphic>
          <a:graphicData uri="http://schemas.openxmlformats.org/presentationml/2006/ole">
            <mc:AlternateContent xmlns:mc="http://schemas.openxmlformats.org/markup-compatibility/2006">
              <mc:Choice xmlns:v="urn:schemas-microsoft-com:vml" Requires="v">
                <p:oleObj r:id="rId2" imgW="5153025" imgH="3810000" progId="MS_ClipArt_Gallery.5">
                  <p:embed/>
                </p:oleObj>
              </mc:Choice>
              <mc:Fallback>
                <p:oleObj r:id="rId2" imgW="5153025" imgH="3810000" progId="MS_ClipArt_Gallery.5">
                  <p:embed/>
                  <p:pic>
                    <p:nvPicPr>
                      <p:cNvPr id="0" name="Picture 3080"/>
                      <p:cNvPicPr/>
                      <p:nvPr/>
                    </p:nvPicPr>
                    <p:blipFill>
                      <a:blip r:embed="rId3"/>
                      <a:srcRect/>
                      <a:stretch>
                        <a:fillRect/>
                      </a:stretch>
                    </p:blipFill>
                    <p:spPr>
                      <a:xfrm>
                        <a:off x="2514600" y="120650"/>
                        <a:ext cx="6781800" cy="3904615"/>
                      </a:xfrm>
                      <a:prstGeom prst="rect">
                        <a:avLst/>
                      </a:prstGeom>
                      <a:noFill/>
                      <a:ln w="76200">
                        <a:solidFill>
                          <a:schemeClr val="bg1">
                            <a:alpha val="100000"/>
                          </a:schemeClr>
                        </a:solidFill>
                        <a:miter lim="800000"/>
                        <a:headEnd/>
                        <a:tailEnd/>
                      </a:ln>
                    </p:spPr>
                  </p:pic>
                </p:oleObj>
              </mc:Fallback>
            </mc:AlternateContent>
          </a:graphicData>
        </a:graphic>
      </p:graphicFrame>
      <p:sp>
        <p:nvSpPr>
          <p:cNvPr id="131075" name="AutoShape 3"/>
          <p:cNvSpPr>
            <a:spLocks noChangeArrowheads="1"/>
          </p:cNvSpPr>
          <p:nvPr/>
        </p:nvSpPr>
        <p:spPr bwMode="auto">
          <a:xfrm>
            <a:off x="2590800" y="4343400"/>
            <a:ext cx="7162800" cy="1143000"/>
          </a:xfrm>
          <a:prstGeom prst="cloudCallout">
            <a:avLst>
              <a:gd name="adj1" fmla="val -16046"/>
              <a:gd name="adj2" fmla="val 96667"/>
            </a:avLst>
          </a:prstGeom>
          <a:solidFill>
            <a:schemeClr val="bg1"/>
          </a:solidFill>
          <a:ln w="9525">
            <a:solidFill>
              <a:schemeClr val="tx1"/>
            </a:solidFill>
            <a:roun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Bức ảnh này gợi ta nhớ về sự kiện lịch sử nào?</a:t>
            </a:r>
          </a:p>
        </p:txBody>
      </p:sp>
      <p:sp>
        <p:nvSpPr>
          <p:cNvPr id="131076" name="Text Box 4"/>
          <p:cNvSpPr txBox="1"/>
          <p:nvPr/>
        </p:nvSpPr>
        <p:spPr>
          <a:xfrm>
            <a:off x="1828800" y="5791200"/>
            <a:ext cx="8534400" cy="521970"/>
          </a:xfrm>
          <a:prstGeom prst="rect">
            <a:avLst/>
          </a:prstGeom>
          <a:noFill/>
          <a:ln w="9525">
            <a:noFill/>
          </a:ln>
        </p:spPr>
        <p:txBody>
          <a:bodyPr>
            <a:spAutoFit/>
          </a:bodyPr>
          <a:lstStyle/>
          <a:p>
            <a:pPr algn="ctr" eaLnBrk="0" hangingPunct="0">
              <a:spcBef>
                <a:spcPct val="50000"/>
              </a:spcBef>
            </a:pPr>
            <a:r>
              <a:rPr sz="2800" dirty="0">
                <a:solidFill>
                  <a:srgbClr val="002060"/>
                </a:solidFill>
                <a:latin typeface="Arial" panose="020B0604020202020204" pitchFamily="34" charset="0"/>
                <a:cs typeface="Arial" panose="020B0604020202020204" pitchFamily="34" charset="0"/>
              </a:rPr>
              <a:t>NGUYỄN ÁI QUỐC TẠI ĐẠI HỘI TUA (1920)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circle(in)">
                                      <p:cBhvr>
                                        <p:cTn id="7" dur="2000"/>
                                        <p:tgtEl>
                                          <p:spTgt spid="13107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31075"/>
                                        </p:tgtEl>
                                        <p:attrNameLst>
                                          <p:attrName>style.visibility</p:attrName>
                                        </p:attrNameLst>
                                      </p:cBhvr>
                                      <p:to>
                                        <p:strVal val="visible"/>
                                      </p:to>
                                    </p:set>
                                    <p:animEffect transition="in" filter="wedge">
                                      <p:cBhvr>
                                        <p:cTn id="12" dur="2000"/>
                                        <p:tgtEl>
                                          <p:spTgt spid="13107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grpId="1" nodeType="clickEffect">
                                  <p:stCondLst>
                                    <p:cond delay="0"/>
                                  </p:stCondLst>
                                  <p:childTnLst>
                                    <p:animEffect transition="out" filter="wedge">
                                      <p:cBhvr>
                                        <p:cTn id="16" dur="2000"/>
                                        <p:tgtEl>
                                          <p:spTgt spid="131075"/>
                                        </p:tgtEl>
                                      </p:cBhvr>
                                    </p:animEffect>
                                    <p:set>
                                      <p:cBhvr>
                                        <p:cTn id="17" dur="1" fill="hold">
                                          <p:stCondLst>
                                            <p:cond delay="1999"/>
                                          </p:stCondLst>
                                        </p:cTn>
                                        <p:tgtEl>
                                          <p:spTgt spid="13107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31076"/>
                                        </p:tgtEl>
                                        <p:attrNameLst>
                                          <p:attrName>style.visibility</p:attrName>
                                        </p:attrNameLst>
                                      </p:cBhvr>
                                      <p:to>
                                        <p:strVal val="visible"/>
                                      </p:to>
                                    </p:set>
                                    <p:animEffect transition="in" filter="strips(downLeft)">
                                      <p:cBhvr>
                                        <p:cTn id="22" dur="5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ldLvl="0" animBg="1"/>
      <p:bldP spid="131075" grpId="1" bldLvl="0" animBg="1"/>
      <p:bldP spid="13107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8" name="Arc 37"/>
          <p:cNvSpPr/>
          <p:nvPr/>
        </p:nvSpPr>
        <p:spPr>
          <a:xfrm rot="12738438">
            <a:off x="1950392" y="838112"/>
            <a:ext cx="918949" cy="1828975"/>
          </a:xfrm>
          <a:prstGeom prst="arc">
            <a:avLst>
              <a:gd name="adj1" fmla="val 16200000"/>
              <a:gd name="adj2" fmla="val 4928368"/>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ounded Rectangle 3"/>
          <p:cNvSpPr/>
          <p:nvPr/>
        </p:nvSpPr>
        <p:spPr>
          <a:xfrm>
            <a:off x="0" y="2289175"/>
            <a:ext cx="4110990" cy="18992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ct val="20000"/>
              </a:spcBef>
            </a:pPr>
            <a:r>
              <a:rPr lang="en-US" sz="2400" b="1" dirty="0">
                <a:solidFill>
                  <a:srgbClr val="7030A0"/>
                </a:solidFill>
                <a:latin typeface="Arial" panose="020B0604020202020204" pitchFamily="34" charset="0"/>
                <a:cs typeface="Arial" panose="020B0604020202020204" pitchFamily="34" charset="0"/>
                <a:sym typeface="+mn-ea"/>
              </a:rPr>
              <a:t>    </a:t>
            </a:r>
            <a:r>
              <a:rPr sz="2400" b="1" dirty="0">
                <a:solidFill>
                  <a:srgbClr val="7030A0"/>
                </a:solidFill>
                <a:latin typeface="Arial" panose="020B0604020202020204" pitchFamily="34" charset="0"/>
                <a:cs typeface="Arial" panose="020B0604020202020204" pitchFamily="34" charset="0"/>
                <a:sym typeface="+mn-ea"/>
              </a:rPr>
              <a:t>HOẠT ĐỘNG CỦA</a:t>
            </a:r>
            <a:r>
              <a:rPr lang="en-US" sz="2400" b="1" dirty="0">
                <a:solidFill>
                  <a:srgbClr val="7030A0"/>
                </a:solidFill>
                <a:latin typeface="Arial" panose="020B0604020202020204" pitchFamily="34" charset="0"/>
                <a:cs typeface="Arial" panose="020B0604020202020204" pitchFamily="34" charset="0"/>
                <a:sym typeface="+mn-ea"/>
              </a:rPr>
              <a:t> </a:t>
            </a:r>
            <a:r>
              <a:rPr sz="2400" b="1" dirty="0">
                <a:solidFill>
                  <a:srgbClr val="7030A0"/>
                </a:solidFill>
                <a:latin typeface="Arial" panose="020B0604020202020204" pitchFamily="34" charset="0"/>
                <a:cs typeface="Arial" panose="020B0604020202020204" pitchFamily="34" charset="0"/>
                <a:sym typeface="+mn-ea"/>
              </a:rPr>
              <a:t>NGUYỄN ÁI QUỐC  Ở</a:t>
            </a:r>
            <a:r>
              <a:rPr lang="en-US" sz="2400" b="1" dirty="0">
                <a:solidFill>
                  <a:srgbClr val="7030A0"/>
                </a:solidFill>
                <a:latin typeface="Arial" panose="020B0604020202020204" pitchFamily="34" charset="0"/>
                <a:cs typeface="Arial" panose="020B0604020202020204" pitchFamily="34" charset="0"/>
                <a:sym typeface="+mn-ea"/>
              </a:rPr>
              <a:t> </a:t>
            </a:r>
            <a:r>
              <a:rPr sz="2400" b="1" dirty="0">
                <a:solidFill>
                  <a:srgbClr val="7030A0"/>
                </a:solidFill>
                <a:latin typeface="Arial" panose="020B0604020202020204" pitchFamily="34" charset="0"/>
                <a:cs typeface="Arial" panose="020B0604020202020204" pitchFamily="34" charset="0"/>
                <a:sym typeface="+mn-ea"/>
              </a:rPr>
              <a:t>NƯỚC NGOÀ</a:t>
            </a:r>
            <a:r>
              <a:rPr lang="en-US" sz="2400" b="1" dirty="0">
                <a:solidFill>
                  <a:srgbClr val="7030A0"/>
                </a:solidFill>
                <a:latin typeface="Arial" panose="020B0604020202020204" pitchFamily="34" charset="0"/>
                <a:cs typeface="Arial" panose="020B0604020202020204" pitchFamily="34" charset="0"/>
                <a:sym typeface="+mn-ea"/>
              </a:rPr>
              <a:t>I</a:t>
            </a:r>
            <a:r>
              <a:rPr sz="2400" b="1" dirty="0">
                <a:solidFill>
                  <a:srgbClr val="7030A0"/>
                </a:solidFill>
                <a:latin typeface="Arial" panose="020B0604020202020204" pitchFamily="34" charset="0"/>
                <a:cs typeface="Arial" panose="020B0604020202020204" pitchFamily="34" charset="0"/>
                <a:sym typeface="+mn-ea"/>
              </a:rPr>
              <a:t> TRONG NHỮNG NĂM 1919 - 1925</a:t>
            </a:r>
            <a:endParaRPr lang="en-US" sz="2400" b="1" dirty="0">
              <a:solidFill>
                <a:srgbClr val="7030A0"/>
              </a:solidFill>
              <a:latin typeface="Arial" panose="020B0604020202020204" pitchFamily="34" charset="0"/>
              <a:cs typeface="Arial" panose="020B0604020202020204" pitchFamily="34" charset="0"/>
              <a:sym typeface="+mn-ea"/>
            </a:endParaRPr>
          </a:p>
        </p:txBody>
      </p:sp>
      <p:sp>
        <p:nvSpPr>
          <p:cNvPr id="6" name="Rounded Rectangle 5"/>
          <p:cNvSpPr/>
          <p:nvPr/>
        </p:nvSpPr>
        <p:spPr>
          <a:xfrm>
            <a:off x="2514600" y="314325"/>
            <a:ext cx="2286000" cy="136398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I. Nguyễn Ái Quốc ở Pháp</a:t>
            </a:r>
          </a:p>
          <a:p>
            <a:pPr algn="ctr"/>
            <a:r>
              <a:rPr lang="en-US" sz="2400" b="1" dirty="0">
                <a:solidFill>
                  <a:schemeClr val="tx1"/>
                </a:solidFill>
                <a:latin typeface="Arial" panose="020B0604020202020204" pitchFamily="34" charset="0"/>
                <a:cs typeface="Arial" panose="020B0604020202020204" pitchFamily="34" charset="0"/>
              </a:rPr>
              <a:t>(1919-1923)</a:t>
            </a:r>
          </a:p>
        </p:txBody>
      </p:sp>
      <p:sp>
        <p:nvSpPr>
          <p:cNvPr id="7" name="Rounded Rectangle 6"/>
          <p:cNvSpPr/>
          <p:nvPr/>
        </p:nvSpPr>
        <p:spPr>
          <a:xfrm>
            <a:off x="5181600" y="304800"/>
            <a:ext cx="6898640" cy="1238885"/>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buNone/>
            </a:pPr>
            <a:r>
              <a:rPr lang="en-US" altLang="en-US" sz="1800" b="1" dirty="0">
                <a:solidFill>
                  <a:schemeClr val="tx1"/>
                </a:solidFill>
                <a:latin typeface="Arial" panose="020B0604020202020204" pitchFamily="34" charset="0"/>
                <a:cs typeface="Arial" panose="020B0604020202020204" pitchFamily="34" charset="0"/>
                <a:sym typeface="+mn-ea"/>
              </a:rPr>
              <a:t>Ngày 18/6/1919 thay mặt những </a:t>
            </a:r>
            <a:r>
              <a:rPr lang="en-US" altLang="en-US" sz="1800" b="1" dirty="0">
                <a:solidFill>
                  <a:schemeClr val="tx1"/>
                </a:solidFill>
                <a:highlight>
                  <a:srgbClr val="00FF00"/>
                </a:highlight>
                <a:latin typeface="Arial" panose="020B0604020202020204" pitchFamily="34" charset="0"/>
                <a:cs typeface="Arial" panose="020B0604020202020204" pitchFamily="34" charset="0"/>
                <a:sym typeface="+mn-ea"/>
              </a:rPr>
              <a:t>người Việt Nam yêu nước </a:t>
            </a:r>
            <a:r>
              <a:rPr lang="en-US" altLang="en-US" sz="1800" b="1" dirty="0">
                <a:solidFill>
                  <a:schemeClr val="tx1"/>
                </a:solidFill>
                <a:latin typeface="Arial" panose="020B0604020202020204" pitchFamily="34" charset="0"/>
                <a:cs typeface="Arial" panose="020B0604020202020204" pitchFamily="34" charset="0"/>
                <a:sym typeface="+mn-ea"/>
              </a:rPr>
              <a:t>gửi tới hội nghị Véc xai  bản yêu sách 8 điểm đòi quyền tự do bình đẳng, tự quyết của dân tộc Việt Nam.</a:t>
            </a:r>
          </a:p>
        </p:txBody>
      </p:sp>
      <p:sp>
        <p:nvSpPr>
          <p:cNvPr id="8" name="Rounded Rectangle 7"/>
          <p:cNvSpPr/>
          <p:nvPr/>
        </p:nvSpPr>
        <p:spPr>
          <a:xfrm>
            <a:off x="5181600" y="1755140"/>
            <a:ext cx="6899275" cy="125730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l"/>
            <a:r>
              <a:rPr lang="en-US" b="1">
                <a:solidFill>
                  <a:schemeClr val="tx1"/>
                </a:solidFill>
                <a:latin typeface="Arial" panose="020B0604020202020204" pitchFamily="34" charset="0"/>
                <a:cs typeface="Arial" panose="020B0604020202020204" pitchFamily="34" charset="0"/>
                <a:sym typeface="+mn-ea"/>
              </a:rPr>
              <a:t>Tháng 7/1920: Đọc sơ thảo lần thứ nhất những luận cương về vấn đề dân tộc và thuộc địa của Lê Nin. Từ đó  Người hoàn toàn tin theo Lê- Nin và Quốc tế thứ 3 </a:t>
            </a:r>
            <a:r>
              <a:rPr lang="en-US" b="1">
                <a:solidFill>
                  <a:schemeClr val="tx1"/>
                </a:solidFill>
                <a:highlight>
                  <a:srgbClr val="00FF00"/>
                </a:highlight>
                <a:latin typeface="Arial" panose="020B0604020202020204" pitchFamily="34" charset="0"/>
                <a:cs typeface="Arial" panose="020B0604020202020204" pitchFamily="34" charset="0"/>
                <a:sym typeface="+mn-ea"/>
              </a:rPr>
              <a:t>(tìm ra con đường cứu nước, giải phóng dân tộc).</a:t>
            </a:r>
            <a:endParaRPr lang="en-US" b="1" dirty="0">
              <a:solidFill>
                <a:schemeClr val="tx1"/>
              </a:solidFill>
              <a:highlight>
                <a:srgbClr val="00FF00"/>
              </a:highlight>
              <a:latin typeface="Arial" panose="020B0604020202020204" pitchFamily="34" charset="0"/>
              <a:cs typeface="Arial" panose="020B0604020202020204" pitchFamily="34" charset="0"/>
              <a:sym typeface="+mn-ea"/>
            </a:endParaRPr>
          </a:p>
        </p:txBody>
      </p:sp>
      <p:sp>
        <p:nvSpPr>
          <p:cNvPr id="9" name="Rounded Rectangle 8"/>
          <p:cNvSpPr/>
          <p:nvPr/>
        </p:nvSpPr>
        <p:spPr>
          <a:xfrm>
            <a:off x="5181600" y="3505200"/>
            <a:ext cx="6899275" cy="176022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Arial" panose="020B0604020202020204" pitchFamily="34" charset="0"/>
                <a:cs typeface="Arial" panose="020B0604020202020204" pitchFamily="34" charset="0"/>
                <a:sym typeface="+mn-ea"/>
              </a:rPr>
              <a:t>Tháng</a:t>
            </a:r>
            <a:r>
              <a:rPr lang="en-US" sz="2000" b="1" dirty="0">
                <a:solidFill>
                  <a:schemeClr val="tx1"/>
                </a:solidFill>
                <a:latin typeface="Arial" panose="020B0604020202020204" pitchFamily="34" charset="0"/>
                <a:cs typeface="Arial" panose="020B0604020202020204" pitchFamily="34" charset="0"/>
                <a:sym typeface="+mn-ea"/>
              </a:rPr>
              <a:t> 12/1920: </a:t>
            </a:r>
            <a:r>
              <a:rPr lang="en-US" sz="2000" b="1" dirty="0" err="1">
                <a:solidFill>
                  <a:schemeClr val="tx1"/>
                </a:solidFill>
                <a:latin typeface="Arial" panose="020B0604020202020204" pitchFamily="34" charset="0"/>
                <a:cs typeface="Arial" panose="020B0604020202020204" pitchFamily="34" charset="0"/>
                <a:sym typeface="+mn-ea"/>
              </a:rPr>
              <a:t>tại</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Đại</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hội</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của</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Đảng</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xã</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hội</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Pháp</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họp</a:t>
            </a:r>
            <a:r>
              <a:rPr lang="en-US" sz="2000" b="1" dirty="0">
                <a:solidFill>
                  <a:schemeClr val="tx1"/>
                </a:solidFill>
                <a:latin typeface="Arial" panose="020B0604020202020204" pitchFamily="34" charset="0"/>
                <a:cs typeface="Arial" panose="020B0604020202020204" pitchFamily="34" charset="0"/>
                <a:sym typeface="+mn-ea"/>
              </a:rPr>
              <a:t> ở </a:t>
            </a:r>
            <a:r>
              <a:rPr lang="en-US" sz="2000" b="1" dirty="0" err="1">
                <a:solidFill>
                  <a:schemeClr val="tx1"/>
                </a:solidFill>
                <a:latin typeface="Arial" panose="020B0604020202020204" pitchFamily="34" charset="0"/>
                <a:cs typeface="Arial" panose="020B0604020202020204" pitchFamily="34" charset="0"/>
                <a:sym typeface="+mn-ea"/>
              </a:rPr>
              <a:t>Tua</a:t>
            </a:r>
            <a:r>
              <a:rPr lang="en-US" sz="2000" b="1" dirty="0">
                <a:solidFill>
                  <a:schemeClr val="tx1"/>
                </a:solidFill>
                <a:latin typeface="Arial" panose="020B0604020202020204" pitchFamily="34" charset="0"/>
                <a:cs typeface="Arial" panose="020B0604020202020204" pitchFamily="34" charset="0"/>
                <a:sym typeface="+mn-ea"/>
              </a:rPr>
              <a:t>, Nguyễn </a:t>
            </a:r>
            <a:r>
              <a:rPr lang="en-US" sz="2000" b="1" dirty="0" err="1">
                <a:solidFill>
                  <a:schemeClr val="tx1"/>
                </a:solidFill>
                <a:latin typeface="Arial" panose="020B0604020202020204" pitchFamily="34" charset="0"/>
                <a:cs typeface="Arial" panose="020B0604020202020204" pitchFamily="34" charset="0"/>
                <a:sym typeface="+mn-ea"/>
              </a:rPr>
              <a:t>Ái</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Quốc</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bỏ</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phiếu</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tán</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thành</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Quốc</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tế</a:t>
            </a:r>
            <a:r>
              <a:rPr lang="en-US" sz="2000" b="1" dirty="0">
                <a:solidFill>
                  <a:schemeClr val="tx1"/>
                </a:solidFill>
                <a:latin typeface="Arial" panose="020B0604020202020204" pitchFamily="34" charset="0"/>
                <a:cs typeface="Arial" panose="020B0604020202020204" pitchFamily="34" charset="0"/>
                <a:sym typeface="+mn-ea"/>
              </a:rPr>
              <a:t> 3 </a:t>
            </a:r>
            <a:r>
              <a:rPr lang="en-US" sz="2000" b="1" dirty="0" err="1">
                <a:solidFill>
                  <a:schemeClr val="tx1"/>
                </a:solidFill>
                <a:latin typeface="Arial" panose="020B0604020202020204" pitchFamily="34" charset="0"/>
                <a:cs typeface="Arial" panose="020B0604020202020204" pitchFamily="34" charset="0"/>
                <a:sym typeface="+mn-ea"/>
              </a:rPr>
              <a:t>và</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tham</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gia</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sáng</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lập</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Đảng</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cộng</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sản</a:t>
            </a:r>
            <a:r>
              <a:rPr lang="en-US" sz="2000" b="1" dirty="0">
                <a:solidFill>
                  <a:schemeClr val="tx1"/>
                </a:solidFill>
                <a:latin typeface="Arial" panose="020B0604020202020204" pitchFamily="34" charset="0"/>
                <a:cs typeface="Arial" panose="020B0604020202020204" pitchFamily="34" charset="0"/>
                <a:sym typeface="+mn-ea"/>
              </a:rPr>
              <a:t> </a:t>
            </a:r>
            <a:r>
              <a:rPr lang="en-US" sz="2000" b="1" dirty="0" err="1">
                <a:solidFill>
                  <a:schemeClr val="tx1"/>
                </a:solidFill>
                <a:latin typeface="Arial" panose="020B0604020202020204" pitchFamily="34" charset="0"/>
                <a:cs typeface="Arial" panose="020B0604020202020204" pitchFamily="34" charset="0"/>
                <a:sym typeface="+mn-ea"/>
              </a:rPr>
              <a:t>Pháp</a:t>
            </a:r>
            <a:r>
              <a:rPr lang="en-US" sz="2000" b="1" dirty="0">
                <a:solidFill>
                  <a:schemeClr val="tx1"/>
                </a:solidFill>
                <a:latin typeface="Arial" panose="020B0604020202020204" pitchFamily="34" charset="0"/>
                <a:cs typeface="Arial" panose="020B0604020202020204" pitchFamily="34" charset="0"/>
                <a:sym typeface="+mn-ea"/>
              </a:rPr>
              <a:t>--&gt;</a:t>
            </a:r>
            <a:r>
              <a:rPr lang="en-US" sz="2000" b="1" dirty="0" err="1">
                <a:solidFill>
                  <a:schemeClr val="tx1"/>
                </a:solidFill>
                <a:highlight>
                  <a:srgbClr val="00FF00"/>
                </a:highlight>
                <a:latin typeface="Arial" panose="020B0604020202020204" pitchFamily="34" charset="0"/>
                <a:cs typeface="Arial" panose="020B0604020202020204" pitchFamily="34" charset="0"/>
                <a:sym typeface="+mn-ea"/>
              </a:rPr>
              <a:t>người</a:t>
            </a:r>
            <a:r>
              <a:rPr lang="en-US" sz="2000" b="1" dirty="0">
                <a:solidFill>
                  <a:schemeClr val="tx1"/>
                </a:solidFill>
                <a:highlight>
                  <a:srgbClr val="00FF00"/>
                </a:highlight>
                <a:latin typeface="Arial" panose="020B0604020202020204" pitchFamily="34" charset="0"/>
                <a:cs typeface="Arial" panose="020B0604020202020204" pitchFamily="34" charset="0"/>
                <a:sym typeface="+mn-ea"/>
              </a:rPr>
              <a:t> VN </a:t>
            </a:r>
            <a:r>
              <a:rPr lang="en-US" sz="2000" b="1" dirty="0" err="1">
                <a:solidFill>
                  <a:schemeClr val="tx1"/>
                </a:solidFill>
                <a:highlight>
                  <a:srgbClr val="00FF00"/>
                </a:highlight>
                <a:latin typeface="Arial" panose="020B0604020202020204" pitchFamily="34" charset="0"/>
                <a:cs typeface="Arial" panose="020B0604020202020204" pitchFamily="34" charset="0"/>
                <a:sym typeface="+mn-ea"/>
              </a:rPr>
              <a:t>yêu</a:t>
            </a:r>
            <a:r>
              <a:rPr lang="en-US" sz="2000" b="1" dirty="0">
                <a:solidFill>
                  <a:schemeClr val="tx1"/>
                </a:solidFill>
                <a:highlight>
                  <a:srgbClr val="00FF00"/>
                </a:highlight>
                <a:latin typeface="Arial" panose="020B0604020202020204" pitchFamily="34" charset="0"/>
                <a:cs typeface="Arial" panose="020B0604020202020204" pitchFamily="34" charset="0"/>
                <a:sym typeface="+mn-ea"/>
              </a:rPr>
              <a:t> </a:t>
            </a:r>
            <a:r>
              <a:rPr lang="en-US" sz="2000" b="1" dirty="0" err="1">
                <a:solidFill>
                  <a:schemeClr val="tx1"/>
                </a:solidFill>
                <a:highlight>
                  <a:srgbClr val="00FF00"/>
                </a:highlight>
                <a:latin typeface="Arial" panose="020B0604020202020204" pitchFamily="34" charset="0"/>
                <a:cs typeface="Arial" panose="020B0604020202020204" pitchFamily="34" charset="0"/>
                <a:sym typeface="+mn-ea"/>
              </a:rPr>
              <a:t>nước</a:t>
            </a:r>
            <a:r>
              <a:rPr lang="en-US" sz="2000" b="1" dirty="0">
                <a:solidFill>
                  <a:schemeClr val="tx1"/>
                </a:solidFill>
                <a:highlight>
                  <a:srgbClr val="00FF00"/>
                </a:highlight>
                <a:latin typeface="Arial" panose="020B0604020202020204" pitchFamily="34" charset="0"/>
                <a:cs typeface="Arial" panose="020B0604020202020204" pitchFamily="34" charset="0"/>
                <a:sym typeface="+mn-ea"/>
              </a:rPr>
              <a:t> </a:t>
            </a:r>
            <a:r>
              <a:rPr lang="en-US" sz="2000" b="1" dirty="0" err="1">
                <a:solidFill>
                  <a:schemeClr val="tx1"/>
                </a:solidFill>
                <a:highlight>
                  <a:srgbClr val="00FF00"/>
                </a:highlight>
                <a:latin typeface="Arial" panose="020B0604020202020204" pitchFamily="34" charset="0"/>
                <a:cs typeface="Arial" panose="020B0604020202020204" pitchFamily="34" charset="0"/>
                <a:sym typeface="+mn-ea"/>
              </a:rPr>
              <a:t>trở</a:t>
            </a:r>
            <a:r>
              <a:rPr lang="en-US" sz="2000" b="1" dirty="0">
                <a:solidFill>
                  <a:schemeClr val="tx1"/>
                </a:solidFill>
                <a:highlight>
                  <a:srgbClr val="00FF00"/>
                </a:highlight>
                <a:latin typeface="Arial" panose="020B0604020202020204" pitchFamily="34" charset="0"/>
                <a:cs typeface="Arial" panose="020B0604020202020204" pitchFamily="34" charset="0"/>
                <a:sym typeface="+mn-ea"/>
              </a:rPr>
              <a:t> </a:t>
            </a:r>
            <a:r>
              <a:rPr lang="en-US" sz="2000" b="1" dirty="0" err="1">
                <a:solidFill>
                  <a:schemeClr val="tx1"/>
                </a:solidFill>
                <a:highlight>
                  <a:srgbClr val="00FF00"/>
                </a:highlight>
                <a:latin typeface="Arial" panose="020B0604020202020204" pitchFamily="34" charset="0"/>
                <a:cs typeface="Arial" panose="020B0604020202020204" pitchFamily="34" charset="0"/>
                <a:sym typeface="+mn-ea"/>
              </a:rPr>
              <a:t>thành</a:t>
            </a:r>
            <a:r>
              <a:rPr lang="en-US" sz="2000" b="1" dirty="0">
                <a:solidFill>
                  <a:schemeClr val="tx1"/>
                </a:solidFill>
                <a:highlight>
                  <a:srgbClr val="00FF00"/>
                </a:highlight>
                <a:latin typeface="Arial" panose="020B0604020202020204" pitchFamily="34" charset="0"/>
                <a:cs typeface="Arial" panose="020B0604020202020204" pitchFamily="34" charset="0"/>
                <a:sym typeface="+mn-ea"/>
              </a:rPr>
              <a:t> </a:t>
            </a:r>
            <a:r>
              <a:rPr lang="en-US" sz="2000" b="1" dirty="0" err="1">
                <a:solidFill>
                  <a:schemeClr val="tx1"/>
                </a:solidFill>
                <a:highlight>
                  <a:srgbClr val="00FF00"/>
                </a:highlight>
                <a:latin typeface="Arial" panose="020B0604020202020204" pitchFamily="34" charset="0"/>
                <a:cs typeface="Arial" panose="020B0604020202020204" pitchFamily="34" charset="0"/>
                <a:sym typeface="+mn-ea"/>
              </a:rPr>
              <a:t>người</a:t>
            </a:r>
            <a:r>
              <a:rPr lang="en-US" sz="2000" b="1" dirty="0">
                <a:solidFill>
                  <a:schemeClr val="tx1"/>
                </a:solidFill>
                <a:highlight>
                  <a:srgbClr val="00FF00"/>
                </a:highlight>
                <a:latin typeface="Arial" panose="020B0604020202020204" pitchFamily="34" charset="0"/>
                <a:cs typeface="Arial" panose="020B0604020202020204" pitchFamily="34" charset="0"/>
                <a:sym typeface="+mn-ea"/>
              </a:rPr>
              <a:t> </a:t>
            </a:r>
            <a:r>
              <a:rPr lang="en-US" sz="2000" b="1" dirty="0" err="1">
                <a:solidFill>
                  <a:schemeClr val="tx1"/>
                </a:solidFill>
                <a:highlight>
                  <a:srgbClr val="00FF00"/>
                </a:highlight>
                <a:latin typeface="Arial" panose="020B0604020202020204" pitchFamily="34" charset="0"/>
                <a:cs typeface="Arial" panose="020B0604020202020204" pitchFamily="34" charset="0"/>
                <a:sym typeface="+mn-ea"/>
              </a:rPr>
              <a:t>cộng</a:t>
            </a:r>
            <a:r>
              <a:rPr lang="en-US" sz="2000" b="1" dirty="0">
                <a:solidFill>
                  <a:schemeClr val="tx1"/>
                </a:solidFill>
                <a:highlight>
                  <a:srgbClr val="00FF00"/>
                </a:highlight>
                <a:latin typeface="Arial" panose="020B0604020202020204" pitchFamily="34" charset="0"/>
                <a:cs typeface="Arial" panose="020B0604020202020204" pitchFamily="34" charset="0"/>
                <a:sym typeface="+mn-ea"/>
              </a:rPr>
              <a:t> </a:t>
            </a:r>
            <a:r>
              <a:rPr lang="en-US" sz="2000" b="1" dirty="0" err="1">
                <a:solidFill>
                  <a:schemeClr val="tx1"/>
                </a:solidFill>
                <a:highlight>
                  <a:srgbClr val="00FF00"/>
                </a:highlight>
                <a:latin typeface="Arial" panose="020B0604020202020204" pitchFamily="34" charset="0"/>
                <a:cs typeface="Arial" panose="020B0604020202020204" pitchFamily="34" charset="0"/>
                <a:sym typeface="+mn-ea"/>
              </a:rPr>
              <a:t>sản</a:t>
            </a:r>
            <a:r>
              <a:rPr lang="en-US" sz="2000" b="1" dirty="0">
                <a:solidFill>
                  <a:schemeClr val="tx1"/>
                </a:solidFill>
                <a:highlight>
                  <a:srgbClr val="00FF00"/>
                </a:highlight>
                <a:latin typeface="Arial" panose="020B0604020202020204" pitchFamily="34" charset="0"/>
                <a:cs typeface="Arial" panose="020B0604020202020204" pitchFamily="34" charset="0"/>
                <a:sym typeface="+mn-ea"/>
              </a:rPr>
              <a:t>.</a:t>
            </a:r>
            <a:r>
              <a:rPr lang="en-US" sz="2000" b="1" dirty="0">
                <a:solidFill>
                  <a:schemeClr val="tx1"/>
                </a:solidFill>
                <a:latin typeface="Arial" panose="020B0604020202020204" pitchFamily="34" charset="0"/>
                <a:cs typeface="Arial" panose="020B0604020202020204" pitchFamily="34" charset="0"/>
                <a:sym typeface="+mn-ea"/>
              </a:rPr>
              <a:t> </a:t>
            </a:r>
          </a:p>
        </p:txBody>
      </p:sp>
      <p:cxnSp>
        <p:nvCxnSpPr>
          <p:cNvPr id="21" name="Straight Connector 20"/>
          <p:cNvCxnSpPr/>
          <p:nvPr/>
        </p:nvCxnSpPr>
        <p:spPr>
          <a:xfrm rot="5400000">
            <a:off x="4191000" y="1905000"/>
            <a:ext cx="15240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53000" y="1143000"/>
            <a:ext cx="228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53000" y="2667000"/>
            <a:ext cx="228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53000" y="4189412"/>
            <a:ext cx="228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00600" y="1143000"/>
            <a:ext cx="228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191794" y="3428206"/>
            <a:ext cx="1524000" cy="158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9159" name="Picture 7" descr="Picture 13"/>
          <p:cNvPicPr>
            <a:picLocks noChangeAspect="1"/>
          </p:cNvPicPr>
          <p:nvPr/>
        </p:nvPicPr>
        <p:blipFill>
          <a:blip r:embed="rId2"/>
          <a:stretch>
            <a:fillRect/>
          </a:stretch>
        </p:blipFill>
        <p:spPr>
          <a:xfrm>
            <a:off x="225425" y="125095"/>
            <a:ext cx="5457825" cy="6061075"/>
          </a:xfrm>
          <a:prstGeom prst="rect">
            <a:avLst/>
          </a:prstGeom>
          <a:noFill/>
          <a:ln w="9525">
            <a:noFill/>
          </a:ln>
        </p:spPr>
      </p:pic>
      <p:grpSp>
        <p:nvGrpSpPr>
          <p:cNvPr id="2" name="Group 6"/>
          <p:cNvGrpSpPr/>
          <p:nvPr/>
        </p:nvGrpSpPr>
        <p:grpSpPr>
          <a:xfrm>
            <a:off x="5769610" y="125095"/>
            <a:ext cx="5931535" cy="5913120"/>
            <a:chOff x="3312" y="0"/>
            <a:chExt cx="2448" cy="1755"/>
          </a:xfrm>
          <a:solidFill>
            <a:schemeClr val="accent6">
              <a:lumMod val="50000"/>
            </a:schemeClr>
          </a:solidFill>
        </p:grpSpPr>
        <p:pic>
          <p:nvPicPr>
            <p:cNvPr id="27651" name="Picture 7" descr="Bao Nhan dao Phap"/>
            <p:cNvPicPr>
              <a:picLocks noChangeAspect="1"/>
            </p:cNvPicPr>
            <p:nvPr/>
          </p:nvPicPr>
          <p:blipFill>
            <a:blip r:embed="rId3"/>
            <a:stretch>
              <a:fillRect/>
            </a:stretch>
          </p:blipFill>
          <p:spPr>
            <a:xfrm>
              <a:off x="3312" y="0"/>
              <a:ext cx="2448" cy="1523"/>
            </a:xfrm>
            <a:prstGeom prst="rect">
              <a:avLst/>
            </a:prstGeom>
            <a:grpFill/>
            <a:ln w="9525">
              <a:noFill/>
            </a:ln>
          </p:spPr>
        </p:pic>
        <p:sp>
          <p:nvSpPr>
            <p:cNvPr id="27652" name="Text Box 8"/>
            <p:cNvSpPr txBox="1"/>
            <p:nvPr/>
          </p:nvSpPr>
          <p:spPr>
            <a:xfrm>
              <a:off x="3597" y="1564"/>
              <a:ext cx="1776" cy="191"/>
            </a:xfrm>
            <a:prstGeom prst="rect">
              <a:avLst/>
            </a:prstGeom>
            <a:grpFill/>
            <a:ln w="9525">
              <a:noFill/>
            </a:ln>
          </p:spPr>
          <p:txBody>
            <a:bodyPr>
              <a:spAutoFit/>
            </a:bodyPr>
            <a:lstStyle/>
            <a:p>
              <a:pPr algn="ctr">
                <a:spcBef>
                  <a:spcPct val="50000"/>
                </a:spcBef>
              </a:pPr>
              <a:r>
                <a:rPr sz="3600" dirty="0">
                  <a:solidFill>
                    <a:schemeClr val="bg1"/>
                  </a:solidFill>
                  <a:latin typeface="Times New Roman" panose="02020603050405020304" pitchFamily="18" charset="0"/>
                </a:rPr>
                <a:t>B</a:t>
              </a:r>
              <a:r>
                <a:rPr lang="en-US" sz="3600" dirty="0">
                  <a:solidFill>
                    <a:schemeClr val="bg1"/>
                  </a:solidFill>
                  <a:latin typeface="Times New Roman" panose="02020603050405020304" pitchFamily="18" charset="0"/>
                </a:rPr>
                <a:t>áo</a:t>
              </a:r>
              <a:r>
                <a:rPr sz="3600" dirty="0">
                  <a:solidFill>
                    <a:schemeClr val="bg1"/>
                  </a:solidFill>
                  <a:latin typeface="Times New Roman" panose="02020603050405020304" pitchFamily="18" charset="0"/>
                </a:rPr>
                <a:t> Nhân Đạo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59"/>
                                        </p:tgtEl>
                                        <p:attrNameLst>
                                          <p:attrName>style.visibility</p:attrName>
                                        </p:attrNameLst>
                                      </p:cBhvr>
                                      <p:to>
                                        <p:strVal val="visible"/>
                                      </p:to>
                                    </p:set>
                                    <p:animEffect transition="in" filter="blinds(horizontal)">
                                      <p:cBhvr>
                                        <p:cTn id="7" dur="500"/>
                                        <p:tgtEl>
                                          <p:spTgt spid="491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9159"/>
                                        </p:tgtEl>
                                        <p:attrNameLst>
                                          <p:attrName>style.visibility</p:attrName>
                                        </p:attrNameLst>
                                      </p:cBhvr>
                                      <p:to>
                                        <p:strVal val="visible"/>
                                      </p:to>
                                    </p:set>
                                    <p:animEffect transition="in" filter="box(in)">
                                      <p:cBhvr>
                                        <p:cTn id="12" dur="500"/>
                                        <p:tgtEl>
                                          <p:spTgt spid="4915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49159"/>
                                        </p:tgtEl>
                                      </p:cBhvr>
                                    </p:animEffect>
                                    <p:set>
                                      <p:cBhvr>
                                        <p:cTn id="17" dur="1" fill="hold">
                                          <p:stCondLst>
                                            <p:cond delay="499"/>
                                          </p:stCondLst>
                                        </p:cTn>
                                        <p:tgtEl>
                                          <p:spTgt spid="49159"/>
                                        </p:tgtEl>
                                        <p:attrNameLst>
                                          <p:attrName>style.visibility</p:attrName>
                                        </p:attrNameLst>
                                      </p:cBhvr>
                                      <p:to>
                                        <p:strVal val="hidden"/>
                                      </p:to>
                                    </p:set>
                                  </p:childTnLst>
                                </p:cTn>
                              </p:par>
                              <p:par>
                                <p:cTn id="18" presetID="2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edge">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8" name="Arc 37"/>
          <p:cNvSpPr/>
          <p:nvPr/>
        </p:nvSpPr>
        <p:spPr>
          <a:xfrm rot="12738438">
            <a:off x="1950392" y="838112"/>
            <a:ext cx="918949" cy="1828975"/>
          </a:xfrm>
          <a:prstGeom prst="arc">
            <a:avLst>
              <a:gd name="adj1" fmla="val 16200000"/>
              <a:gd name="adj2" fmla="val 4928368"/>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ounded Rectangle 3"/>
          <p:cNvSpPr/>
          <p:nvPr/>
        </p:nvSpPr>
        <p:spPr>
          <a:xfrm>
            <a:off x="88900" y="2289175"/>
            <a:ext cx="4347210" cy="17284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spcBef>
                <a:spcPct val="20000"/>
              </a:spcBef>
            </a:pPr>
            <a:r>
              <a:rPr lang="en-US" sz="2400" b="1" dirty="0">
                <a:solidFill>
                  <a:srgbClr val="7030A0"/>
                </a:solidFill>
                <a:latin typeface="Arial" panose="020B0604020202020204" pitchFamily="34" charset="0"/>
                <a:cs typeface="Arial" panose="020B0604020202020204" pitchFamily="34" charset="0"/>
                <a:sym typeface="+mn-ea"/>
              </a:rPr>
              <a:t>    </a:t>
            </a:r>
            <a:r>
              <a:rPr sz="2400" b="1" dirty="0">
                <a:solidFill>
                  <a:srgbClr val="7030A0"/>
                </a:solidFill>
                <a:latin typeface="Arial" panose="020B0604020202020204" pitchFamily="34" charset="0"/>
                <a:cs typeface="Arial" panose="020B0604020202020204" pitchFamily="34" charset="0"/>
                <a:sym typeface="+mn-ea"/>
              </a:rPr>
              <a:t>HOẠT ĐỘNG CỦA</a:t>
            </a:r>
            <a:r>
              <a:rPr lang="en-US" sz="2400" b="1" dirty="0">
                <a:solidFill>
                  <a:srgbClr val="7030A0"/>
                </a:solidFill>
                <a:latin typeface="Arial" panose="020B0604020202020204" pitchFamily="34" charset="0"/>
                <a:cs typeface="Arial" panose="020B0604020202020204" pitchFamily="34" charset="0"/>
                <a:sym typeface="+mn-ea"/>
              </a:rPr>
              <a:t> </a:t>
            </a:r>
            <a:r>
              <a:rPr sz="2400" b="1" dirty="0">
                <a:solidFill>
                  <a:srgbClr val="7030A0"/>
                </a:solidFill>
                <a:latin typeface="Arial" panose="020B0604020202020204" pitchFamily="34" charset="0"/>
                <a:cs typeface="Arial" panose="020B0604020202020204" pitchFamily="34" charset="0"/>
                <a:sym typeface="+mn-ea"/>
              </a:rPr>
              <a:t>NGUYỄN ÁI QUỐC  Ở</a:t>
            </a:r>
            <a:r>
              <a:rPr lang="en-US" sz="2400" b="1" dirty="0">
                <a:solidFill>
                  <a:srgbClr val="7030A0"/>
                </a:solidFill>
                <a:latin typeface="Arial" panose="020B0604020202020204" pitchFamily="34" charset="0"/>
                <a:cs typeface="Arial" panose="020B0604020202020204" pitchFamily="34" charset="0"/>
                <a:sym typeface="+mn-ea"/>
              </a:rPr>
              <a:t> </a:t>
            </a:r>
            <a:r>
              <a:rPr sz="2400" b="1" dirty="0">
                <a:solidFill>
                  <a:srgbClr val="7030A0"/>
                </a:solidFill>
                <a:latin typeface="Arial" panose="020B0604020202020204" pitchFamily="34" charset="0"/>
                <a:cs typeface="Arial" panose="020B0604020202020204" pitchFamily="34" charset="0"/>
                <a:sym typeface="+mn-ea"/>
              </a:rPr>
              <a:t>NƯỚC NGOÀ</a:t>
            </a:r>
            <a:r>
              <a:rPr lang="en-US" sz="2400" b="1" dirty="0">
                <a:solidFill>
                  <a:srgbClr val="7030A0"/>
                </a:solidFill>
                <a:latin typeface="Arial" panose="020B0604020202020204" pitchFamily="34" charset="0"/>
                <a:cs typeface="Arial" panose="020B0604020202020204" pitchFamily="34" charset="0"/>
                <a:sym typeface="+mn-ea"/>
              </a:rPr>
              <a:t>I</a:t>
            </a:r>
            <a:r>
              <a:rPr sz="2400" b="1" dirty="0">
                <a:solidFill>
                  <a:srgbClr val="7030A0"/>
                </a:solidFill>
                <a:latin typeface="Arial" panose="020B0604020202020204" pitchFamily="34" charset="0"/>
                <a:cs typeface="Arial" panose="020B0604020202020204" pitchFamily="34" charset="0"/>
                <a:sym typeface="+mn-ea"/>
              </a:rPr>
              <a:t> TRONG NHỮNG NĂM 1919 - 1925</a:t>
            </a:r>
            <a:endParaRPr lang="en-US" sz="2400" b="1" dirty="0">
              <a:solidFill>
                <a:srgbClr val="7030A0"/>
              </a:solidFill>
              <a:latin typeface="Arial" panose="020B0604020202020204" pitchFamily="34" charset="0"/>
              <a:cs typeface="Arial" panose="020B0604020202020204" pitchFamily="34" charset="0"/>
              <a:sym typeface="+mn-ea"/>
            </a:endParaRPr>
          </a:p>
        </p:txBody>
      </p:sp>
      <p:sp>
        <p:nvSpPr>
          <p:cNvPr id="6" name="Rounded Rectangle 5"/>
          <p:cNvSpPr/>
          <p:nvPr/>
        </p:nvSpPr>
        <p:spPr>
          <a:xfrm>
            <a:off x="2514600" y="314325"/>
            <a:ext cx="2286000" cy="1363980"/>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I. Nguyễn Ái Quốc ở Pháp</a:t>
            </a:r>
          </a:p>
          <a:p>
            <a:pPr algn="ctr"/>
            <a:r>
              <a:rPr lang="en-US" sz="2400" b="1" dirty="0">
                <a:solidFill>
                  <a:schemeClr val="tx1"/>
                </a:solidFill>
                <a:latin typeface="Arial" panose="020B0604020202020204" pitchFamily="34" charset="0"/>
                <a:cs typeface="Arial" panose="020B0604020202020204" pitchFamily="34" charset="0"/>
              </a:rPr>
              <a:t>(1919-1923)</a:t>
            </a:r>
          </a:p>
        </p:txBody>
      </p:sp>
      <p:sp>
        <p:nvSpPr>
          <p:cNvPr id="7" name="Rounded Rectangle 6"/>
          <p:cNvSpPr/>
          <p:nvPr/>
        </p:nvSpPr>
        <p:spPr>
          <a:xfrm>
            <a:off x="5181600" y="304800"/>
            <a:ext cx="5996940" cy="1238885"/>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buNone/>
            </a:pPr>
            <a:r>
              <a:rPr lang="en-US" altLang="en-US" sz="1800" b="1" dirty="0">
                <a:solidFill>
                  <a:schemeClr val="tx1"/>
                </a:solidFill>
                <a:latin typeface="Arial" panose="020B0604020202020204" pitchFamily="34" charset="0"/>
                <a:cs typeface="Arial" panose="020B0604020202020204" pitchFamily="34" charset="0"/>
                <a:sym typeface="+mn-ea"/>
              </a:rPr>
              <a:t>Ngày 18/6/1919 thay mặt những </a:t>
            </a:r>
            <a:r>
              <a:rPr lang="en-US" altLang="en-US" sz="1800" b="1" dirty="0">
                <a:solidFill>
                  <a:schemeClr val="tx1"/>
                </a:solidFill>
                <a:highlight>
                  <a:srgbClr val="00FF00"/>
                </a:highlight>
                <a:latin typeface="Arial" panose="020B0604020202020204" pitchFamily="34" charset="0"/>
                <a:cs typeface="Arial" panose="020B0604020202020204" pitchFamily="34" charset="0"/>
                <a:sym typeface="+mn-ea"/>
              </a:rPr>
              <a:t>người Việt Nam yêu nước</a:t>
            </a:r>
            <a:r>
              <a:rPr lang="en-US" altLang="en-US" sz="1800" b="1" dirty="0">
                <a:solidFill>
                  <a:schemeClr val="tx1"/>
                </a:solidFill>
                <a:latin typeface="Arial" panose="020B0604020202020204" pitchFamily="34" charset="0"/>
                <a:cs typeface="Arial" panose="020B0604020202020204" pitchFamily="34" charset="0"/>
                <a:sym typeface="+mn-ea"/>
              </a:rPr>
              <a:t> gửi tới hội nghị Véc xai  bản yêu sách 8 điểm đòi quyền tự do bình đẳng, tự quyết của dân tộc Việt Nam.</a:t>
            </a:r>
          </a:p>
        </p:txBody>
      </p:sp>
      <p:sp>
        <p:nvSpPr>
          <p:cNvPr id="8" name="Rounded Rectangle 7"/>
          <p:cNvSpPr/>
          <p:nvPr/>
        </p:nvSpPr>
        <p:spPr>
          <a:xfrm>
            <a:off x="5181600" y="1657350"/>
            <a:ext cx="5996940" cy="142621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l"/>
            <a:r>
              <a:rPr lang="en-US" sz="2000" b="1">
                <a:solidFill>
                  <a:schemeClr val="tx1"/>
                </a:solidFill>
                <a:latin typeface="Arial" panose="020B0604020202020204" pitchFamily="34" charset="0"/>
                <a:cs typeface="Arial" panose="020B0604020202020204" pitchFamily="34" charset="0"/>
                <a:sym typeface="+mn-ea"/>
              </a:rPr>
              <a:t>Tháng 7/1920: Đọc sơ thảo lần thứ nhất những luận cương về vấn đề dân tộc và thuộc địa của Lê Nin. Từ đó  Người hoàn toàn tin theo Lê- Nin và Quốc tế thứ 3 </a:t>
            </a:r>
            <a:r>
              <a:rPr lang="en-US" sz="2000" b="1">
                <a:solidFill>
                  <a:schemeClr val="tx1"/>
                </a:solidFill>
                <a:highlight>
                  <a:srgbClr val="00FF00"/>
                </a:highlight>
                <a:latin typeface="Arial" panose="020B0604020202020204" pitchFamily="34" charset="0"/>
                <a:cs typeface="Arial" panose="020B0604020202020204" pitchFamily="34" charset="0"/>
                <a:sym typeface="+mn-ea"/>
              </a:rPr>
              <a:t>(tìm ra con đường cứu nước, giải phóng dân tộc).</a:t>
            </a:r>
            <a:endParaRPr lang="en-US" sz="2000" b="1" dirty="0">
              <a:solidFill>
                <a:schemeClr val="tx1"/>
              </a:solidFill>
              <a:highlight>
                <a:srgbClr val="00FF00"/>
              </a:highlight>
              <a:latin typeface="Arial" panose="020B0604020202020204" pitchFamily="34" charset="0"/>
              <a:cs typeface="Arial" panose="020B0604020202020204" pitchFamily="34" charset="0"/>
              <a:sym typeface="+mn-ea"/>
            </a:endParaRPr>
          </a:p>
        </p:txBody>
      </p:sp>
      <p:sp>
        <p:nvSpPr>
          <p:cNvPr id="9" name="Rounded Rectangle 8"/>
          <p:cNvSpPr/>
          <p:nvPr/>
        </p:nvSpPr>
        <p:spPr>
          <a:xfrm>
            <a:off x="5181600" y="3200400"/>
            <a:ext cx="5996940" cy="176022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sym typeface="+mn-ea"/>
              </a:rPr>
              <a:t>Tháng 12/1920: tại Đại hội của Đảng xã hội Pháp họp ở Tua, Nguyễn Ái Quốc bỏ phiếu tán thành Quốc tế 3 và tham gia sáng lập Đảng cộng sản Pháp--&gt;</a:t>
            </a:r>
            <a:r>
              <a:rPr lang="en-US" sz="2000" b="1">
                <a:solidFill>
                  <a:schemeClr val="tx1"/>
                </a:solidFill>
                <a:highlight>
                  <a:srgbClr val="00FF00"/>
                </a:highlight>
                <a:latin typeface="Arial" panose="020B0604020202020204" pitchFamily="34" charset="0"/>
                <a:cs typeface="Arial" panose="020B0604020202020204" pitchFamily="34" charset="0"/>
                <a:sym typeface="+mn-ea"/>
              </a:rPr>
              <a:t>người VN yêu nước trở thành người cộng sản.</a:t>
            </a:r>
            <a:r>
              <a:rPr lang="en-US" sz="2000" b="1">
                <a:solidFill>
                  <a:schemeClr val="tx1"/>
                </a:solidFill>
                <a:latin typeface="Arial" panose="020B0604020202020204" pitchFamily="34" charset="0"/>
                <a:cs typeface="Arial" panose="020B0604020202020204" pitchFamily="34" charset="0"/>
                <a:sym typeface="+mn-ea"/>
              </a:rPr>
              <a:t> </a:t>
            </a:r>
            <a:endParaRPr lang="en-US" sz="2000" b="1" dirty="0">
              <a:solidFill>
                <a:schemeClr val="tx1"/>
              </a:solidFill>
              <a:latin typeface="Arial" panose="020B0604020202020204" pitchFamily="34" charset="0"/>
              <a:cs typeface="Arial" panose="020B0604020202020204" pitchFamily="34" charset="0"/>
              <a:sym typeface="+mn-ea"/>
            </a:endParaRPr>
          </a:p>
        </p:txBody>
      </p:sp>
      <p:cxnSp>
        <p:nvCxnSpPr>
          <p:cNvPr id="21" name="Straight Connector 20"/>
          <p:cNvCxnSpPr/>
          <p:nvPr/>
        </p:nvCxnSpPr>
        <p:spPr>
          <a:xfrm rot="5400000">
            <a:off x="4191000" y="1905000"/>
            <a:ext cx="15240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53000" y="1143000"/>
            <a:ext cx="228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53000" y="2667000"/>
            <a:ext cx="228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53000" y="4189412"/>
            <a:ext cx="228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00600" y="1143000"/>
            <a:ext cx="228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191794" y="3428206"/>
            <a:ext cx="1524000" cy="158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5E492EBC-A017-06C4-9041-4C875C32CCDC}"/>
              </a:ext>
            </a:extLst>
          </p:cNvPr>
          <p:cNvSpPr>
            <a:spLocks noGrp="1" noChangeArrowheads="1"/>
          </p:cNvSpPr>
          <p:nvPr>
            <p:ph type="body" idx="1"/>
          </p:nvPr>
        </p:nvSpPr>
        <p:spPr>
          <a:xfrm>
            <a:off x="4343400" y="762000"/>
            <a:ext cx="6324600" cy="2895600"/>
          </a:xfrm>
          <a:ln>
            <a:solidFill>
              <a:srgbClr val="FF9933"/>
            </a:solidFill>
            <a:miter lim="800000"/>
            <a:headEnd/>
            <a:tailEnd/>
          </a:ln>
        </p:spPr>
        <p:txBody>
          <a:bodyPr/>
          <a:lstStyle/>
          <a:p>
            <a:pPr>
              <a:spcBef>
                <a:spcPct val="50000"/>
              </a:spcBef>
              <a:buFontTx/>
              <a:buNone/>
            </a:pPr>
            <a:r>
              <a:rPr lang="en-US" altLang="en-US"/>
              <a:t>1921 sáng lập Hội liên hiệp các dân tộc thuộc địa ở Pari.</a:t>
            </a:r>
          </a:p>
          <a:p>
            <a:pPr eaLnBrk="1" hangingPunct="1">
              <a:buFontTx/>
              <a:buNone/>
            </a:pPr>
            <a:endParaRPr lang="en-US" altLang="en-US"/>
          </a:p>
          <a:p>
            <a:pPr eaLnBrk="1" hangingPunct="1">
              <a:buFontTx/>
              <a:buNone/>
            </a:pPr>
            <a:r>
              <a:rPr lang="en-US" altLang="en-US"/>
              <a:t>1922 sáng lập ra báo </a:t>
            </a:r>
            <a:r>
              <a:rPr lang="en-US" altLang="en-US" i="1"/>
              <a:t>“Người cùng khổ”.</a:t>
            </a:r>
          </a:p>
        </p:txBody>
      </p:sp>
      <p:sp>
        <p:nvSpPr>
          <p:cNvPr id="9220" name="Rectangle 4">
            <a:extLst>
              <a:ext uri="{FF2B5EF4-FFF2-40B4-BE49-F238E27FC236}">
                <a16:creationId xmlns:a16="http://schemas.microsoft.com/office/drawing/2014/main" id="{FD441A57-CF81-60BC-E17D-9DDE8ED25C9B}"/>
              </a:ext>
            </a:extLst>
          </p:cNvPr>
          <p:cNvSpPr>
            <a:spLocks noChangeArrowheads="1"/>
          </p:cNvSpPr>
          <p:nvPr/>
        </p:nvSpPr>
        <p:spPr bwMode="auto">
          <a:xfrm>
            <a:off x="1524000" y="0"/>
            <a:ext cx="1676400" cy="6858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3600" dirty="0"/>
              <a:t>  </a:t>
            </a:r>
            <a:r>
              <a:rPr lang="en-US" altLang="en-US" sz="3600" dirty="0">
                <a:solidFill>
                  <a:srgbClr val="FF0000"/>
                </a:solidFill>
              </a:rPr>
              <a:t>Nguyễn </a:t>
            </a:r>
          </a:p>
          <a:p>
            <a:pPr algn="ctr"/>
            <a:r>
              <a:rPr lang="en-US" altLang="en-US" sz="3600" dirty="0" err="1">
                <a:solidFill>
                  <a:srgbClr val="FF0000"/>
                </a:solidFill>
              </a:rPr>
              <a:t>Ái</a:t>
            </a:r>
            <a:r>
              <a:rPr lang="en-US" altLang="en-US" sz="3600" dirty="0">
                <a:solidFill>
                  <a:srgbClr val="FF0000"/>
                </a:solidFill>
              </a:rPr>
              <a:t> </a:t>
            </a:r>
          </a:p>
          <a:p>
            <a:pPr algn="ctr"/>
            <a:r>
              <a:rPr lang="en-US" altLang="en-US" sz="3600" dirty="0" err="1">
                <a:solidFill>
                  <a:srgbClr val="FF0000"/>
                </a:solidFill>
              </a:rPr>
              <a:t>Quốc</a:t>
            </a:r>
            <a:endParaRPr lang="en-US" altLang="en-US" sz="3600" dirty="0">
              <a:solidFill>
                <a:srgbClr val="FF0000"/>
              </a:solidFill>
            </a:endParaRPr>
          </a:p>
          <a:p>
            <a:pPr algn="ctr"/>
            <a:r>
              <a:rPr lang="en-US" altLang="en-US" sz="3600" dirty="0">
                <a:solidFill>
                  <a:srgbClr val="FF0000"/>
                </a:solidFill>
              </a:rPr>
              <a:t>ở </a:t>
            </a:r>
            <a:r>
              <a:rPr lang="en-US" altLang="en-US" sz="3600" dirty="0" err="1">
                <a:solidFill>
                  <a:srgbClr val="FF0000"/>
                </a:solidFill>
              </a:rPr>
              <a:t>Pháp</a:t>
            </a:r>
            <a:endParaRPr lang="en-US" altLang="en-US" sz="3600" dirty="0">
              <a:solidFill>
                <a:srgbClr val="FF0000"/>
              </a:solidFill>
            </a:endParaRPr>
          </a:p>
          <a:p>
            <a:pPr algn="ctr"/>
            <a:r>
              <a:rPr lang="en-US" altLang="en-US" sz="3600" dirty="0">
                <a:solidFill>
                  <a:srgbClr val="FF0000"/>
                </a:solidFill>
              </a:rPr>
              <a:t>(1917-</a:t>
            </a:r>
          </a:p>
          <a:p>
            <a:pPr algn="ctr"/>
            <a:r>
              <a:rPr lang="en-US" altLang="en-US" sz="3600" dirty="0">
                <a:solidFill>
                  <a:srgbClr val="FF0000"/>
                </a:solidFill>
              </a:rPr>
              <a:t>1923)</a:t>
            </a:r>
          </a:p>
        </p:txBody>
      </p:sp>
      <p:sp>
        <p:nvSpPr>
          <p:cNvPr id="9221" name="Text Box 5">
            <a:extLst>
              <a:ext uri="{FF2B5EF4-FFF2-40B4-BE49-F238E27FC236}">
                <a16:creationId xmlns:a16="http://schemas.microsoft.com/office/drawing/2014/main" id="{D5EDF864-82F1-85BD-AC61-DD58045B78D3}"/>
              </a:ext>
            </a:extLst>
          </p:cNvPr>
          <p:cNvSpPr txBox="1">
            <a:spLocks noChangeArrowheads="1"/>
          </p:cNvSpPr>
          <p:nvPr/>
        </p:nvSpPr>
        <p:spPr bwMode="auto">
          <a:xfrm>
            <a:off x="4343400" y="4343400"/>
            <a:ext cx="6324600" cy="1563688"/>
          </a:xfrm>
          <a:prstGeom prst="rect">
            <a:avLst/>
          </a:prstGeom>
          <a:noFill/>
          <a:ln w="9525">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t>Viết bài cho báo </a:t>
            </a:r>
            <a:r>
              <a:rPr lang="en-US" altLang="en-US" i="1"/>
              <a:t>“Nhân đạo”, “Đảng cộng sản”</a:t>
            </a:r>
            <a:r>
              <a:rPr lang="en-US" altLang="en-US"/>
              <a:t> và cuốn </a:t>
            </a:r>
            <a:r>
              <a:rPr lang="en-US" altLang="en-US" i="1"/>
              <a:t>“Bản án chế độ thực dân Pháp”.</a:t>
            </a:r>
          </a:p>
        </p:txBody>
      </p:sp>
      <p:sp>
        <p:nvSpPr>
          <p:cNvPr id="9222" name="Line 6">
            <a:extLst>
              <a:ext uri="{FF2B5EF4-FFF2-40B4-BE49-F238E27FC236}">
                <a16:creationId xmlns:a16="http://schemas.microsoft.com/office/drawing/2014/main" id="{795464F2-ED23-CCE2-0B40-D0DFCA284742}"/>
              </a:ext>
            </a:extLst>
          </p:cNvPr>
          <p:cNvSpPr>
            <a:spLocks noChangeShapeType="1"/>
          </p:cNvSpPr>
          <p:nvPr/>
        </p:nvSpPr>
        <p:spPr bwMode="auto">
          <a:xfrm flipV="1">
            <a:off x="3200400" y="1981200"/>
            <a:ext cx="1066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6" name="Line 7">
            <a:extLst>
              <a:ext uri="{FF2B5EF4-FFF2-40B4-BE49-F238E27FC236}">
                <a16:creationId xmlns:a16="http://schemas.microsoft.com/office/drawing/2014/main" id="{712AD897-978D-DC9A-53EC-B94CF9C1977D}"/>
              </a:ext>
            </a:extLst>
          </p:cNvPr>
          <p:cNvSpPr>
            <a:spLocks noChangeShapeType="1"/>
          </p:cNvSpPr>
          <p:nvPr/>
        </p:nvSpPr>
        <p:spPr bwMode="auto">
          <a:xfrm>
            <a:off x="3200400" y="3733800"/>
            <a:ext cx="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Line 8">
            <a:extLst>
              <a:ext uri="{FF2B5EF4-FFF2-40B4-BE49-F238E27FC236}">
                <a16:creationId xmlns:a16="http://schemas.microsoft.com/office/drawing/2014/main" id="{D87D3D31-18D5-BF22-B85E-464BD258BA2B}"/>
              </a:ext>
            </a:extLst>
          </p:cNvPr>
          <p:cNvSpPr>
            <a:spLocks noChangeShapeType="1"/>
          </p:cNvSpPr>
          <p:nvPr/>
        </p:nvSpPr>
        <p:spPr bwMode="auto">
          <a:xfrm>
            <a:off x="3200400" y="3733800"/>
            <a:ext cx="1143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2000"/>
                                        <p:tgtEl>
                                          <p:spTgt spid="9220"/>
                                        </p:tgtEl>
                                      </p:cBhvr>
                                    </p:animEffect>
                                  </p:childTnLst>
                                </p:cTn>
                              </p:par>
                              <p:par>
                                <p:cTn id="8" presetID="21" presetClass="entr" presetSubtype="4" fill="hold" nodeType="withEffect">
                                  <p:stCondLst>
                                    <p:cond delay="0"/>
                                  </p:stCondLst>
                                  <p:childTnLst>
                                    <p:set>
                                      <p:cBhvr>
                                        <p:cTn id="9" dur="1" fill="hold">
                                          <p:stCondLst>
                                            <p:cond delay="0"/>
                                          </p:stCondLst>
                                        </p:cTn>
                                        <p:tgtEl>
                                          <p:spTgt spid="9224"/>
                                        </p:tgtEl>
                                        <p:attrNameLst>
                                          <p:attrName>style.visibility</p:attrName>
                                        </p:attrNameLst>
                                      </p:cBhvr>
                                      <p:to>
                                        <p:strVal val="visible"/>
                                      </p:to>
                                    </p:set>
                                    <p:animEffect transition="in" filter="wheel(4)">
                                      <p:cBhvr>
                                        <p:cTn id="10" dur="2000"/>
                                        <p:tgtEl>
                                          <p:spTgt spid="9224"/>
                                        </p:tgtEl>
                                      </p:cBhvr>
                                    </p:animEffect>
                                  </p:childTnLst>
                                </p:cTn>
                              </p:par>
                              <p:par>
                                <p:cTn id="11" presetID="21" presetClass="entr" presetSubtype="4" fill="hold" nodeType="withEffect">
                                  <p:stCondLst>
                                    <p:cond delay="0"/>
                                  </p:stCondLst>
                                  <p:childTnLst>
                                    <p:set>
                                      <p:cBhvr>
                                        <p:cTn id="12" dur="1" fill="hold">
                                          <p:stCondLst>
                                            <p:cond delay="0"/>
                                          </p:stCondLst>
                                        </p:cTn>
                                        <p:tgtEl>
                                          <p:spTgt spid="9222"/>
                                        </p:tgtEl>
                                        <p:attrNameLst>
                                          <p:attrName>style.visibility</p:attrName>
                                        </p:attrNameLst>
                                      </p:cBhvr>
                                      <p:to>
                                        <p:strVal val="visible"/>
                                      </p:to>
                                    </p:set>
                                    <p:animEffect transition="in" filter="wheel(4)">
                                      <p:cBhvr>
                                        <p:cTn id="13" dur="2000"/>
                                        <p:tgtEl>
                                          <p:spTgt spid="92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9219">
                                            <p:bg/>
                                          </p:spTgt>
                                        </p:tgtEl>
                                        <p:attrNameLst>
                                          <p:attrName>style.visibility</p:attrName>
                                        </p:attrNameLst>
                                      </p:cBhvr>
                                      <p:to>
                                        <p:strVal val="visible"/>
                                      </p:to>
                                    </p:set>
                                    <p:animEffect transition="in" filter="dissolve">
                                      <p:cBhvr>
                                        <p:cTn id="18" dur="500"/>
                                        <p:tgtEl>
                                          <p:spTgt spid="9219">
                                            <p:bg/>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9219">
                                            <p:txEl>
                                              <p:pRg st="0" end="0"/>
                                            </p:txEl>
                                          </p:spTgt>
                                        </p:tgtEl>
                                        <p:attrNameLst>
                                          <p:attrName>style.visibility</p:attrName>
                                        </p:attrNameLst>
                                      </p:cBhvr>
                                      <p:to>
                                        <p:strVal val="visible"/>
                                      </p:to>
                                    </p:set>
                                    <p:animEffect transition="in" filter="dissolve">
                                      <p:cBhvr>
                                        <p:cTn id="23" dur="500"/>
                                        <p:tgtEl>
                                          <p:spTgt spid="921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9219">
                                            <p:txEl>
                                              <p:pRg st="2" end="2"/>
                                            </p:txEl>
                                          </p:spTgt>
                                        </p:tgtEl>
                                        <p:attrNameLst>
                                          <p:attrName>style.visibility</p:attrName>
                                        </p:attrNameLst>
                                      </p:cBhvr>
                                      <p:to>
                                        <p:strVal val="visible"/>
                                      </p:to>
                                    </p:set>
                                    <p:animEffect transition="in" filter="dissolve">
                                      <p:cBhvr>
                                        <p:cTn id="28" dur="500"/>
                                        <p:tgtEl>
                                          <p:spTgt spid="9219">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221"/>
                                        </p:tgtEl>
                                        <p:attrNameLst>
                                          <p:attrName>style.visibility</p:attrName>
                                        </p:attrNameLst>
                                      </p:cBhvr>
                                      <p:to>
                                        <p:strVal val="visible"/>
                                      </p:to>
                                    </p:set>
                                    <p:animEffect transition="in" filter="wheel(4)">
                                      <p:cBhvr>
                                        <p:cTn id="33"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9220" grpId="0" animBg="1"/>
      <p:bldP spid="92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aphicFrame>
        <p:nvGraphicFramePr>
          <p:cNvPr id="11266" name="Group 2"/>
          <p:cNvGraphicFramePr>
            <a:graphicFrameLocks noGrp="1"/>
          </p:cNvGraphicFramePr>
          <p:nvPr>
            <p:ph idx="1"/>
          </p:nvPr>
        </p:nvGraphicFramePr>
        <p:xfrm>
          <a:off x="763270" y="1371600"/>
          <a:ext cx="10721340" cy="4879340"/>
        </p:xfrm>
        <a:graphic>
          <a:graphicData uri="http://schemas.openxmlformats.org/drawingml/2006/table">
            <a:tbl>
              <a:tblPr/>
              <a:tblGrid>
                <a:gridCol w="1661795">
                  <a:extLst>
                    <a:ext uri="{9D8B030D-6E8A-4147-A177-3AD203B41FA5}">
                      <a16:colId xmlns:a16="http://schemas.microsoft.com/office/drawing/2014/main" val="20000"/>
                    </a:ext>
                  </a:extLst>
                </a:gridCol>
                <a:gridCol w="3975735">
                  <a:extLst>
                    <a:ext uri="{9D8B030D-6E8A-4147-A177-3AD203B41FA5}">
                      <a16:colId xmlns:a16="http://schemas.microsoft.com/office/drawing/2014/main" val="20001"/>
                    </a:ext>
                  </a:extLst>
                </a:gridCol>
                <a:gridCol w="5083810">
                  <a:extLst>
                    <a:ext uri="{9D8B030D-6E8A-4147-A177-3AD203B41FA5}">
                      <a16:colId xmlns:a16="http://schemas.microsoft.com/office/drawing/2014/main" val="20002"/>
                    </a:ext>
                  </a:extLst>
                </a:gridCol>
              </a:tblGrid>
              <a:tr h="773430">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pPr>
                      <a:r>
                        <a:rPr kumimoji="0" lang="en-US" sz="2400" b="1" i="0" u="none" strike="noStrike" cap="none" normalizeH="0" baseline="0">
                          <a:ln>
                            <a:noFill/>
                          </a:ln>
                          <a:solidFill>
                            <a:schemeClr val="tx1"/>
                          </a:solidFill>
                          <a:effectLst/>
                          <a:latin typeface="Times New Roman" panose="02020603050405020304" pitchFamily="18" charset="0"/>
                        </a:rPr>
                        <a:t>Nội</a:t>
                      </a:r>
                      <a:r>
                        <a:rPr kumimoji="0" lang="en-US" sz="2400" b="1" i="0" u="none" strike="noStrike" cap="none" normalizeH="0" baseline="0">
                          <a:ln>
                            <a:noFill/>
                          </a:ln>
                          <a:solidFill>
                            <a:srgbClr val="CCFF66"/>
                          </a:solidFill>
                          <a:effectLst/>
                          <a:latin typeface="Times New Roman" panose="02020603050405020304" pitchFamily="18" charset="0"/>
                        </a:rPr>
                        <a:t> </a:t>
                      </a:r>
                      <a:r>
                        <a:rPr kumimoji="0" lang="en-US" sz="2400" b="1" i="0" u="none" strike="noStrike" cap="none" normalizeH="0" baseline="0">
                          <a:ln>
                            <a:noFill/>
                          </a:ln>
                          <a:solidFill>
                            <a:schemeClr val="tx1"/>
                          </a:solidFill>
                          <a:effectLst/>
                          <a:latin typeface="Times New Roman" panose="02020603050405020304" pitchFamily="18" charset="0"/>
                        </a:rPr>
                        <a:t>dung</a:t>
                      </a:r>
                      <a:endParaRPr kumimoji="0" lang="en-US" sz="2400" b="1" i="0" u="none" strike="noStrike" cap="none" normalizeH="0" baseline="0">
                        <a:ln>
                          <a:noFill/>
                        </a:ln>
                        <a:solidFill>
                          <a:srgbClr val="CCFF66"/>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pPr>
                      <a:r>
                        <a:rPr kumimoji="0" lang="en-US" sz="2400" b="1" i="0" u="none" strike="noStrike" cap="none" normalizeH="0" baseline="0">
                          <a:ln>
                            <a:noFill/>
                          </a:ln>
                          <a:solidFill>
                            <a:schemeClr val="tx1"/>
                          </a:solidFill>
                          <a:effectLst/>
                          <a:latin typeface="Times New Roman" panose="02020603050405020304" pitchFamily="18" charset="0"/>
                        </a:rPr>
                        <a:t>Các bậc tiền bối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pPr>
                      <a:r>
                        <a:rPr kumimoji="0" lang="en-US" sz="2400" b="1" i="0" u="none" strike="noStrike" cap="none" normalizeH="0" baseline="0">
                          <a:ln>
                            <a:noFill/>
                          </a:ln>
                          <a:solidFill>
                            <a:schemeClr val="tx1"/>
                          </a:solidFill>
                          <a:effectLst/>
                          <a:latin typeface="Times New Roman" panose="02020603050405020304" pitchFamily="18" charset="0"/>
                        </a:rPr>
                        <a:t>Nguyễn Ái Quốc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9605">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pPr>
                      <a:r>
                        <a:rPr kumimoji="0" lang="en-US" sz="2400" b="1" i="0" u="none" strike="noStrike" cap="none" normalizeH="0" baseline="0">
                          <a:ln>
                            <a:noFill/>
                          </a:ln>
                          <a:solidFill>
                            <a:schemeClr val="tx1"/>
                          </a:solidFill>
                          <a:effectLst/>
                          <a:latin typeface="Times New Roman" panose="02020603050405020304" pitchFamily="18" charset="0"/>
                        </a:rPr>
                        <a:t>Hướng đi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pPr>
                      <a:endParaRPr kumimoji="0" 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pPr>
                      <a:r>
                        <a:rPr kumimoji="0" lang="en-US" sz="2400" b="1" i="0" u="none" strike="noStrike" cap="none" normalizeH="0" baseline="0">
                          <a:ln>
                            <a:noFill/>
                          </a:ln>
                          <a:solidFill>
                            <a:schemeClr val="tx1"/>
                          </a:solidFill>
                          <a:effectLst/>
                          <a:latin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58925">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pPr>
                      <a:r>
                        <a:rPr kumimoji="0" lang="en-US" sz="2400" b="1" i="0" u="none" strike="noStrike" cap="none" normalizeH="0" baseline="0">
                          <a:ln>
                            <a:noFill/>
                          </a:ln>
                          <a:solidFill>
                            <a:schemeClr val="tx1"/>
                          </a:solidFill>
                          <a:effectLst/>
                          <a:latin typeface="Times New Roman" panose="02020603050405020304" pitchFamily="18" charset="0"/>
                        </a:rPr>
                        <a:t>Đối tượng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pPr>
                      <a:endParaRPr kumimoji="0" 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pPr>
                      <a:endParaRPr kumimoji="0" lang="en-US" sz="24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97380">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pPr>
                      <a:r>
                        <a:rPr kumimoji="0" lang="en-US" sz="2400" b="1" i="0" u="none" strike="noStrike" cap="none" normalizeH="0" baseline="0">
                          <a:ln>
                            <a:noFill/>
                          </a:ln>
                          <a:solidFill>
                            <a:schemeClr val="tx1"/>
                          </a:solidFill>
                          <a:effectLst/>
                          <a:latin typeface="Times New Roman" panose="02020603050405020304" pitchFamily="18" charset="0"/>
                        </a:rPr>
                        <a:t>Con đường cách mạng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pPr>
                      <a:endParaRPr kumimoji="0" lang="en-US" sz="24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pPr>
                      <a:endParaRPr kumimoji="0" lang="en-US" sz="24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288" name="Rectangle 24"/>
          <p:cNvSpPr>
            <a:spLocks noChangeArrowheads="1"/>
          </p:cNvSpPr>
          <p:nvPr/>
        </p:nvSpPr>
        <p:spPr bwMode="auto">
          <a:xfrm>
            <a:off x="165100" y="152400"/>
            <a:ext cx="11922125" cy="1076325"/>
          </a:xfrm>
          <a:prstGeom prst="rect">
            <a:avLst/>
          </a:prstGeom>
          <a:noFill/>
          <a:ln>
            <a:noFill/>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Con </a:t>
            </a:r>
            <a:r>
              <a:rPr kumimoji="0" lang="en-US" sz="32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đường</a:t>
            </a: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cứu</a:t>
            </a: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nước</a:t>
            </a: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của</a:t>
            </a: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Nguyễn</a:t>
            </a: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Ái</a:t>
            </a: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Quốc</a:t>
            </a: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có</a:t>
            </a: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gì</a:t>
            </a: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mới</a:t>
            </a: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và</a:t>
            </a: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khác</a:t>
            </a: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với</a:t>
            </a: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lớp</a:t>
            </a: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người</a:t>
            </a: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đi</a:t>
            </a: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trước</a:t>
            </a:r>
            <a:r>
              <a:rPr kumimoji="0" lang="en-US" sz="3200" b="1" i="1"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t>
            </a:r>
          </a:p>
        </p:txBody>
      </p:sp>
      <p:sp>
        <p:nvSpPr>
          <p:cNvPr id="11289" name="Text Box 25"/>
          <p:cNvSpPr txBox="1">
            <a:spLocks noChangeArrowheads="1"/>
          </p:cNvSpPr>
          <p:nvPr/>
        </p:nvSpPr>
        <p:spPr bwMode="auto">
          <a:xfrm>
            <a:off x="3429000" y="2286000"/>
            <a:ext cx="2971800" cy="521970"/>
          </a:xfrm>
          <a:prstGeom prst="rect">
            <a:avLst/>
          </a:prstGeom>
          <a:noFill/>
          <a:ln>
            <a:noFill/>
          </a:ln>
          <a:effectLst/>
        </p:spPr>
        <p:txBody>
          <a:bodyPr>
            <a:spAutoFit/>
          </a:bodyPr>
          <a:lstStyle/>
          <a:p>
            <a:pPr marR="0" algn="just" defTabSz="914400">
              <a:buClr>
                <a:schemeClr val="bg1"/>
              </a:buClr>
              <a:buSzTx/>
              <a:buFontTx/>
              <a:buNone/>
              <a:defRPr/>
            </a:pPr>
            <a:r>
              <a:rPr kumimoji="0" lang="en-US" sz="2800" kern="1200" cap="none" spc="0" normalizeH="0" baseline="0" noProof="0">
                <a:latin typeface="Times New Roman" panose="02020603050405020304" pitchFamily="18" charset="0"/>
                <a:ea typeface="+mn-ea"/>
                <a:cs typeface="+mn-cs"/>
              </a:rPr>
              <a:t>Phương Đông</a:t>
            </a:r>
            <a:endParaRPr kumimoji="0" lang="en-US" sz="2800" b="0" kern="1200" cap="none" spc="0" normalizeH="0" baseline="0" noProof="0">
              <a:solidFill>
                <a:schemeClr val="tx2"/>
              </a:solidFill>
              <a:effectLst>
                <a:outerShdw blurRad="38100" dist="38100" dir="2700000" algn="tl">
                  <a:srgbClr val="C0C0C0"/>
                </a:outerShdw>
              </a:effectLst>
              <a:latin typeface="Times New Roman" panose="02020603050405020304" pitchFamily="18" charset="0"/>
              <a:ea typeface="+mn-ea"/>
              <a:cs typeface="+mn-cs"/>
            </a:endParaRPr>
          </a:p>
        </p:txBody>
      </p:sp>
      <p:sp>
        <p:nvSpPr>
          <p:cNvPr id="11290" name="Text Box 26"/>
          <p:cNvSpPr txBox="1"/>
          <p:nvPr/>
        </p:nvSpPr>
        <p:spPr>
          <a:xfrm>
            <a:off x="6477000" y="2286000"/>
            <a:ext cx="3962400" cy="521970"/>
          </a:xfrm>
          <a:prstGeom prst="rect">
            <a:avLst/>
          </a:prstGeom>
          <a:noFill/>
          <a:ln w="9525">
            <a:noFill/>
          </a:ln>
        </p:spPr>
        <p:txBody>
          <a:bodyPr>
            <a:spAutoFit/>
          </a:bodyPr>
          <a:lstStyle/>
          <a:p>
            <a:pPr>
              <a:spcBef>
                <a:spcPct val="50000"/>
              </a:spcBef>
            </a:pPr>
            <a:r>
              <a:rPr sz="2800" dirty="0">
                <a:latin typeface="Times New Roman" panose="02020603050405020304" pitchFamily="18" charset="0"/>
              </a:rPr>
              <a:t>Phương Tây</a:t>
            </a:r>
          </a:p>
        </p:txBody>
      </p:sp>
      <p:sp>
        <p:nvSpPr>
          <p:cNvPr id="11291" name="Text Box 27"/>
          <p:cNvSpPr txBox="1">
            <a:spLocks noChangeArrowheads="1"/>
          </p:cNvSpPr>
          <p:nvPr/>
        </p:nvSpPr>
        <p:spPr bwMode="auto">
          <a:xfrm>
            <a:off x="2552065" y="2971800"/>
            <a:ext cx="3848735" cy="953135"/>
          </a:xfrm>
          <a:prstGeom prst="rect">
            <a:avLst/>
          </a:prstGeom>
          <a:noFill/>
          <a:ln>
            <a:noFill/>
          </a:ln>
          <a:effectLst/>
        </p:spPr>
        <p:txBody>
          <a:bodyPr wrap="square">
            <a:spAutoFit/>
          </a:bodyPr>
          <a:lstStyle/>
          <a:p>
            <a:pPr marR="0" algn="just" defTabSz="914400">
              <a:buClr>
                <a:schemeClr val="bg1"/>
              </a:buClr>
              <a:buSzTx/>
              <a:buFontTx/>
              <a:buNone/>
              <a:defRPr/>
            </a:pPr>
            <a:r>
              <a:rPr kumimoji="0" lang="en-US" sz="2800" kern="1200" cap="none" spc="0" normalizeH="0" baseline="0" noProof="0" dirty="0" err="1">
                <a:latin typeface="Times New Roman" panose="02020603050405020304" pitchFamily="18" charset="0"/>
                <a:ea typeface="+mn-ea"/>
                <a:cs typeface="+mn-cs"/>
              </a:rPr>
              <a:t>Dựa</a:t>
            </a:r>
            <a:r>
              <a:rPr kumimoji="0" lang="en-US" sz="2800" kern="1200" cap="none" spc="0" normalizeH="0" baseline="0" noProof="0" dirty="0">
                <a:latin typeface="Times New Roman" panose="02020603050405020304" pitchFamily="18" charset="0"/>
                <a:ea typeface="+mn-ea"/>
                <a:cs typeface="+mn-cs"/>
              </a:rPr>
              <a:t> </a:t>
            </a:r>
            <a:r>
              <a:rPr kumimoji="0" lang="en-US" sz="2800" kern="1200" cap="none" spc="0" normalizeH="0" baseline="0" noProof="0" dirty="0" err="1">
                <a:latin typeface="Times New Roman" panose="02020603050405020304" pitchFamily="18" charset="0"/>
                <a:ea typeface="+mn-ea"/>
                <a:cs typeface="+mn-cs"/>
              </a:rPr>
              <a:t>vào</a:t>
            </a:r>
            <a:r>
              <a:rPr kumimoji="0" lang="en-US" sz="2800" kern="1200" cap="none" spc="0" normalizeH="0" baseline="0" noProof="0" dirty="0">
                <a:latin typeface="Times New Roman" panose="02020603050405020304" pitchFamily="18" charset="0"/>
                <a:ea typeface="+mn-ea"/>
                <a:cs typeface="+mn-cs"/>
              </a:rPr>
              <a:t> </a:t>
            </a:r>
            <a:r>
              <a:rPr kumimoji="0" lang="en-US" sz="2800" kern="1200" cap="none" spc="0" normalizeH="0" baseline="0" noProof="0" dirty="0" err="1">
                <a:latin typeface="Times New Roman" panose="02020603050405020304" pitchFamily="18" charset="0"/>
                <a:ea typeface="+mn-ea"/>
                <a:cs typeface="+mn-cs"/>
              </a:rPr>
              <a:t>lực</a:t>
            </a:r>
            <a:r>
              <a:rPr kumimoji="0" lang="en-US" sz="2800" kern="1200" cap="none" spc="0" normalizeH="0" baseline="0" noProof="0" dirty="0">
                <a:latin typeface="Times New Roman" panose="02020603050405020304" pitchFamily="18" charset="0"/>
                <a:ea typeface="+mn-ea"/>
                <a:cs typeface="+mn-cs"/>
              </a:rPr>
              <a:t> </a:t>
            </a:r>
            <a:r>
              <a:rPr kumimoji="0" lang="en-US" sz="2800" kern="1200" cap="none" spc="0" normalizeH="0" baseline="0" noProof="0" dirty="0" err="1">
                <a:latin typeface="Times New Roman" panose="02020603050405020304" pitchFamily="18" charset="0"/>
                <a:ea typeface="+mn-ea"/>
                <a:cs typeface="+mn-cs"/>
              </a:rPr>
              <a:t>lượng</a:t>
            </a:r>
            <a:r>
              <a:rPr kumimoji="0" lang="en-US" sz="2800" kern="1200" cap="none" spc="0" normalizeH="0" baseline="0" noProof="0" dirty="0">
                <a:latin typeface="Times New Roman" panose="02020603050405020304" pitchFamily="18" charset="0"/>
                <a:ea typeface="+mn-ea"/>
                <a:cs typeface="+mn-cs"/>
              </a:rPr>
              <a:t> </a:t>
            </a:r>
            <a:r>
              <a:rPr kumimoji="0" lang="en-US" sz="2800" kern="1200" cap="none" spc="0" normalizeH="0" baseline="0" noProof="0" dirty="0" err="1">
                <a:latin typeface="Times New Roman" panose="02020603050405020304" pitchFamily="18" charset="0"/>
                <a:ea typeface="+mn-ea"/>
                <a:cs typeface="+mn-cs"/>
              </a:rPr>
              <a:t>bên</a:t>
            </a:r>
            <a:r>
              <a:rPr kumimoji="0" lang="en-US" sz="2800" kern="1200" cap="none" spc="0" normalizeH="0" baseline="0" noProof="0" dirty="0">
                <a:latin typeface="Times New Roman" panose="02020603050405020304" pitchFamily="18" charset="0"/>
                <a:ea typeface="+mn-ea"/>
                <a:cs typeface="+mn-cs"/>
              </a:rPr>
              <a:t> </a:t>
            </a:r>
            <a:r>
              <a:rPr kumimoji="0" lang="en-US" sz="2800" kern="1200" cap="none" spc="0" normalizeH="0" baseline="0" noProof="0" dirty="0" err="1">
                <a:latin typeface="Times New Roman" panose="02020603050405020304" pitchFamily="18" charset="0"/>
                <a:ea typeface="+mn-ea"/>
                <a:cs typeface="+mn-cs"/>
              </a:rPr>
              <a:t>ngoài</a:t>
            </a:r>
            <a:r>
              <a:rPr kumimoji="0" lang="en-US" sz="2800" kern="1200" cap="none" spc="0" normalizeH="0" baseline="0" noProof="0" dirty="0">
                <a:latin typeface="Times New Roman" panose="02020603050405020304" pitchFamily="18" charset="0"/>
                <a:ea typeface="+mn-ea"/>
                <a:cs typeface="+mn-cs"/>
              </a:rPr>
              <a:t> </a:t>
            </a:r>
            <a:r>
              <a:rPr kumimoji="0" lang="en-US" sz="2800" kern="1200" cap="none" spc="0" normalizeH="0" baseline="0" noProof="0" dirty="0" err="1">
                <a:latin typeface="Times New Roman" panose="02020603050405020304" pitchFamily="18" charset="0"/>
                <a:ea typeface="+mn-ea"/>
                <a:cs typeface="+mn-cs"/>
              </a:rPr>
              <a:t>để</a:t>
            </a:r>
            <a:r>
              <a:rPr kumimoji="0" lang="en-US" sz="2800" kern="1200" cap="none" spc="0" normalizeH="0" baseline="0" noProof="0" dirty="0">
                <a:latin typeface="Times New Roman" panose="02020603050405020304" pitchFamily="18" charset="0"/>
                <a:ea typeface="+mn-ea"/>
                <a:cs typeface="+mn-cs"/>
              </a:rPr>
              <a:t> </a:t>
            </a:r>
            <a:r>
              <a:rPr kumimoji="0" lang="en-US" sz="2800" kern="1200" cap="none" spc="0" normalizeH="0" baseline="0" noProof="0" dirty="0" err="1">
                <a:latin typeface="Times New Roman" panose="02020603050405020304" pitchFamily="18" charset="0"/>
                <a:ea typeface="+mn-ea"/>
                <a:cs typeface="+mn-cs"/>
              </a:rPr>
              <a:t>đánh</a:t>
            </a:r>
            <a:r>
              <a:rPr kumimoji="0" lang="en-US" sz="2800" kern="1200" cap="none" spc="0" normalizeH="0" baseline="0" noProof="0" dirty="0">
                <a:latin typeface="Times New Roman" panose="02020603050405020304" pitchFamily="18" charset="0"/>
                <a:ea typeface="+mn-ea"/>
                <a:cs typeface="+mn-cs"/>
              </a:rPr>
              <a:t> </a:t>
            </a:r>
            <a:r>
              <a:rPr kumimoji="0" lang="en-US" sz="2800" kern="1200" cap="none" spc="0" normalizeH="0" baseline="0" noProof="0" dirty="0" err="1">
                <a:latin typeface="Times New Roman" panose="02020603050405020304" pitchFamily="18" charset="0"/>
                <a:ea typeface="+mn-ea"/>
                <a:cs typeface="+mn-cs"/>
              </a:rPr>
              <a:t>Pháp</a:t>
            </a:r>
            <a:endParaRPr kumimoji="0" lang="en-US" sz="2800" b="0" kern="1200" cap="none" spc="0" normalizeH="0" baseline="0" noProof="0" dirty="0">
              <a:solidFill>
                <a:schemeClr val="tx2"/>
              </a:solidFill>
              <a:effectLst>
                <a:outerShdw blurRad="38100" dist="38100" dir="2700000" algn="tl">
                  <a:srgbClr val="C0C0C0"/>
                </a:outerShdw>
              </a:effectLst>
              <a:latin typeface="Times New Roman" panose="02020603050405020304" pitchFamily="18" charset="0"/>
              <a:ea typeface="+mn-ea"/>
              <a:cs typeface="+mn-cs"/>
            </a:endParaRPr>
          </a:p>
        </p:txBody>
      </p:sp>
      <p:sp>
        <p:nvSpPr>
          <p:cNvPr id="11292" name="Text Box 28"/>
          <p:cNvSpPr txBox="1"/>
          <p:nvPr/>
        </p:nvSpPr>
        <p:spPr>
          <a:xfrm>
            <a:off x="6400800" y="2971800"/>
            <a:ext cx="4971415" cy="1198880"/>
          </a:xfrm>
          <a:prstGeom prst="rect">
            <a:avLst/>
          </a:prstGeom>
          <a:noFill/>
          <a:ln w="9525">
            <a:noFill/>
          </a:ln>
        </p:spPr>
        <p:txBody>
          <a:bodyPr wrap="square">
            <a:spAutoFit/>
          </a:bodyPr>
          <a:lstStyle/>
          <a:p>
            <a:pPr>
              <a:spcBef>
                <a:spcPct val="50000"/>
              </a:spcBef>
            </a:pPr>
            <a:r>
              <a:rPr sz="2400" dirty="0">
                <a:latin typeface="Times New Roman" panose="02020603050405020304" pitchFamily="18" charset="0"/>
              </a:rPr>
              <a:t>Phát huy sức mạnh dân tộc, </a:t>
            </a:r>
            <a:r>
              <a:rPr lang="en-US" sz="2400" dirty="0">
                <a:latin typeface="Times New Roman" panose="02020603050405020304" pitchFamily="18" charset="0"/>
              </a:rPr>
              <a:t>tranh thủ </a:t>
            </a:r>
            <a:r>
              <a:rPr sz="2400" dirty="0">
                <a:latin typeface="Times New Roman" panose="02020603050405020304" pitchFamily="18" charset="0"/>
              </a:rPr>
              <a:t>sự ủng hộ của lực lượng tiến bộ quốc tế </a:t>
            </a:r>
            <a:r>
              <a:rPr lang="en-US" sz="2400" dirty="0">
                <a:latin typeface="Times New Roman" panose="02020603050405020304" pitchFamily="18" charset="0"/>
              </a:rPr>
              <a:t>.</a:t>
            </a:r>
          </a:p>
        </p:txBody>
      </p:sp>
      <p:sp>
        <p:nvSpPr>
          <p:cNvPr id="11293" name="Text Box 29"/>
          <p:cNvSpPr txBox="1">
            <a:spLocks noChangeArrowheads="1"/>
          </p:cNvSpPr>
          <p:nvPr/>
        </p:nvSpPr>
        <p:spPr bwMode="auto">
          <a:xfrm>
            <a:off x="2552065" y="4724400"/>
            <a:ext cx="3848735" cy="1198880"/>
          </a:xfrm>
          <a:prstGeom prst="rect">
            <a:avLst/>
          </a:prstGeom>
          <a:noFill/>
          <a:ln>
            <a:noFill/>
          </a:ln>
          <a:effectLst/>
        </p:spPr>
        <p:txBody>
          <a:bodyPr wrap="square">
            <a:spAutoFit/>
          </a:bodyPr>
          <a:lstStyle/>
          <a:p>
            <a:pPr marR="0" algn="just" defTabSz="914400">
              <a:buClr>
                <a:schemeClr val="bg1"/>
              </a:buClr>
              <a:buSzTx/>
              <a:buFontTx/>
              <a:buNone/>
              <a:defRPr/>
            </a:pPr>
            <a:r>
              <a:rPr kumimoji="0" lang="en-US" sz="2400" kern="1200" cap="none" spc="0" normalizeH="0" baseline="0" noProof="0">
                <a:latin typeface="Times New Roman" panose="02020603050405020304" pitchFamily="18" charset="0"/>
                <a:ea typeface="+mn-ea"/>
                <a:cs typeface="+mn-cs"/>
              </a:rPr>
              <a:t>Đi theo xu hướng phong kiến, Tư sản. Đưa Việt Nam theo con đường tư bản chủ nghĩa</a:t>
            </a:r>
            <a:endParaRPr kumimoji="0" lang="en-US" sz="2400" b="0" kern="1200" cap="none" spc="0" normalizeH="0" baseline="0" noProof="0">
              <a:solidFill>
                <a:schemeClr val="tx2"/>
              </a:solidFill>
              <a:effectLst>
                <a:outerShdw blurRad="38100" dist="38100" dir="2700000" algn="tl">
                  <a:srgbClr val="C0C0C0"/>
                </a:outerShdw>
              </a:effectLst>
              <a:latin typeface="Times New Roman" panose="02020603050405020304" pitchFamily="18" charset="0"/>
              <a:ea typeface="+mn-ea"/>
              <a:cs typeface="+mn-cs"/>
            </a:endParaRPr>
          </a:p>
        </p:txBody>
      </p:sp>
      <p:sp>
        <p:nvSpPr>
          <p:cNvPr id="11294" name="Text Box 30"/>
          <p:cNvSpPr txBox="1">
            <a:spLocks noChangeArrowheads="1"/>
          </p:cNvSpPr>
          <p:nvPr/>
        </p:nvSpPr>
        <p:spPr bwMode="auto">
          <a:xfrm>
            <a:off x="6400800" y="4724400"/>
            <a:ext cx="4971415" cy="1198880"/>
          </a:xfrm>
          <a:prstGeom prst="rect">
            <a:avLst/>
          </a:prstGeom>
          <a:noFill/>
          <a:ln>
            <a:noFill/>
          </a:ln>
          <a:effectLst/>
        </p:spPr>
        <p:txBody>
          <a:bodyPr wrap="square">
            <a:spAutoFit/>
          </a:bodyPr>
          <a:lstStyle/>
          <a:p>
            <a:pPr marR="0" algn="just" defTabSz="914400">
              <a:buClr>
                <a:schemeClr val="bg1"/>
              </a:buClr>
              <a:buSzTx/>
              <a:buFontTx/>
              <a:buNone/>
              <a:defRPr/>
            </a:pPr>
            <a:r>
              <a:rPr kumimoji="0" lang="en-US" sz="2400" kern="1200" cap="none" spc="0" normalizeH="0" baseline="0" noProof="0" dirty="0" err="1">
                <a:latin typeface="Times New Roman" panose="02020603050405020304" pitchFamily="18" charset="0"/>
                <a:ea typeface="+mn-ea"/>
                <a:cs typeface="+mn-cs"/>
              </a:rPr>
              <a:t>Lựa</a:t>
            </a:r>
            <a:r>
              <a:rPr kumimoji="0" lang="en-US" sz="2400" kern="1200" cap="none" spc="0" normalizeH="0" baseline="0" noProof="0" dirty="0">
                <a:latin typeface="Times New Roman" panose="02020603050405020304" pitchFamily="18" charset="0"/>
                <a:ea typeface="+mn-ea"/>
                <a:cs typeface="+mn-cs"/>
              </a:rPr>
              <a:t> </a:t>
            </a:r>
            <a:r>
              <a:rPr kumimoji="0" lang="en-US" sz="2400" kern="1200" cap="none" spc="0" normalizeH="0" baseline="0" noProof="0" dirty="0" err="1">
                <a:latin typeface="Times New Roman" panose="02020603050405020304" pitchFamily="18" charset="0"/>
                <a:ea typeface="+mn-ea"/>
                <a:cs typeface="+mn-cs"/>
              </a:rPr>
              <a:t>chọn</a:t>
            </a:r>
            <a:r>
              <a:rPr kumimoji="0" lang="en-US" sz="2400" kern="1200" cap="none" spc="0" normalizeH="0" baseline="0" noProof="0" dirty="0">
                <a:latin typeface="Times New Roman" panose="02020603050405020304" pitchFamily="18" charset="0"/>
                <a:ea typeface="+mn-ea"/>
                <a:cs typeface="+mn-cs"/>
              </a:rPr>
              <a:t> con </a:t>
            </a:r>
            <a:r>
              <a:rPr kumimoji="0" lang="en-US" sz="2400" kern="1200" cap="none" spc="0" normalizeH="0" baseline="0" noProof="0" dirty="0" err="1">
                <a:latin typeface="Times New Roman" panose="02020603050405020304" pitchFamily="18" charset="0"/>
                <a:ea typeface="+mn-ea"/>
                <a:cs typeface="+mn-cs"/>
              </a:rPr>
              <a:t>đường</a:t>
            </a:r>
            <a:r>
              <a:rPr kumimoji="0" lang="en-US" sz="2400" kern="1200" cap="none" spc="0" normalizeH="0" baseline="0" noProof="0" dirty="0">
                <a:latin typeface="Times New Roman" panose="02020603050405020304" pitchFamily="18" charset="0"/>
                <a:ea typeface="+mn-ea"/>
                <a:cs typeface="+mn-cs"/>
              </a:rPr>
              <a:t> </a:t>
            </a:r>
            <a:r>
              <a:rPr kumimoji="0" lang="en-US" sz="2400" kern="1200" cap="none" spc="0" normalizeH="0" baseline="0" noProof="0" dirty="0" err="1">
                <a:latin typeface="Times New Roman" panose="02020603050405020304" pitchFamily="18" charset="0"/>
                <a:ea typeface="+mn-ea"/>
                <a:cs typeface="+mn-cs"/>
              </a:rPr>
              <a:t>cứu</a:t>
            </a:r>
            <a:r>
              <a:rPr kumimoji="0" lang="en-US" sz="2400" kern="1200" cap="none" spc="0" normalizeH="0" baseline="0" noProof="0" dirty="0">
                <a:latin typeface="Times New Roman" panose="02020603050405020304" pitchFamily="18" charset="0"/>
                <a:ea typeface="+mn-ea"/>
                <a:cs typeface="+mn-cs"/>
              </a:rPr>
              <a:t> </a:t>
            </a:r>
            <a:r>
              <a:rPr kumimoji="0" lang="en-US" sz="2400" kern="1200" cap="none" spc="0" normalizeH="0" baseline="0" noProof="0" dirty="0" err="1">
                <a:latin typeface="Times New Roman" panose="02020603050405020304" pitchFamily="18" charset="0"/>
                <a:ea typeface="+mn-ea"/>
                <a:cs typeface="+mn-cs"/>
              </a:rPr>
              <a:t>nước</a:t>
            </a:r>
            <a:r>
              <a:rPr kumimoji="0" lang="en-US" sz="2400" kern="1200" cap="none" spc="0" normalizeH="0" baseline="0" noProof="0" dirty="0">
                <a:latin typeface="Times New Roman" panose="02020603050405020304" pitchFamily="18" charset="0"/>
                <a:ea typeface="+mn-ea"/>
                <a:cs typeface="+mn-cs"/>
              </a:rPr>
              <a:t> </a:t>
            </a:r>
            <a:r>
              <a:rPr kumimoji="0" lang="en-US" sz="2400" kern="1200" cap="none" spc="0" normalizeH="0" baseline="0" noProof="0" dirty="0" err="1">
                <a:latin typeface="Times New Roman" panose="02020603050405020304" pitchFamily="18" charset="0"/>
                <a:ea typeface="+mn-ea"/>
                <a:cs typeface="+mn-cs"/>
              </a:rPr>
              <a:t>theo</a:t>
            </a:r>
            <a:r>
              <a:rPr kumimoji="0" lang="en-US" sz="2400" kern="1200" cap="none" spc="0" normalizeH="0" baseline="0" noProof="0" dirty="0">
                <a:latin typeface="Times New Roman" panose="02020603050405020304" pitchFamily="18" charset="0"/>
                <a:ea typeface="+mn-ea"/>
                <a:cs typeface="+mn-cs"/>
              </a:rPr>
              <a:t> </a:t>
            </a:r>
            <a:r>
              <a:rPr kumimoji="0" lang="en-US" sz="2400" kern="1200" cap="none" spc="0" normalizeH="0" baseline="0" noProof="0" dirty="0" err="1">
                <a:latin typeface="Times New Roman" panose="02020603050405020304" pitchFamily="18" charset="0"/>
                <a:ea typeface="+mn-ea"/>
                <a:cs typeface="+mn-cs"/>
              </a:rPr>
              <a:t>xu</a:t>
            </a:r>
            <a:r>
              <a:rPr kumimoji="0" lang="en-US" sz="2400" kern="1200" cap="none" spc="0" normalizeH="0" baseline="0" noProof="0" dirty="0">
                <a:latin typeface="Times New Roman" panose="02020603050405020304" pitchFamily="18" charset="0"/>
                <a:ea typeface="+mn-ea"/>
                <a:cs typeface="+mn-cs"/>
              </a:rPr>
              <a:t> </a:t>
            </a:r>
            <a:r>
              <a:rPr kumimoji="0" lang="en-US" sz="2400" kern="1200" cap="none" spc="0" normalizeH="0" baseline="0" noProof="0" dirty="0" err="1">
                <a:latin typeface="Times New Roman" panose="02020603050405020304" pitchFamily="18" charset="0"/>
                <a:ea typeface="+mn-ea"/>
                <a:cs typeface="+mn-cs"/>
              </a:rPr>
              <a:t>hướng</a:t>
            </a:r>
            <a:r>
              <a:rPr kumimoji="0" lang="en-US" sz="2400" kern="1200" cap="none" spc="0" normalizeH="0" baseline="0" noProof="0" dirty="0">
                <a:latin typeface="Times New Roman" panose="02020603050405020304" pitchFamily="18" charset="0"/>
                <a:ea typeface="+mn-ea"/>
                <a:cs typeface="+mn-cs"/>
              </a:rPr>
              <a:t> </a:t>
            </a:r>
            <a:r>
              <a:rPr kumimoji="0" lang="en-US" sz="2400" kern="1200" cap="none" spc="0" normalizeH="0" baseline="0" noProof="0" dirty="0" err="1">
                <a:latin typeface="Times New Roman" panose="02020603050405020304" pitchFamily="18" charset="0"/>
                <a:ea typeface="+mn-ea"/>
                <a:cs typeface="+mn-cs"/>
              </a:rPr>
              <a:t>vô</a:t>
            </a:r>
            <a:r>
              <a:rPr kumimoji="0" lang="en-US" sz="2400" kern="1200" cap="none" spc="0" normalizeH="0" baseline="0" noProof="0" dirty="0">
                <a:latin typeface="Times New Roman" panose="02020603050405020304" pitchFamily="18" charset="0"/>
                <a:ea typeface="+mn-ea"/>
                <a:cs typeface="+mn-cs"/>
              </a:rPr>
              <a:t> </a:t>
            </a:r>
            <a:r>
              <a:rPr kumimoji="0" lang="en-US" sz="2400" kern="1200" cap="none" spc="0" normalizeH="0" baseline="0" noProof="0" dirty="0" err="1">
                <a:latin typeface="Times New Roman" panose="02020603050405020304" pitchFamily="18" charset="0"/>
                <a:ea typeface="+mn-ea"/>
                <a:cs typeface="+mn-cs"/>
              </a:rPr>
              <a:t>sản</a:t>
            </a:r>
            <a:r>
              <a:rPr kumimoji="0" lang="en-US" sz="2400" kern="1200" cap="none" spc="0" normalizeH="0" baseline="0" noProof="0" dirty="0">
                <a:latin typeface="Times New Roman" panose="02020603050405020304" pitchFamily="18" charset="0"/>
                <a:ea typeface="+mn-ea"/>
                <a:cs typeface="+mn-cs"/>
              </a:rPr>
              <a:t>. </a:t>
            </a:r>
            <a:r>
              <a:rPr kumimoji="0" lang="en-US" sz="2400" kern="1200" cap="none" spc="0" normalizeH="0" baseline="0" noProof="0" dirty="0" err="1">
                <a:latin typeface="Times New Roman" panose="02020603050405020304" pitchFamily="18" charset="0"/>
                <a:ea typeface="+mn-ea"/>
                <a:cs typeface="+mn-cs"/>
              </a:rPr>
              <a:t>Đưa</a:t>
            </a:r>
            <a:r>
              <a:rPr kumimoji="0" lang="en-US" sz="2400" kern="1200" cap="none" spc="0" normalizeH="0" baseline="0" noProof="0" dirty="0">
                <a:latin typeface="Times New Roman" panose="02020603050405020304" pitchFamily="18" charset="0"/>
                <a:ea typeface="+mn-ea"/>
                <a:cs typeface="+mn-cs"/>
              </a:rPr>
              <a:t> </a:t>
            </a:r>
            <a:r>
              <a:rPr kumimoji="0" lang="en-US" sz="2400" kern="1200" cap="none" spc="0" normalizeH="0" baseline="0" noProof="0" dirty="0" err="1">
                <a:latin typeface="Times New Roman" panose="02020603050405020304" pitchFamily="18" charset="0"/>
                <a:ea typeface="+mn-ea"/>
                <a:cs typeface="+mn-cs"/>
              </a:rPr>
              <a:t>Việt</a:t>
            </a:r>
            <a:r>
              <a:rPr kumimoji="0" lang="en-US" sz="2400" kern="1200" cap="none" spc="0" normalizeH="0" baseline="0" noProof="0" dirty="0">
                <a:latin typeface="Times New Roman" panose="02020603050405020304" pitchFamily="18" charset="0"/>
                <a:ea typeface="+mn-ea"/>
                <a:cs typeface="+mn-cs"/>
              </a:rPr>
              <a:t> Nam </a:t>
            </a:r>
            <a:r>
              <a:rPr kumimoji="0" lang="en-US" sz="2400" kern="1200" cap="none" spc="0" normalizeH="0" baseline="0" noProof="0" dirty="0" err="1">
                <a:latin typeface="Times New Roman" panose="02020603050405020304" pitchFamily="18" charset="0"/>
                <a:ea typeface="+mn-ea"/>
                <a:cs typeface="+mn-cs"/>
              </a:rPr>
              <a:t>theo</a:t>
            </a:r>
            <a:r>
              <a:rPr kumimoji="0" lang="en-US" sz="2400" kern="1200" cap="none" spc="0" normalizeH="0" baseline="0" noProof="0" dirty="0">
                <a:latin typeface="Times New Roman" panose="02020603050405020304" pitchFamily="18" charset="0"/>
                <a:ea typeface="+mn-ea"/>
                <a:cs typeface="+mn-cs"/>
              </a:rPr>
              <a:t> con </a:t>
            </a:r>
            <a:r>
              <a:rPr kumimoji="0" lang="en-US" sz="2400" kern="1200" cap="none" spc="0" normalizeH="0" baseline="0" noProof="0" dirty="0" err="1">
                <a:latin typeface="Times New Roman" panose="02020603050405020304" pitchFamily="18" charset="0"/>
                <a:ea typeface="+mn-ea"/>
                <a:cs typeface="+mn-cs"/>
              </a:rPr>
              <a:t>đường</a:t>
            </a:r>
            <a:r>
              <a:rPr kumimoji="0" lang="en-US" sz="2400" kern="1200" cap="none" spc="0" normalizeH="0" baseline="0" noProof="0" dirty="0">
                <a:latin typeface="Times New Roman" panose="02020603050405020304" pitchFamily="18" charset="0"/>
                <a:ea typeface="+mn-ea"/>
                <a:cs typeface="+mn-cs"/>
              </a:rPr>
              <a:t> </a:t>
            </a:r>
            <a:r>
              <a:rPr kumimoji="0" lang="en-US" sz="2400" kern="1200" cap="none" spc="0" normalizeH="0" baseline="0" noProof="0" dirty="0" err="1">
                <a:latin typeface="Times New Roman" panose="02020603050405020304" pitchFamily="18" charset="0"/>
                <a:ea typeface="+mn-ea"/>
                <a:cs typeface="+mn-cs"/>
              </a:rPr>
              <a:t>cách</a:t>
            </a:r>
            <a:r>
              <a:rPr kumimoji="0" lang="en-US" sz="2400" kern="1200" cap="none" spc="0" normalizeH="0" baseline="0" noProof="0" dirty="0">
                <a:latin typeface="Times New Roman" panose="02020603050405020304" pitchFamily="18" charset="0"/>
                <a:ea typeface="+mn-ea"/>
                <a:cs typeface="+mn-cs"/>
              </a:rPr>
              <a:t> </a:t>
            </a:r>
            <a:r>
              <a:rPr kumimoji="0" lang="en-US" sz="2400" kern="1200" cap="none" spc="0" normalizeH="0" baseline="0" noProof="0" dirty="0" err="1">
                <a:latin typeface="Times New Roman" panose="02020603050405020304" pitchFamily="18" charset="0"/>
                <a:ea typeface="+mn-ea"/>
                <a:cs typeface="+mn-cs"/>
              </a:rPr>
              <a:t>mạng</a:t>
            </a:r>
            <a:r>
              <a:rPr kumimoji="0" lang="en-US" sz="2400" kern="1200" cap="none" spc="0" normalizeH="0" baseline="0" noProof="0" dirty="0">
                <a:latin typeface="Times New Roman" panose="02020603050405020304" pitchFamily="18" charset="0"/>
                <a:ea typeface="+mn-ea"/>
                <a:cs typeface="+mn-cs"/>
              </a:rPr>
              <a:t> XHCN</a:t>
            </a:r>
            <a:endParaRPr kumimoji="0" lang="en-US" sz="2400" b="0" kern="1200" cap="none" spc="0" normalizeH="0" baseline="0" noProof="0" dirty="0">
              <a:solidFill>
                <a:schemeClr val="tx2"/>
              </a:solidFill>
              <a:effectLst>
                <a:outerShdw blurRad="38100" dist="38100" dir="2700000" algn="tl">
                  <a:srgbClr val="C0C0C0"/>
                </a:outerShdw>
              </a:effectLst>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89"/>
                                        </p:tgtEl>
                                        <p:attrNameLst>
                                          <p:attrName>style.visibility</p:attrName>
                                        </p:attrNameLst>
                                      </p:cBhvr>
                                      <p:to>
                                        <p:strVal val="visible"/>
                                      </p:to>
                                    </p:set>
                                    <p:animEffect transition="in" filter="blinds(horizontal)">
                                      <p:cBhvr>
                                        <p:cTn id="12" dur="500"/>
                                        <p:tgtEl>
                                          <p:spTgt spid="1128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90"/>
                                        </p:tgtEl>
                                        <p:attrNameLst>
                                          <p:attrName>style.visibility</p:attrName>
                                        </p:attrNameLst>
                                      </p:cBhvr>
                                      <p:to>
                                        <p:strVal val="visible"/>
                                      </p:to>
                                    </p:set>
                                    <p:animEffect transition="in" filter="blinds(horizontal)">
                                      <p:cBhvr>
                                        <p:cTn id="17" dur="500"/>
                                        <p:tgtEl>
                                          <p:spTgt spid="1129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91"/>
                                        </p:tgtEl>
                                        <p:attrNameLst>
                                          <p:attrName>style.visibility</p:attrName>
                                        </p:attrNameLst>
                                      </p:cBhvr>
                                      <p:to>
                                        <p:strVal val="visible"/>
                                      </p:to>
                                    </p:set>
                                    <p:animEffect transition="in" filter="blinds(horizontal)">
                                      <p:cBhvr>
                                        <p:cTn id="22" dur="500"/>
                                        <p:tgtEl>
                                          <p:spTgt spid="1129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292"/>
                                        </p:tgtEl>
                                        <p:attrNameLst>
                                          <p:attrName>style.visibility</p:attrName>
                                        </p:attrNameLst>
                                      </p:cBhvr>
                                      <p:to>
                                        <p:strVal val="visible"/>
                                      </p:to>
                                    </p:set>
                                    <p:animEffect transition="in" filter="blinds(horizontal)">
                                      <p:cBhvr>
                                        <p:cTn id="27" dur="500"/>
                                        <p:tgtEl>
                                          <p:spTgt spid="1129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293"/>
                                        </p:tgtEl>
                                        <p:attrNameLst>
                                          <p:attrName>style.visibility</p:attrName>
                                        </p:attrNameLst>
                                      </p:cBhvr>
                                      <p:to>
                                        <p:strVal val="visible"/>
                                      </p:to>
                                    </p:set>
                                    <p:animEffect transition="in" filter="blinds(horizontal)">
                                      <p:cBhvr>
                                        <p:cTn id="32" dur="500"/>
                                        <p:tgtEl>
                                          <p:spTgt spid="1129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294"/>
                                        </p:tgtEl>
                                        <p:attrNameLst>
                                          <p:attrName>style.visibility</p:attrName>
                                        </p:attrNameLst>
                                      </p:cBhvr>
                                      <p:to>
                                        <p:strVal val="visible"/>
                                      </p:to>
                                    </p:set>
                                    <p:animEffect transition="in" filter="blinds(horizontal)">
                                      <p:cBhvr>
                                        <p:cTn id="37" dur="500"/>
                                        <p:tgtEl>
                                          <p:spTgt spid="11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9" grpId="0" bldLvl="0" animBg="1"/>
      <p:bldP spid="11290" grpId="0"/>
      <p:bldP spid="11291" grpId="0" bldLvl="0" animBg="1"/>
      <p:bldP spid="11292" grpId="0"/>
      <p:bldP spid="11293" grpId="0" bldLvl="0" animBg="1"/>
      <p:bldP spid="1129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1266" name="Picture 2" descr="Luoc do hanh trinh cuu nuoc cua Chu Tich Ho Chi Minh (1911-1941)"/>
          <p:cNvPicPr>
            <a:picLocks noChangeAspect="1"/>
          </p:cNvPicPr>
          <p:nvPr/>
        </p:nvPicPr>
        <p:blipFill>
          <a:blip r:embed="rId2"/>
          <a:srcRect t="10001"/>
          <a:stretch>
            <a:fillRect/>
          </a:stretch>
        </p:blipFill>
        <p:spPr>
          <a:xfrm>
            <a:off x="1524000" y="0"/>
            <a:ext cx="9144000" cy="6858000"/>
          </a:xfrm>
          <a:prstGeom prst="rect">
            <a:avLst/>
          </a:prstGeom>
          <a:noFill/>
          <a:ln w="9525">
            <a:noFill/>
          </a:ln>
        </p:spPr>
      </p:pic>
      <p:sp>
        <p:nvSpPr>
          <p:cNvPr id="11267" name="Freeform 3"/>
          <p:cNvSpPr/>
          <p:nvPr/>
        </p:nvSpPr>
        <p:spPr>
          <a:xfrm>
            <a:off x="2438400" y="1524000"/>
            <a:ext cx="4464050" cy="2667000"/>
          </a:xfrm>
          <a:custGeom>
            <a:avLst/>
            <a:gdLst>
              <a:gd name="txL" fmla="*/ 0 w 2794"/>
              <a:gd name="txT" fmla="*/ 0 h 1525"/>
              <a:gd name="txR" fmla="*/ 2794 w 2794"/>
              <a:gd name="txB" fmla="*/ 1525 h 152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794" h="1525">
                <a:moveTo>
                  <a:pt x="521" y="53"/>
                </a:moveTo>
                <a:cubicBezTo>
                  <a:pt x="512" y="50"/>
                  <a:pt x="500" y="51"/>
                  <a:pt x="494" y="44"/>
                </a:cubicBezTo>
                <a:cubicBezTo>
                  <a:pt x="486" y="34"/>
                  <a:pt x="497" y="12"/>
                  <a:pt x="485" y="7"/>
                </a:cubicBezTo>
                <a:cubicBezTo>
                  <a:pt x="468" y="0"/>
                  <a:pt x="448" y="14"/>
                  <a:pt x="430" y="17"/>
                </a:cubicBezTo>
                <a:cubicBezTo>
                  <a:pt x="389" y="79"/>
                  <a:pt x="445" y="12"/>
                  <a:pt x="339" y="35"/>
                </a:cubicBezTo>
                <a:cubicBezTo>
                  <a:pt x="330" y="37"/>
                  <a:pt x="336" y="55"/>
                  <a:pt x="329" y="62"/>
                </a:cubicBezTo>
                <a:cubicBezTo>
                  <a:pt x="305" y="86"/>
                  <a:pt x="284" y="90"/>
                  <a:pt x="256" y="99"/>
                </a:cubicBezTo>
                <a:cubicBezTo>
                  <a:pt x="205" y="132"/>
                  <a:pt x="194" y="152"/>
                  <a:pt x="137" y="163"/>
                </a:cubicBezTo>
                <a:cubicBezTo>
                  <a:pt x="92" y="193"/>
                  <a:pt x="118" y="173"/>
                  <a:pt x="64" y="227"/>
                </a:cubicBezTo>
                <a:cubicBezTo>
                  <a:pt x="49" y="242"/>
                  <a:pt x="40" y="264"/>
                  <a:pt x="28" y="282"/>
                </a:cubicBezTo>
                <a:cubicBezTo>
                  <a:pt x="22" y="291"/>
                  <a:pt x="9" y="309"/>
                  <a:pt x="9" y="309"/>
                </a:cubicBezTo>
                <a:cubicBezTo>
                  <a:pt x="6" y="318"/>
                  <a:pt x="0" y="327"/>
                  <a:pt x="0" y="337"/>
                </a:cubicBezTo>
                <a:cubicBezTo>
                  <a:pt x="0" y="468"/>
                  <a:pt x="22" y="435"/>
                  <a:pt x="147" y="455"/>
                </a:cubicBezTo>
                <a:cubicBezTo>
                  <a:pt x="171" y="452"/>
                  <a:pt x="198" y="457"/>
                  <a:pt x="220" y="446"/>
                </a:cubicBezTo>
                <a:cubicBezTo>
                  <a:pt x="251" y="431"/>
                  <a:pt x="262" y="388"/>
                  <a:pt x="293" y="373"/>
                </a:cubicBezTo>
                <a:cubicBezTo>
                  <a:pt x="310" y="364"/>
                  <a:pt x="330" y="361"/>
                  <a:pt x="348" y="355"/>
                </a:cubicBezTo>
                <a:cubicBezTo>
                  <a:pt x="357" y="352"/>
                  <a:pt x="375" y="346"/>
                  <a:pt x="375" y="346"/>
                </a:cubicBezTo>
                <a:cubicBezTo>
                  <a:pt x="398" y="273"/>
                  <a:pt x="363" y="356"/>
                  <a:pt x="412" y="309"/>
                </a:cubicBezTo>
                <a:cubicBezTo>
                  <a:pt x="419" y="302"/>
                  <a:pt x="414" y="289"/>
                  <a:pt x="421" y="282"/>
                </a:cubicBezTo>
                <a:cubicBezTo>
                  <a:pt x="430" y="272"/>
                  <a:pt x="445" y="269"/>
                  <a:pt x="457" y="263"/>
                </a:cubicBezTo>
                <a:cubicBezTo>
                  <a:pt x="435" y="331"/>
                  <a:pt x="439" y="328"/>
                  <a:pt x="467" y="391"/>
                </a:cubicBezTo>
                <a:cubicBezTo>
                  <a:pt x="471" y="400"/>
                  <a:pt x="467" y="416"/>
                  <a:pt x="476" y="419"/>
                </a:cubicBezTo>
                <a:cubicBezTo>
                  <a:pt x="511" y="430"/>
                  <a:pt x="549" y="425"/>
                  <a:pt x="585" y="428"/>
                </a:cubicBezTo>
                <a:cubicBezTo>
                  <a:pt x="651" y="450"/>
                  <a:pt x="708" y="473"/>
                  <a:pt x="777" y="483"/>
                </a:cubicBezTo>
                <a:cubicBezTo>
                  <a:pt x="805" y="510"/>
                  <a:pt x="887" y="519"/>
                  <a:pt x="887" y="519"/>
                </a:cubicBezTo>
                <a:cubicBezTo>
                  <a:pt x="913" y="546"/>
                  <a:pt x="930" y="575"/>
                  <a:pt x="942" y="611"/>
                </a:cubicBezTo>
                <a:cubicBezTo>
                  <a:pt x="949" y="660"/>
                  <a:pt x="953" y="710"/>
                  <a:pt x="969" y="757"/>
                </a:cubicBezTo>
                <a:cubicBezTo>
                  <a:pt x="981" y="853"/>
                  <a:pt x="966" y="1004"/>
                  <a:pt x="1043" y="1077"/>
                </a:cubicBezTo>
                <a:cubicBezTo>
                  <a:pt x="1063" y="1140"/>
                  <a:pt x="1049" y="1131"/>
                  <a:pt x="1107" y="1178"/>
                </a:cubicBezTo>
                <a:cubicBezTo>
                  <a:pt x="1138" y="1161"/>
                  <a:pt x="1169" y="1152"/>
                  <a:pt x="1198" y="1132"/>
                </a:cubicBezTo>
                <a:cubicBezTo>
                  <a:pt x="1311" y="1144"/>
                  <a:pt x="1393" y="1166"/>
                  <a:pt x="1500" y="1178"/>
                </a:cubicBezTo>
                <a:cubicBezTo>
                  <a:pt x="1506" y="1187"/>
                  <a:pt x="1513" y="1195"/>
                  <a:pt x="1518" y="1205"/>
                </a:cubicBezTo>
                <a:cubicBezTo>
                  <a:pt x="1522" y="1214"/>
                  <a:pt x="1519" y="1228"/>
                  <a:pt x="1527" y="1233"/>
                </a:cubicBezTo>
                <a:cubicBezTo>
                  <a:pt x="1546" y="1245"/>
                  <a:pt x="1570" y="1244"/>
                  <a:pt x="1591" y="1251"/>
                </a:cubicBezTo>
                <a:cubicBezTo>
                  <a:pt x="1648" y="1271"/>
                  <a:pt x="1608" y="1263"/>
                  <a:pt x="1655" y="1287"/>
                </a:cubicBezTo>
                <a:cubicBezTo>
                  <a:pt x="1673" y="1296"/>
                  <a:pt x="1691" y="1307"/>
                  <a:pt x="1710" y="1315"/>
                </a:cubicBezTo>
                <a:cubicBezTo>
                  <a:pt x="1728" y="1323"/>
                  <a:pt x="1765" y="1333"/>
                  <a:pt x="1765" y="1333"/>
                </a:cubicBezTo>
                <a:cubicBezTo>
                  <a:pt x="1806" y="1360"/>
                  <a:pt x="1835" y="1373"/>
                  <a:pt x="1884" y="1361"/>
                </a:cubicBezTo>
                <a:cubicBezTo>
                  <a:pt x="2059" y="1371"/>
                  <a:pt x="2093" y="1378"/>
                  <a:pt x="2277" y="1370"/>
                </a:cubicBezTo>
                <a:cubicBezTo>
                  <a:pt x="2295" y="1364"/>
                  <a:pt x="2314" y="1357"/>
                  <a:pt x="2332" y="1351"/>
                </a:cubicBezTo>
                <a:cubicBezTo>
                  <a:pt x="2341" y="1348"/>
                  <a:pt x="2359" y="1342"/>
                  <a:pt x="2359" y="1342"/>
                </a:cubicBezTo>
                <a:cubicBezTo>
                  <a:pt x="2390" y="1345"/>
                  <a:pt x="2421" y="1346"/>
                  <a:pt x="2451" y="1351"/>
                </a:cubicBezTo>
                <a:cubicBezTo>
                  <a:pt x="2479" y="1355"/>
                  <a:pt x="2533" y="1370"/>
                  <a:pt x="2533" y="1370"/>
                </a:cubicBezTo>
                <a:cubicBezTo>
                  <a:pt x="2542" y="1376"/>
                  <a:pt x="2553" y="1380"/>
                  <a:pt x="2560" y="1388"/>
                </a:cubicBezTo>
                <a:cubicBezTo>
                  <a:pt x="2575" y="1407"/>
                  <a:pt x="2560" y="1429"/>
                  <a:pt x="2588" y="1443"/>
                </a:cubicBezTo>
                <a:cubicBezTo>
                  <a:pt x="2605" y="1451"/>
                  <a:pt x="2625" y="1449"/>
                  <a:pt x="2643" y="1452"/>
                </a:cubicBezTo>
                <a:cubicBezTo>
                  <a:pt x="2711" y="1475"/>
                  <a:pt x="2629" y="1437"/>
                  <a:pt x="2652" y="1507"/>
                </a:cubicBezTo>
                <a:cubicBezTo>
                  <a:pt x="2656" y="1519"/>
                  <a:pt x="2676" y="1513"/>
                  <a:pt x="2688" y="1516"/>
                </a:cubicBezTo>
                <a:cubicBezTo>
                  <a:pt x="2697" y="1519"/>
                  <a:pt x="2707" y="1522"/>
                  <a:pt x="2716" y="1525"/>
                </a:cubicBezTo>
                <a:cubicBezTo>
                  <a:pt x="2771" y="1507"/>
                  <a:pt x="2751" y="1462"/>
                  <a:pt x="2761" y="1406"/>
                </a:cubicBezTo>
                <a:cubicBezTo>
                  <a:pt x="2765" y="1386"/>
                  <a:pt x="2786" y="1371"/>
                  <a:pt x="2789" y="1351"/>
                </a:cubicBezTo>
                <a:cubicBezTo>
                  <a:pt x="2794" y="1321"/>
                  <a:pt x="2789" y="1290"/>
                  <a:pt x="2789" y="1260"/>
                </a:cubicBezTo>
              </a:path>
            </a:pathLst>
          </a:custGeom>
          <a:noFill/>
          <a:ln w="57150" cap="flat" cmpd="sng">
            <a:solidFill>
              <a:srgbClr val="FF0000">
                <a:alpha val="100000"/>
              </a:srgbClr>
            </a:solidFill>
            <a:prstDash val="solid"/>
            <a:round/>
            <a:headEnd type="none" w="med" len="med"/>
            <a:tailEnd type="none" w="med" len="med"/>
          </a:ln>
        </p:spPr>
        <p:txBody>
          <a:bodyPr/>
          <a:lstStyle/>
          <a:p>
            <a:endParaRPr lang="en-US"/>
          </a:p>
        </p:txBody>
      </p:sp>
      <p:sp>
        <p:nvSpPr>
          <p:cNvPr id="11268" name="Oval 4"/>
          <p:cNvSpPr/>
          <p:nvPr/>
        </p:nvSpPr>
        <p:spPr>
          <a:xfrm>
            <a:off x="3124200" y="1524000"/>
            <a:ext cx="304800" cy="304800"/>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104453" name="AutoShape 5"/>
          <p:cNvSpPr>
            <a:spLocks noChangeArrowheads="1"/>
          </p:cNvSpPr>
          <p:nvPr/>
        </p:nvSpPr>
        <p:spPr bwMode="auto">
          <a:xfrm>
            <a:off x="6724650" y="3486150"/>
            <a:ext cx="347663" cy="323850"/>
          </a:xfrm>
          <a:prstGeom prst="star5">
            <a:avLst/>
          </a:pr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1"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4454" name="AutoShape 6"/>
          <p:cNvSpPr>
            <a:spLocks noChangeArrowheads="1"/>
          </p:cNvSpPr>
          <p:nvPr/>
        </p:nvSpPr>
        <p:spPr bwMode="auto">
          <a:xfrm>
            <a:off x="3886200" y="762000"/>
            <a:ext cx="4800600" cy="1676400"/>
          </a:xfrm>
          <a:prstGeom prst="wedgeRoundRectCallout">
            <a:avLst>
              <a:gd name="adj1" fmla="val -58829"/>
              <a:gd name="adj2" fmla="val 7764"/>
              <a:gd name="adj3" fmla="val 16667"/>
            </a:avLst>
          </a:prstGeom>
          <a:solidFill>
            <a:schemeClr val="accent6">
              <a:lumMod val="20000"/>
              <a:lumOff val="80000"/>
            </a:schemeClr>
          </a:solidFill>
          <a:ln w="9525">
            <a:solidFill>
              <a:schemeClr val="tx1"/>
            </a:solid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Người</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đã</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tìm</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ra</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con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đường</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cứu</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nước</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đúng</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đắn</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đó</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là</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con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đường</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cách</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mạng</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vô</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sản</a:t>
            </a:r>
            <a:endPar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11271" name="StoryAvatar" descr="2_ngaiquoc-x09"/>
          <p:cNvPicPr>
            <a:picLocks noChangeAspect="1"/>
          </p:cNvPicPr>
          <p:nvPr/>
        </p:nvPicPr>
        <p:blipFill>
          <a:blip r:embed="rId3"/>
          <a:stretch>
            <a:fillRect/>
          </a:stretch>
        </p:blipFill>
        <p:spPr>
          <a:xfrm>
            <a:off x="1524000" y="3657600"/>
            <a:ext cx="3581400" cy="3200400"/>
          </a:xfrm>
          <a:prstGeom prst="rect">
            <a:avLst/>
          </a:prstGeom>
          <a:noFill/>
          <a:ln w="9525">
            <a:noFill/>
          </a:ln>
        </p:spPr>
      </p:pic>
      <p:sp>
        <p:nvSpPr>
          <p:cNvPr id="3" name="Text Box 2"/>
          <p:cNvSpPr txBox="1"/>
          <p:nvPr/>
        </p:nvSpPr>
        <p:spPr>
          <a:xfrm>
            <a:off x="5673725" y="6451600"/>
            <a:ext cx="6139815" cy="368300"/>
          </a:xfrm>
          <a:prstGeom prst="rect">
            <a:avLst/>
          </a:prstGeom>
          <a:noFill/>
        </p:spPr>
        <p:txBody>
          <a:bodyPr wrap="square" rtlCol="0" anchor="t">
            <a:spAutoFit/>
          </a:bodyPr>
          <a:lstStyle/>
          <a:p>
            <a:r>
              <a:rPr lang="en-US"/>
              <a:t>GV: Hồ Thị Nghĩa-Trường THCS An Phú, Thành phố Thủ Đức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4454"/>
                                        </p:tgtEl>
                                        <p:attrNameLst>
                                          <p:attrName>style.visibility</p:attrName>
                                        </p:attrNameLst>
                                      </p:cBhvr>
                                      <p:to>
                                        <p:strVal val="visible"/>
                                      </p:to>
                                    </p:set>
                                    <p:animEffect transition="in" filter="box(in)">
                                      <p:cBhvr>
                                        <p:cTn id="7" dur="5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2290" name="Picture 2" descr="Picture 11"/>
          <p:cNvPicPr>
            <a:picLocks noChangeAspect="1"/>
          </p:cNvPicPr>
          <p:nvPr/>
        </p:nvPicPr>
        <p:blipFill>
          <a:blip r:embed="rId2"/>
          <a:stretch>
            <a:fillRect/>
          </a:stretch>
        </p:blipFill>
        <p:spPr>
          <a:xfrm>
            <a:off x="1524000" y="0"/>
            <a:ext cx="9144000" cy="591502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074" name="Rectangle 2"/>
          <p:cNvSpPr/>
          <p:nvPr/>
        </p:nvSpPr>
        <p:spPr>
          <a:xfrm>
            <a:off x="185420" y="1673860"/>
            <a:ext cx="10482580" cy="518414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p>
            <a:pPr algn="ctr"/>
            <a:endParaRPr sz="2400" b="0" dirty="0">
              <a:latin typeface=".VnTime" pitchFamily="34" charset="0"/>
            </a:endParaRPr>
          </a:p>
        </p:txBody>
      </p:sp>
      <p:sp>
        <p:nvSpPr>
          <p:cNvPr id="87043" name="Rectangle 3"/>
          <p:cNvSpPr>
            <a:spLocks noGrp="1" noChangeArrowheads="1"/>
          </p:cNvSpPr>
          <p:nvPr>
            <p:ph idx="1"/>
          </p:nvPr>
        </p:nvSpPr>
        <p:spPr>
          <a:xfrm>
            <a:off x="2413635" y="5592445"/>
            <a:ext cx="6321425" cy="584835"/>
          </a:xfrm>
        </p:spPr>
        <p:txBody>
          <a:bodyPr vert="horz" wrap="square" lIns="91440" tIns="45720" rIns="91440" bIns="45720" numCol="1" rtlCol="0" anchor="t" anchorCtr="0" compatLnSpc="1">
            <a:normAutofit fontScale="62500" lnSpcReduction="20000"/>
          </a:bodyPr>
          <a:lstStyle/>
          <a:p>
            <a:pPr marL="274320" marR="0" lvl="0" indent="-274320" algn="l" defTabSz="914400" rtl="0" eaLnBrk="1" fontAlgn="auto" latinLnBrk="0" hangingPunct="1">
              <a:lnSpc>
                <a:spcPct val="100000"/>
              </a:lnSpc>
              <a:spcBef>
                <a:spcPct val="20000"/>
              </a:spcBef>
              <a:spcAft>
                <a:spcPts val="0"/>
              </a:spcAft>
              <a:buClrTx/>
              <a:buSzTx/>
              <a:buFontTx/>
              <a:buNone/>
              <a:defRPr/>
            </a:pPr>
            <a:r>
              <a:rPr kumimoji="0" lang="en-US" sz="3025"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Em</a:t>
            </a:r>
            <a:r>
              <a:rPr kumimoji="0" lang="en-US" sz="3025"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3025"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hãy</a:t>
            </a:r>
            <a:r>
              <a:rPr kumimoji="0" lang="en-US" sz="3025"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3025"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trình</a:t>
            </a:r>
            <a:r>
              <a:rPr kumimoji="0" lang="en-US" sz="3025"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3025"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bày</a:t>
            </a:r>
            <a:r>
              <a:rPr kumimoji="0" lang="en-US" sz="3025"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3025"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một</a:t>
            </a:r>
            <a:r>
              <a:rPr kumimoji="0" lang="en-US" sz="3025"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3025"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vài</a:t>
            </a:r>
            <a:r>
              <a:rPr kumimoji="0" lang="en-US" sz="3025"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3025"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nét</a:t>
            </a:r>
            <a:r>
              <a:rPr kumimoji="0" lang="en-US" sz="3025"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3025"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về</a:t>
            </a:r>
            <a:r>
              <a:rPr kumimoji="0" lang="en-US" sz="3025"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3025"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tiểu</a:t>
            </a:r>
            <a:r>
              <a:rPr kumimoji="0" lang="en-US" sz="3025"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3025"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sử</a:t>
            </a:r>
            <a:r>
              <a:rPr kumimoji="0" lang="en-US" sz="3025"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3025"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Bác</a:t>
            </a:r>
            <a:r>
              <a:rPr kumimoji="0" lang="en-US" sz="3025"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3025"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Hồ</a:t>
            </a:r>
            <a:r>
              <a:rPr kumimoji="0" lang="en-US" sz="3025"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p:txBody>
      </p:sp>
      <p:sp>
        <p:nvSpPr>
          <p:cNvPr id="87044" name="AutoShape 4"/>
          <p:cNvSpPr>
            <a:spLocks noChangeArrowheads="1"/>
          </p:cNvSpPr>
          <p:nvPr/>
        </p:nvSpPr>
        <p:spPr bwMode="auto">
          <a:xfrm>
            <a:off x="1068070" y="1752600"/>
            <a:ext cx="9599930" cy="1917700"/>
          </a:xfrm>
          <a:prstGeom prst="cloudCallout">
            <a:avLst>
              <a:gd name="adj1" fmla="val -38968"/>
              <a:gd name="adj2" fmla="val 72875"/>
            </a:avLst>
          </a:prstGeom>
          <a:solidFill>
            <a:schemeClr val="bg1"/>
          </a:solidFill>
          <a:ln w="9525">
            <a:solidFill>
              <a:srgbClr val="99FF33"/>
            </a:solidFill>
            <a:round/>
          </a:ln>
        </p:spPr>
        <p:txBody>
          <a:bodyPr/>
          <a:lstStyle/>
          <a:p>
            <a:pPr marL="342900" marR="0" lvl="0" indent="-34290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Tên</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thật</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Nguyễn</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Sinh</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Cung</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Sinh</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ngày</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19/05/1890. </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Quê</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Kim </a:t>
            </a:r>
            <a:r>
              <a:rPr kumimoji="0" lang="en-US" sz="28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Liên</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Nam </a:t>
            </a:r>
            <a:r>
              <a:rPr kumimoji="0" lang="en-US" sz="28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Đàn</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NghệAn</a:t>
            </a:r>
            <a:endPar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  </a:t>
            </a:r>
          </a:p>
        </p:txBody>
      </p:sp>
      <p:pic>
        <p:nvPicPr>
          <p:cNvPr id="3077" name="Picture 5" descr="NEN1"/>
          <p:cNvPicPr>
            <a:picLocks noChangeAspect="1"/>
          </p:cNvPicPr>
          <p:nvPr/>
        </p:nvPicPr>
        <p:blipFill>
          <a:blip r:embed="rId5"/>
          <a:stretch>
            <a:fillRect/>
          </a:stretch>
        </p:blipFill>
        <p:spPr>
          <a:xfrm>
            <a:off x="814705" y="1713230"/>
            <a:ext cx="2406015" cy="5105400"/>
          </a:xfrm>
          <a:prstGeom prst="rect">
            <a:avLst/>
          </a:prstGeom>
          <a:noFill/>
          <a:ln w="9525">
            <a:noFill/>
          </a:ln>
        </p:spPr>
      </p:pic>
      <p:sp>
        <p:nvSpPr>
          <p:cNvPr id="87046" name="Oval 6"/>
          <p:cNvSpPr/>
          <p:nvPr/>
        </p:nvSpPr>
        <p:spPr>
          <a:xfrm>
            <a:off x="9353550" y="4267200"/>
            <a:ext cx="576263" cy="576263"/>
          </a:xfrm>
          <a:prstGeom prst="ellipse">
            <a:avLst/>
          </a:prstGeom>
          <a:solidFill>
            <a:srgbClr val="CC99FF"/>
          </a:solidFill>
          <a:ln w="9525" cap="flat" cmpd="sng">
            <a:solidFill>
              <a:schemeClr val="tx1"/>
            </a:solidFill>
            <a:prstDash val="solid"/>
            <a:headEnd type="none" w="med" len="med"/>
            <a:tailEnd type="none" w="med" len="med"/>
          </a:ln>
        </p:spPr>
        <p:txBody>
          <a:bodyPr wrap="none" anchor="ctr" anchorCtr="0"/>
          <a:lstStyle/>
          <a:p>
            <a:pPr algn="ctr"/>
            <a:r>
              <a:rPr sz="4800" dirty="0">
                <a:solidFill>
                  <a:srgbClr val="0000FF"/>
                </a:solidFill>
                <a:latin typeface="Arial" panose="020B0604020202020204" pitchFamily="34" charset="0"/>
                <a:cs typeface="Arial" panose="020B0604020202020204" pitchFamily="34" charset="0"/>
              </a:rPr>
              <a:t>0</a:t>
            </a:r>
            <a:endParaRPr sz="4800" dirty="0">
              <a:solidFill>
                <a:srgbClr val="0000FF"/>
              </a:solidFill>
              <a:latin typeface="Arial" panose="020B0604020202020204" pitchFamily="34" charset="0"/>
              <a:ea typeface="Arial" panose="020B0604020202020204" pitchFamily="34" charset="0"/>
            </a:endParaRPr>
          </a:p>
        </p:txBody>
      </p:sp>
      <p:sp>
        <p:nvSpPr>
          <p:cNvPr id="87047" name="Oval 7"/>
          <p:cNvSpPr/>
          <p:nvPr/>
        </p:nvSpPr>
        <p:spPr>
          <a:xfrm>
            <a:off x="9353550" y="4267200"/>
            <a:ext cx="576263" cy="576263"/>
          </a:xfrm>
          <a:prstGeom prst="ellipse">
            <a:avLst/>
          </a:prstGeom>
          <a:solidFill>
            <a:srgbClr val="CC99FF"/>
          </a:solidFill>
          <a:ln w="9525" cap="flat" cmpd="sng">
            <a:solidFill>
              <a:schemeClr val="tx1"/>
            </a:solidFill>
            <a:prstDash val="solid"/>
            <a:headEnd type="none" w="med" len="med"/>
            <a:tailEnd type="none" w="med" len="med"/>
          </a:ln>
        </p:spPr>
        <p:txBody>
          <a:bodyPr wrap="none" anchor="ctr" anchorCtr="0"/>
          <a:lstStyle/>
          <a:p>
            <a:pPr algn="ctr"/>
            <a:r>
              <a:rPr sz="4800" dirty="0">
                <a:solidFill>
                  <a:srgbClr val="0000FF"/>
                </a:solidFill>
                <a:latin typeface="Arial" panose="020B0604020202020204" pitchFamily="34" charset="0"/>
                <a:cs typeface="Arial" panose="020B0604020202020204" pitchFamily="34" charset="0"/>
              </a:rPr>
              <a:t>1</a:t>
            </a:r>
            <a:endParaRPr sz="4800" dirty="0">
              <a:solidFill>
                <a:srgbClr val="0000FF"/>
              </a:solidFill>
              <a:latin typeface="Arial" panose="020B0604020202020204" pitchFamily="34" charset="0"/>
              <a:ea typeface="Arial" panose="020B0604020202020204" pitchFamily="34" charset="0"/>
            </a:endParaRPr>
          </a:p>
        </p:txBody>
      </p:sp>
      <p:sp>
        <p:nvSpPr>
          <p:cNvPr id="87048" name="Oval 8"/>
          <p:cNvSpPr/>
          <p:nvPr/>
        </p:nvSpPr>
        <p:spPr>
          <a:xfrm>
            <a:off x="9353550" y="4267200"/>
            <a:ext cx="576263" cy="576263"/>
          </a:xfrm>
          <a:prstGeom prst="ellipse">
            <a:avLst/>
          </a:prstGeom>
          <a:solidFill>
            <a:srgbClr val="CC99FF"/>
          </a:solidFill>
          <a:ln w="9525" cap="flat" cmpd="sng">
            <a:solidFill>
              <a:schemeClr val="tx1"/>
            </a:solidFill>
            <a:prstDash val="solid"/>
            <a:headEnd type="none" w="med" len="med"/>
            <a:tailEnd type="none" w="med" len="med"/>
          </a:ln>
        </p:spPr>
        <p:txBody>
          <a:bodyPr wrap="none" anchor="ctr" anchorCtr="0"/>
          <a:lstStyle/>
          <a:p>
            <a:pPr algn="ctr"/>
            <a:r>
              <a:rPr sz="4800" dirty="0">
                <a:solidFill>
                  <a:srgbClr val="0000FF"/>
                </a:solidFill>
                <a:latin typeface="Arial" panose="020B0604020202020204" pitchFamily="34" charset="0"/>
                <a:cs typeface="Arial" panose="020B0604020202020204" pitchFamily="34" charset="0"/>
              </a:rPr>
              <a:t>2</a:t>
            </a:r>
            <a:endParaRPr sz="4800" dirty="0">
              <a:solidFill>
                <a:srgbClr val="0000FF"/>
              </a:solidFill>
              <a:latin typeface="Arial" panose="020B0604020202020204" pitchFamily="34" charset="0"/>
              <a:ea typeface="Arial" panose="020B0604020202020204" pitchFamily="34" charset="0"/>
            </a:endParaRPr>
          </a:p>
        </p:txBody>
      </p:sp>
      <p:sp>
        <p:nvSpPr>
          <p:cNvPr id="87049" name="Oval 9"/>
          <p:cNvSpPr/>
          <p:nvPr/>
        </p:nvSpPr>
        <p:spPr>
          <a:xfrm>
            <a:off x="9353550" y="4267200"/>
            <a:ext cx="576263" cy="576263"/>
          </a:xfrm>
          <a:prstGeom prst="ellipse">
            <a:avLst/>
          </a:prstGeom>
          <a:solidFill>
            <a:srgbClr val="CC99FF"/>
          </a:solidFill>
          <a:ln w="9525" cap="flat" cmpd="sng">
            <a:solidFill>
              <a:schemeClr val="tx1"/>
            </a:solidFill>
            <a:prstDash val="solid"/>
            <a:headEnd type="none" w="med" len="med"/>
            <a:tailEnd type="none" w="med" len="med"/>
          </a:ln>
        </p:spPr>
        <p:txBody>
          <a:bodyPr wrap="none" anchor="ctr" anchorCtr="0"/>
          <a:lstStyle/>
          <a:p>
            <a:pPr algn="ctr"/>
            <a:r>
              <a:rPr sz="4800" dirty="0">
                <a:solidFill>
                  <a:srgbClr val="0000FF"/>
                </a:solidFill>
                <a:latin typeface="Arial" panose="020B0604020202020204" pitchFamily="34" charset="0"/>
                <a:cs typeface="Arial" panose="020B0604020202020204" pitchFamily="34" charset="0"/>
              </a:rPr>
              <a:t>3</a:t>
            </a:r>
            <a:endParaRPr sz="4800" dirty="0">
              <a:solidFill>
                <a:srgbClr val="0000FF"/>
              </a:solidFill>
              <a:latin typeface="Arial" panose="020B0604020202020204" pitchFamily="34" charset="0"/>
              <a:ea typeface="Arial" panose="020B0604020202020204" pitchFamily="34" charset="0"/>
            </a:endParaRPr>
          </a:p>
        </p:txBody>
      </p:sp>
      <p:sp>
        <p:nvSpPr>
          <p:cNvPr id="87050" name="Oval 10"/>
          <p:cNvSpPr/>
          <p:nvPr/>
        </p:nvSpPr>
        <p:spPr>
          <a:xfrm>
            <a:off x="9353550" y="4267200"/>
            <a:ext cx="576263" cy="576263"/>
          </a:xfrm>
          <a:prstGeom prst="ellipse">
            <a:avLst/>
          </a:prstGeom>
          <a:solidFill>
            <a:srgbClr val="CC99FF"/>
          </a:solidFill>
          <a:ln w="9525" cap="flat" cmpd="sng">
            <a:solidFill>
              <a:schemeClr val="tx1"/>
            </a:solidFill>
            <a:prstDash val="solid"/>
            <a:headEnd type="none" w="med" len="med"/>
            <a:tailEnd type="none" w="med" len="med"/>
          </a:ln>
        </p:spPr>
        <p:txBody>
          <a:bodyPr wrap="none" anchor="ctr" anchorCtr="0"/>
          <a:lstStyle/>
          <a:p>
            <a:pPr algn="ctr"/>
            <a:r>
              <a:rPr sz="4800" dirty="0">
                <a:solidFill>
                  <a:srgbClr val="0000FF"/>
                </a:solidFill>
                <a:latin typeface="Arial" panose="020B0604020202020204" pitchFamily="34" charset="0"/>
                <a:cs typeface="Arial" panose="020B0604020202020204" pitchFamily="34" charset="0"/>
              </a:rPr>
              <a:t>4</a:t>
            </a:r>
            <a:endParaRPr sz="4800" dirty="0">
              <a:solidFill>
                <a:srgbClr val="0000FF"/>
              </a:solidFill>
              <a:latin typeface="Arial" panose="020B0604020202020204" pitchFamily="34" charset="0"/>
              <a:ea typeface="Arial" panose="020B0604020202020204" pitchFamily="34" charset="0"/>
            </a:endParaRPr>
          </a:p>
        </p:txBody>
      </p:sp>
      <p:sp>
        <p:nvSpPr>
          <p:cNvPr id="87051" name="Oval 11"/>
          <p:cNvSpPr/>
          <p:nvPr/>
        </p:nvSpPr>
        <p:spPr>
          <a:xfrm>
            <a:off x="9353550" y="4267200"/>
            <a:ext cx="576263" cy="576263"/>
          </a:xfrm>
          <a:prstGeom prst="ellipse">
            <a:avLst/>
          </a:prstGeom>
          <a:solidFill>
            <a:srgbClr val="CC99FF"/>
          </a:solidFill>
          <a:ln w="9525" cap="flat" cmpd="sng">
            <a:solidFill>
              <a:schemeClr val="tx1"/>
            </a:solidFill>
            <a:prstDash val="solid"/>
            <a:headEnd type="none" w="med" len="med"/>
            <a:tailEnd type="none" w="med" len="med"/>
          </a:ln>
        </p:spPr>
        <p:txBody>
          <a:bodyPr wrap="none" anchor="ctr" anchorCtr="0"/>
          <a:lstStyle/>
          <a:p>
            <a:pPr algn="ctr"/>
            <a:r>
              <a:rPr sz="4800" dirty="0">
                <a:solidFill>
                  <a:srgbClr val="0000FF"/>
                </a:solidFill>
                <a:latin typeface="Arial" panose="020B0604020202020204" pitchFamily="34" charset="0"/>
                <a:cs typeface="Arial" panose="020B0604020202020204" pitchFamily="34" charset="0"/>
              </a:rPr>
              <a:t>5</a:t>
            </a:r>
            <a:endParaRPr sz="4800" dirty="0">
              <a:solidFill>
                <a:srgbClr val="0000FF"/>
              </a:solidFill>
              <a:latin typeface="Arial" panose="020B0604020202020204" pitchFamily="34" charset="0"/>
              <a:ea typeface="Arial" panose="020B0604020202020204" pitchFamily="34" charset="0"/>
            </a:endParaRPr>
          </a:p>
        </p:txBody>
      </p:sp>
      <p:sp>
        <p:nvSpPr>
          <p:cNvPr id="87052" name="Oval 12"/>
          <p:cNvSpPr/>
          <p:nvPr/>
        </p:nvSpPr>
        <p:spPr>
          <a:xfrm>
            <a:off x="9353550" y="4267200"/>
            <a:ext cx="576263" cy="576263"/>
          </a:xfrm>
          <a:prstGeom prst="ellipse">
            <a:avLst/>
          </a:prstGeom>
          <a:solidFill>
            <a:srgbClr val="CC99FF"/>
          </a:solidFill>
          <a:ln w="9525" cap="flat" cmpd="sng">
            <a:solidFill>
              <a:schemeClr val="tx1"/>
            </a:solidFill>
            <a:prstDash val="solid"/>
            <a:headEnd type="none" w="med" len="med"/>
            <a:tailEnd type="none" w="med" len="med"/>
          </a:ln>
        </p:spPr>
        <p:txBody>
          <a:bodyPr wrap="none" anchor="ctr" anchorCtr="0"/>
          <a:lstStyle/>
          <a:p>
            <a:pPr algn="ctr"/>
            <a:r>
              <a:rPr sz="4800" dirty="0">
                <a:solidFill>
                  <a:srgbClr val="0000FF"/>
                </a:solidFill>
                <a:latin typeface="Arial" panose="020B0604020202020204" pitchFamily="34" charset="0"/>
                <a:cs typeface="Arial" panose="020B0604020202020204" pitchFamily="34" charset="0"/>
              </a:rPr>
              <a:t>6</a:t>
            </a:r>
            <a:endParaRPr sz="4800" dirty="0">
              <a:solidFill>
                <a:srgbClr val="0000FF"/>
              </a:solidFill>
              <a:latin typeface="Arial" panose="020B0604020202020204" pitchFamily="34" charset="0"/>
              <a:ea typeface="Arial" panose="020B0604020202020204" pitchFamily="34" charset="0"/>
            </a:endParaRPr>
          </a:p>
        </p:txBody>
      </p:sp>
      <p:sp>
        <p:nvSpPr>
          <p:cNvPr id="87053" name="Oval 13"/>
          <p:cNvSpPr/>
          <p:nvPr/>
        </p:nvSpPr>
        <p:spPr>
          <a:xfrm>
            <a:off x="9353550" y="4267200"/>
            <a:ext cx="576263" cy="576263"/>
          </a:xfrm>
          <a:prstGeom prst="ellipse">
            <a:avLst/>
          </a:prstGeom>
          <a:solidFill>
            <a:srgbClr val="CC99FF"/>
          </a:solidFill>
          <a:ln w="9525" cap="flat" cmpd="sng">
            <a:solidFill>
              <a:schemeClr val="tx1"/>
            </a:solidFill>
            <a:prstDash val="solid"/>
            <a:headEnd type="none" w="med" len="med"/>
            <a:tailEnd type="none" w="med" len="med"/>
          </a:ln>
        </p:spPr>
        <p:txBody>
          <a:bodyPr wrap="none" anchor="ctr" anchorCtr="0"/>
          <a:lstStyle/>
          <a:p>
            <a:pPr algn="ctr"/>
            <a:r>
              <a:rPr sz="4800" dirty="0">
                <a:solidFill>
                  <a:srgbClr val="0000FF"/>
                </a:solidFill>
                <a:latin typeface="Arial" panose="020B0604020202020204" pitchFamily="34" charset="0"/>
                <a:cs typeface="Arial" panose="020B0604020202020204" pitchFamily="34" charset="0"/>
              </a:rPr>
              <a:t>7</a:t>
            </a:r>
            <a:endParaRPr sz="4800" dirty="0">
              <a:solidFill>
                <a:srgbClr val="0000FF"/>
              </a:solidFill>
              <a:latin typeface="Arial" panose="020B0604020202020204" pitchFamily="34" charset="0"/>
              <a:ea typeface="Arial" panose="020B0604020202020204" pitchFamily="34" charset="0"/>
            </a:endParaRPr>
          </a:p>
        </p:txBody>
      </p:sp>
      <p:sp>
        <p:nvSpPr>
          <p:cNvPr id="87054" name="Oval 14"/>
          <p:cNvSpPr/>
          <p:nvPr/>
        </p:nvSpPr>
        <p:spPr>
          <a:xfrm>
            <a:off x="9353550" y="4267200"/>
            <a:ext cx="576263" cy="576263"/>
          </a:xfrm>
          <a:prstGeom prst="ellipse">
            <a:avLst/>
          </a:prstGeom>
          <a:solidFill>
            <a:srgbClr val="CC99FF"/>
          </a:solidFill>
          <a:ln w="9525" cap="flat" cmpd="sng">
            <a:solidFill>
              <a:schemeClr val="tx1"/>
            </a:solidFill>
            <a:prstDash val="solid"/>
            <a:headEnd type="none" w="med" len="med"/>
            <a:tailEnd type="none" w="med" len="med"/>
          </a:ln>
        </p:spPr>
        <p:txBody>
          <a:bodyPr wrap="none" anchor="ctr" anchorCtr="0"/>
          <a:lstStyle/>
          <a:p>
            <a:pPr algn="ctr"/>
            <a:r>
              <a:rPr sz="4800" dirty="0">
                <a:solidFill>
                  <a:srgbClr val="0000FF"/>
                </a:solidFill>
                <a:latin typeface="Arial" panose="020B0604020202020204" pitchFamily="34" charset="0"/>
                <a:cs typeface="Arial" panose="020B0604020202020204" pitchFamily="34" charset="0"/>
              </a:rPr>
              <a:t>8</a:t>
            </a:r>
            <a:endParaRPr sz="4800" dirty="0">
              <a:solidFill>
                <a:srgbClr val="0000FF"/>
              </a:solidFill>
              <a:latin typeface="Arial" panose="020B0604020202020204" pitchFamily="34" charset="0"/>
              <a:ea typeface="Arial" panose="020B0604020202020204" pitchFamily="34" charset="0"/>
            </a:endParaRPr>
          </a:p>
        </p:txBody>
      </p:sp>
      <p:sp>
        <p:nvSpPr>
          <p:cNvPr id="87055" name="Oval 15"/>
          <p:cNvSpPr/>
          <p:nvPr/>
        </p:nvSpPr>
        <p:spPr>
          <a:xfrm>
            <a:off x="9353550" y="4267200"/>
            <a:ext cx="576263" cy="576263"/>
          </a:xfrm>
          <a:prstGeom prst="ellipse">
            <a:avLst/>
          </a:prstGeom>
          <a:solidFill>
            <a:srgbClr val="CC99FF"/>
          </a:solidFill>
          <a:ln w="9525" cap="flat" cmpd="sng">
            <a:solidFill>
              <a:schemeClr val="tx1"/>
            </a:solidFill>
            <a:prstDash val="solid"/>
            <a:headEnd type="none" w="med" len="med"/>
            <a:tailEnd type="none" w="med" len="med"/>
          </a:ln>
        </p:spPr>
        <p:txBody>
          <a:bodyPr wrap="none" anchor="ctr" anchorCtr="0"/>
          <a:lstStyle/>
          <a:p>
            <a:pPr algn="ctr"/>
            <a:r>
              <a:rPr sz="4800" dirty="0">
                <a:solidFill>
                  <a:srgbClr val="0000FF"/>
                </a:solidFill>
                <a:latin typeface="Arial" panose="020B0604020202020204" pitchFamily="34" charset="0"/>
                <a:cs typeface="Arial" panose="020B0604020202020204" pitchFamily="34" charset="0"/>
              </a:rPr>
              <a:t>9</a:t>
            </a:r>
            <a:endParaRPr sz="4800" dirty="0">
              <a:solidFill>
                <a:srgbClr val="0000FF"/>
              </a:solidFill>
              <a:latin typeface="Arial" panose="020B0604020202020204" pitchFamily="34" charset="0"/>
              <a:ea typeface="Arial" panose="020B0604020202020204" pitchFamily="34" charset="0"/>
            </a:endParaRPr>
          </a:p>
        </p:txBody>
      </p:sp>
      <p:sp>
        <p:nvSpPr>
          <p:cNvPr id="87056" name="Oval 16"/>
          <p:cNvSpPr/>
          <p:nvPr/>
        </p:nvSpPr>
        <p:spPr>
          <a:xfrm>
            <a:off x="9353550" y="4267200"/>
            <a:ext cx="576263" cy="576263"/>
          </a:xfrm>
          <a:prstGeom prst="ellipse">
            <a:avLst/>
          </a:prstGeom>
          <a:solidFill>
            <a:srgbClr val="CC99FF"/>
          </a:solidFill>
          <a:ln w="9525" cap="flat" cmpd="sng">
            <a:solidFill>
              <a:schemeClr val="tx1"/>
            </a:solidFill>
            <a:prstDash val="solid"/>
            <a:headEnd type="none" w="med" len="med"/>
            <a:tailEnd type="none" w="med" len="med"/>
          </a:ln>
        </p:spPr>
        <p:txBody>
          <a:bodyPr wrap="none" anchor="ctr" anchorCtr="0"/>
          <a:lstStyle/>
          <a:p>
            <a:pPr algn="ctr"/>
            <a:r>
              <a:rPr sz="3200" dirty="0">
                <a:solidFill>
                  <a:srgbClr val="0000FF"/>
                </a:solidFill>
                <a:latin typeface="Arial" panose="020B0604020202020204" pitchFamily="34" charset="0"/>
                <a:cs typeface="Arial" panose="020B0604020202020204" pitchFamily="34" charset="0"/>
              </a:rPr>
              <a:t>10</a:t>
            </a:r>
            <a:endParaRPr sz="3200" dirty="0">
              <a:solidFill>
                <a:srgbClr val="0000FF"/>
              </a:solidFill>
              <a:latin typeface="Arial" panose="020B0604020202020204" pitchFamily="34" charset="0"/>
              <a:ea typeface="Arial" panose="020B0604020202020204" pitchFamily="34" charset="0"/>
            </a:endParaRPr>
          </a:p>
        </p:txBody>
      </p:sp>
      <p:sp>
        <p:nvSpPr>
          <p:cNvPr id="87058" name="Rectangle 18"/>
          <p:cNvSpPr/>
          <p:nvPr/>
        </p:nvSpPr>
        <p:spPr>
          <a:xfrm>
            <a:off x="9220200" y="4989513"/>
            <a:ext cx="838200" cy="304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sz="1400" b="0" dirty="0">
                <a:latin typeface="Arial" panose="020B0604020202020204" pitchFamily="34" charset="0"/>
                <a:cs typeface="Arial" panose="020B0604020202020204" pitchFamily="34" charset="0"/>
              </a:rPr>
              <a:t>Thời gian</a:t>
            </a:r>
            <a:endParaRPr sz="1400" b="0" dirty="0">
              <a:latin typeface="Arial" panose="020B0604020202020204" pitchFamily="34" charset="0"/>
              <a:ea typeface="Arial" panose="020B0604020202020204"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p:cTn id="7" dur="1000" fill="hold"/>
                                        <p:tgtEl>
                                          <p:spTgt spid="870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704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870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87044"/>
                                        </p:tgtEl>
                                        <p:attrNameLst>
                                          <p:attrName>style.visibility</p:attrName>
                                        </p:attrNameLst>
                                      </p:cBhvr>
                                      <p:to>
                                        <p:strVal val="visible"/>
                                      </p:to>
                                    </p:set>
                                    <p:animEffect transition="in" filter="fade">
                                      <p:cBhvr>
                                        <p:cTn id="14" dur="1000"/>
                                        <p:tgtEl>
                                          <p:spTgt spid="87044"/>
                                        </p:tgtEl>
                                      </p:cBhvr>
                                    </p:animEffect>
                                    <p:anim calcmode="lin" valueType="num">
                                      <p:cBhvr>
                                        <p:cTn id="15" dur="1000" fill="hold"/>
                                        <p:tgtEl>
                                          <p:spTgt spid="87044"/>
                                        </p:tgtEl>
                                        <p:attrNameLst>
                                          <p:attrName>ppt_x</p:attrName>
                                        </p:attrNameLst>
                                      </p:cBhvr>
                                      <p:tavLst>
                                        <p:tav tm="0">
                                          <p:val>
                                            <p:strVal val="#ppt_x"/>
                                          </p:val>
                                        </p:tav>
                                        <p:tav tm="100000">
                                          <p:val>
                                            <p:strVal val="#ppt_x"/>
                                          </p:val>
                                        </p:tav>
                                      </p:tavLst>
                                    </p:anim>
                                    <p:anim calcmode="lin" valueType="num">
                                      <p:cBhvr>
                                        <p:cTn id="16" dur="900" decel="100000" fill="hold"/>
                                        <p:tgtEl>
                                          <p:spTgt spid="8704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704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par>
                    <p:cTn id="18" fill="hold">
                      <p:stCondLst>
                        <p:cond delay="indefinite"/>
                      </p:stCondLst>
                      <p:childTnLst>
                        <p:par>
                          <p:cTn id="19" fill="hold">
                            <p:stCondLst>
                              <p:cond delay="0"/>
                            </p:stCondLst>
                            <p:childTnLst>
                              <p:par>
                                <p:cTn id="20" presetID="53" presetClass="exit" presetSubtype="16" fill="hold" grpId="0" nodeType="clickEffect">
                                  <p:stCondLst>
                                    <p:cond delay="0"/>
                                  </p:stCondLst>
                                  <p:childTnLst>
                                    <p:anim calcmode="lin" valueType="num">
                                      <p:cBhvr>
                                        <p:cTn id="21" dur="500"/>
                                        <p:tgtEl>
                                          <p:spTgt spid="87058"/>
                                        </p:tgtEl>
                                        <p:attrNameLst>
                                          <p:attrName>ppt_w</p:attrName>
                                        </p:attrNameLst>
                                      </p:cBhvr>
                                      <p:tavLst>
                                        <p:tav tm="0">
                                          <p:val>
                                            <p:strVal val="ppt_w"/>
                                          </p:val>
                                        </p:tav>
                                        <p:tav tm="100000">
                                          <p:val>
                                            <p:fltVal val="0"/>
                                          </p:val>
                                        </p:tav>
                                      </p:tavLst>
                                    </p:anim>
                                    <p:anim calcmode="lin" valueType="num">
                                      <p:cBhvr>
                                        <p:cTn id="22" dur="500"/>
                                        <p:tgtEl>
                                          <p:spTgt spid="87058"/>
                                        </p:tgtEl>
                                        <p:attrNameLst>
                                          <p:attrName>ppt_h</p:attrName>
                                        </p:attrNameLst>
                                      </p:cBhvr>
                                      <p:tavLst>
                                        <p:tav tm="0">
                                          <p:val>
                                            <p:strVal val="ppt_h"/>
                                          </p:val>
                                        </p:tav>
                                        <p:tav tm="100000">
                                          <p:val>
                                            <p:fltVal val="0"/>
                                          </p:val>
                                        </p:tav>
                                      </p:tavLst>
                                    </p:anim>
                                    <p:animEffect transition="out" filter="fade">
                                      <p:cBhvr>
                                        <p:cTn id="23" dur="500"/>
                                        <p:tgtEl>
                                          <p:spTgt spid="87058"/>
                                        </p:tgtEl>
                                      </p:cBhvr>
                                    </p:animEffect>
                                    <p:set>
                                      <p:cBhvr>
                                        <p:cTn id="24" dur="1" fill="hold">
                                          <p:stCondLst>
                                            <p:cond delay="499"/>
                                          </p:stCondLst>
                                        </p:cTn>
                                        <p:tgtEl>
                                          <p:spTgt spid="870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87058"/>
                    </p:tgtEl>
                  </p:cond>
                </p:stCondLst>
                <p:endSync evt="end" delay="0">
                  <p:rtn val="all"/>
                </p:endSync>
                <p:childTnLst>
                  <p:par>
                    <p:cTn id="26" fill="hold">
                      <p:stCondLst>
                        <p:cond delay="0"/>
                      </p:stCondLst>
                      <p:childTnLst>
                        <p:par>
                          <p:cTn id="27" fill="hold">
                            <p:stCondLst>
                              <p:cond delay="0"/>
                            </p:stCondLst>
                            <p:childTnLst>
                              <p:par>
                                <p:cTn id="28" presetID="53" presetClass="exit" presetSubtype="16" fill="hold" grpId="0" nodeType="afterEffect">
                                  <p:stCondLst>
                                    <p:cond delay="0"/>
                                  </p:stCondLst>
                                  <p:childTnLst>
                                    <p:anim calcmode="lin" valueType="num">
                                      <p:cBhvr>
                                        <p:cTn id="29" dur="1000"/>
                                        <p:tgtEl>
                                          <p:spTgt spid="87056"/>
                                        </p:tgtEl>
                                        <p:attrNameLst>
                                          <p:attrName>ppt_w</p:attrName>
                                        </p:attrNameLst>
                                      </p:cBhvr>
                                      <p:tavLst>
                                        <p:tav tm="0">
                                          <p:val>
                                            <p:strVal val="ppt_w"/>
                                          </p:val>
                                        </p:tav>
                                        <p:tav tm="100000">
                                          <p:val>
                                            <p:fltVal val="0"/>
                                          </p:val>
                                        </p:tav>
                                      </p:tavLst>
                                    </p:anim>
                                    <p:anim calcmode="lin" valueType="num">
                                      <p:cBhvr>
                                        <p:cTn id="30" dur="1000"/>
                                        <p:tgtEl>
                                          <p:spTgt spid="87056"/>
                                        </p:tgtEl>
                                        <p:attrNameLst>
                                          <p:attrName>ppt_h</p:attrName>
                                        </p:attrNameLst>
                                      </p:cBhvr>
                                      <p:tavLst>
                                        <p:tav tm="0">
                                          <p:val>
                                            <p:strVal val="ppt_h"/>
                                          </p:val>
                                        </p:tav>
                                        <p:tav tm="100000">
                                          <p:val>
                                            <p:fltVal val="0"/>
                                          </p:val>
                                        </p:tav>
                                      </p:tavLst>
                                    </p:anim>
                                    <p:animEffect transition="out" filter="fade">
                                      <p:cBhvr>
                                        <p:cTn id="31" dur="1000"/>
                                        <p:tgtEl>
                                          <p:spTgt spid="87056"/>
                                        </p:tgtEl>
                                      </p:cBhvr>
                                    </p:animEffect>
                                    <p:set>
                                      <p:cBhvr>
                                        <p:cTn id="32" dur="1" fill="hold">
                                          <p:stCondLst>
                                            <p:cond delay="999"/>
                                          </p:stCondLst>
                                        </p:cTn>
                                        <p:tgtEl>
                                          <p:spTgt spid="87056"/>
                                        </p:tgtEl>
                                        <p:attrNameLst>
                                          <p:attrName>style.visibility</p:attrName>
                                        </p:attrNameLst>
                                      </p:cBhvr>
                                      <p:to>
                                        <p:strVal val="hidden"/>
                                      </p:to>
                                    </p:set>
                                  </p:childTnLst>
                                  <p:subTnLst>
                                    <p:audio>
                                      <p:cMediaNode vol="100000">
                                        <p:cTn display="0" masterRel="sameClick">
                                          <p:stCondLst>
                                            <p:cond evt="begin" delay="0">
                                              <p:tn val="28"/>
                                            </p:cond>
                                          </p:stCondLst>
                                          <p:endCondLst>
                                            <p:cond evt="onStopAudio" delay="0">
                                              <p:tgtEl>
                                                <p:sldTgt/>
                                              </p:tgtEl>
                                            </p:cond>
                                          </p:endCondLst>
                                        </p:cTn>
                                        <p:tgtEl>
                                          <p:sndTgt r:embed="rId4" name="click.wav"/>
                                        </p:tgtEl>
                                      </p:cMediaNode>
                                    </p:audio>
                                  </p:subTnLst>
                                </p:cTn>
                              </p:par>
                            </p:childTnLst>
                          </p:cTn>
                        </p:par>
                        <p:par>
                          <p:cTn id="33" fill="hold">
                            <p:stCondLst>
                              <p:cond delay="1000"/>
                            </p:stCondLst>
                            <p:childTnLst>
                              <p:par>
                                <p:cTn id="34" presetID="53" presetClass="exit" presetSubtype="16" fill="hold" grpId="0" nodeType="afterEffect">
                                  <p:stCondLst>
                                    <p:cond delay="0"/>
                                  </p:stCondLst>
                                  <p:childTnLst>
                                    <p:anim calcmode="lin" valueType="num">
                                      <p:cBhvr>
                                        <p:cTn id="35" dur="1000"/>
                                        <p:tgtEl>
                                          <p:spTgt spid="87055"/>
                                        </p:tgtEl>
                                        <p:attrNameLst>
                                          <p:attrName>ppt_w</p:attrName>
                                        </p:attrNameLst>
                                      </p:cBhvr>
                                      <p:tavLst>
                                        <p:tav tm="0">
                                          <p:val>
                                            <p:strVal val="ppt_w"/>
                                          </p:val>
                                        </p:tav>
                                        <p:tav tm="100000">
                                          <p:val>
                                            <p:fltVal val="0"/>
                                          </p:val>
                                        </p:tav>
                                      </p:tavLst>
                                    </p:anim>
                                    <p:anim calcmode="lin" valueType="num">
                                      <p:cBhvr>
                                        <p:cTn id="36" dur="1000"/>
                                        <p:tgtEl>
                                          <p:spTgt spid="87055"/>
                                        </p:tgtEl>
                                        <p:attrNameLst>
                                          <p:attrName>ppt_h</p:attrName>
                                        </p:attrNameLst>
                                      </p:cBhvr>
                                      <p:tavLst>
                                        <p:tav tm="0">
                                          <p:val>
                                            <p:strVal val="ppt_h"/>
                                          </p:val>
                                        </p:tav>
                                        <p:tav tm="100000">
                                          <p:val>
                                            <p:fltVal val="0"/>
                                          </p:val>
                                        </p:tav>
                                      </p:tavLst>
                                    </p:anim>
                                    <p:animEffect transition="out" filter="fade">
                                      <p:cBhvr>
                                        <p:cTn id="37" dur="1000"/>
                                        <p:tgtEl>
                                          <p:spTgt spid="87055"/>
                                        </p:tgtEl>
                                      </p:cBhvr>
                                    </p:animEffect>
                                    <p:set>
                                      <p:cBhvr>
                                        <p:cTn id="38" dur="1" fill="hold">
                                          <p:stCondLst>
                                            <p:cond delay="999"/>
                                          </p:stCondLst>
                                        </p:cTn>
                                        <p:tgtEl>
                                          <p:spTgt spid="87055"/>
                                        </p:tgtEl>
                                        <p:attrNameLst>
                                          <p:attrName>style.visibility</p:attrName>
                                        </p:attrNameLst>
                                      </p:cBhvr>
                                      <p:to>
                                        <p:strVal val="hidden"/>
                                      </p:to>
                                    </p:set>
                                  </p:childTnLst>
                                  <p:subTnLst>
                                    <p:audio>
                                      <p:cMediaNode vol="100000">
                                        <p:cTn display="0" masterRel="sameClick">
                                          <p:stCondLst>
                                            <p:cond evt="begin" delay="0">
                                              <p:tn val="34"/>
                                            </p:cond>
                                          </p:stCondLst>
                                          <p:endCondLst>
                                            <p:cond evt="onStopAudio" delay="0">
                                              <p:tgtEl>
                                                <p:sldTgt/>
                                              </p:tgtEl>
                                            </p:cond>
                                          </p:endCondLst>
                                        </p:cTn>
                                        <p:tgtEl>
                                          <p:sndTgt r:embed="rId4" name="click.wav"/>
                                        </p:tgtEl>
                                      </p:cMediaNode>
                                    </p:audio>
                                  </p:subTnLst>
                                </p:cTn>
                              </p:par>
                            </p:childTnLst>
                          </p:cTn>
                        </p:par>
                        <p:par>
                          <p:cTn id="39" fill="hold">
                            <p:stCondLst>
                              <p:cond delay="2000"/>
                            </p:stCondLst>
                            <p:childTnLst>
                              <p:par>
                                <p:cTn id="40" presetID="53" presetClass="exit" presetSubtype="16" fill="hold" grpId="0" nodeType="afterEffect">
                                  <p:stCondLst>
                                    <p:cond delay="0"/>
                                  </p:stCondLst>
                                  <p:childTnLst>
                                    <p:anim calcmode="lin" valueType="num">
                                      <p:cBhvr>
                                        <p:cTn id="41" dur="1000"/>
                                        <p:tgtEl>
                                          <p:spTgt spid="87054"/>
                                        </p:tgtEl>
                                        <p:attrNameLst>
                                          <p:attrName>ppt_w</p:attrName>
                                        </p:attrNameLst>
                                      </p:cBhvr>
                                      <p:tavLst>
                                        <p:tav tm="0">
                                          <p:val>
                                            <p:strVal val="ppt_w"/>
                                          </p:val>
                                        </p:tav>
                                        <p:tav tm="100000">
                                          <p:val>
                                            <p:fltVal val="0"/>
                                          </p:val>
                                        </p:tav>
                                      </p:tavLst>
                                    </p:anim>
                                    <p:anim calcmode="lin" valueType="num">
                                      <p:cBhvr>
                                        <p:cTn id="42" dur="1000"/>
                                        <p:tgtEl>
                                          <p:spTgt spid="87054"/>
                                        </p:tgtEl>
                                        <p:attrNameLst>
                                          <p:attrName>ppt_h</p:attrName>
                                        </p:attrNameLst>
                                      </p:cBhvr>
                                      <p:tavLst>
                                        <p:tav tm="0">
                                          <p:val>
                                            <p:strVal val="ppt_h"/>
                                          </p:val>
                                        </p:tav>
                                        <p:tav tm="100000">
                                          <p:val>
                                            <p:fltVal val="0"/>
                                          </p:val>
                                        </p:tav>
                                      </p:tavLst>
                                    </p:anim>
                                    <p:animEffect transition="out" filter="fade">
                                      <p:cBhvr>
                                        <p:cTn id="43" dur="1000"/>
                                        <p:tgtEl>
                                          <p:spTgt spid="87054"/>
                                        </p:tgtEl>
                                      </p:cBhvr>
                                    </p:animEffect>
                                    <p:set>
                                      <p:cBhvr>
                                        <p:cTn id="44" dur="1" fill="hold">
                                          <p:stCondLst>
                                            <p:cond delay="999"/>
                                          </p:stCondLst>
                                        </p:cTn>
                                        <p:tgtEl>
                                          <p:spTgt spid="87054"/>
                                        </p:tgtEl>
                                        <p:attrNameLst>
                                          <p:attrName>style.visibility</p:attrName>
                                        </p:attrNameLst>
                                      </p:cBhvr>
                                      <p:to>
                                        <p:strVal val="hidden"/>
                                      </p:to>
                                    </p:set>
                                  </p:childTnLst>
                                  <p:subTnLst>
                                    <p:audio>
                                      <p:cMediaNode vol="100000">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par>
                          <p:cTn id="45" fill="hold">
                            <p:stCondLst>
                              <p:cond delay="3000"/>
                            </p:stCondLst>
                            <p:childTnLst>
                              <p:par>
                                <p:cTn id="46" presetID="53" presetClass="exit" presetSubtype="16" fill="hold" grpId="0" nodeType="afterEffect">
                                  <p:stCondLst>
                                    <p:cond delay="0"/>
                                  </p:stCondLst>
                                  <p:childTnLst>
                                    <p:anim calcmode="lin" valueType="num">
                                      <p:cBhvr>
                                        <p:cTn id="47" dur="1000"/>
                                        <p:tgtEl>
                                          <p:spTgt spid="87053"/>
                                        </p:tgtEl>
                                        <p:attrNameLst>
                                          <p:attrName>ppt_w</p:attrName>
                                        </p:attrNameLst>
                                      </p:cBhvr>
                                      <p:tavLst>
                                        <p:tav tm="0">
                                          <p:val>
                                            <p:strVal val="ppt_w"/>
                                          </p:val>
                                        </p:tav>
                                        <p:tav tm="100000">
                                          <p:val>
                                            <p:fltVal val="0"/>
                                          </p:val>
                                        </p:tav>
                                      </p:tavLst>
                                    </p:anim>
                                    <p:anim calcmode="lin" valueType="num">
                                      <p:cBhvr>
                                        <p:cTn id="48" dur="1000"/>
                                        <p:tgtEl>
                                          <p:spTgt spid="87053"/>
                                        </p:tgtEl>
                                        <p:attrNameLst>
                                          <p:attrName>ppt_h</p:attrName>
                                        </p:attrNameLst>
                                      </p:cBhvr>
                                      <p:tavLst>
                                        <p:tav tm="0">
                                          <p:val>
                                            <p:strVal val="ppt_h"/>
                                          </p:val>
                                        </p:tav>
                                        <p:tav tm="100000">
                                          <p:val>
                                            <p:fltVal val="0"/>
                                          </p:val>
                                        </p:tav>
                                      </p:tavLst>
                                    </p:anim>
                                    <p:animEffect transition="out" filter="fade">
                                      <p:cBhvr>
                                        <p:cTn id="49" dur="1000"/>
                                        <p:tgtEl>
                                          <p:spTgt spid="87053"/>
                                        </p:tgtEl>
                                      </p:cBhvr>
                                    </p:animEffect>
                                    <p:set>
                                      <p:cBhvr>
                                        <p:cTn id="50" dur="1" fill="hold">
                                          <p:stCondLst>
                                            <p:cond delay="999"/>
                                          </p:stCondLst>
                                        </p:cTn>
                                        <p:tgtEl>
                                          <p:spTgt spid="87053"/>
                                        </p:tgtEl>
                                        <p:attrNameLst>
                                          <p:attrName>style.visibility</p:attrName>
                                        </p:attrNameLst>
                                      </p:cBhvr>
                                      <p:to>
                                        <p:strVal val="hidden"/>
                                      </p:to>
                                    </p:set>
                                  </p:childTnLst>
                                  <p:subTnLst>
                                    <p:audio>
                                      <p:cMediaNode vol="100000">
                                        <p:cTn display="0" masterRel="sameClick">
                                          <p:stCondLst>
                                            <p:cond evt="begin" delay="0">
                                              <p:tn val="46"/>
                                            </p:cond>
                                          </p:stCondLst>
                                          <p:endCondLst>
                                            <p:cond evt="onStopAudio" delay="0">
                                              <p:tgtEl>
                                                <p:sldTgt/>
                                              </p:tgtEl>
                                            </p:cond>
                                          </p:endCondLst>
                                        </p:cTn>
                                        <p:tgtEl>
                                          <p:sndTgt r:embed="rId4" name="click.wav"/>
                                        </p:tgtEl>
                                      </p:cMediaNode>
                                    </p:audio>
                                  </p:subTnLst>
                                </p:cTn>
                              </p:par>
                            </p:childTnLst>
                          </p:cTn>
                        </p:par>
                        <p:par>
                          <p:cTn id="51" fill="hold">
                            <p:stCondLst>
                              <p:cond delay="4000"/>
                            </p:stCondLst>
                            <p:childTnLst>
                              <p:par>
                                <p:cTn id="52" presetID="53" presetClass="exit" presetSubtype="16" fill="hold" grpId="0" nodeType="afterEffect">
                                  <p:stCondLst>
                                    <p:cond delay="0"/>
                                  </p:stCondLst>
                                  <p:childTnLst>
                                    <p:anim calcmode="lin" valueType="num">
                                      <p:cBhvr>
                                        <p:cTn id="53" dur="1000"/>
                                        <p:tgtEl>
                                          <p:spTgt spid="87052"/>
                                        </p:tgtEl>
                                        <p:attrNameLst>
                                          <p:attrName>ppt_w</p:attrName>
                                        </p:attrNameLst>
                                      </p:cBhvr>
                                      <p:tavLst>
                                        <p:tav tm="0">
                                          <p:val>
                                            <p:strVal val="ppt_w"/>
                                          </p:val>
                                        </p:tav>
                                        <p:tav tm="100000">
                                          <p:val>
                                            <p:fltVal val="0"/>
                                          </p:val>
                                        </p:tav>
                                      </p:tavLst>
                                    </p:anim>
                                    <p:anim calcmode="lin" valueType="num">
                                      <p:cBhvr>
                                        <p:cTn id="54" dur="1000"/>
                                        <p:tgtEl>
                                          <p:spTgt spid="87052"/>
                                        </p:tgtEl>
                                        <p:attrNameLst>
                                          <p:attrName>ppt_h</p:attrName>
                                        </p:attrNameLst>
                                      </p:cBhvr>
                                      <p:tavLst>
                                        <p:tav tm="0">
                                          <p:val>
                                            <p:strVal val="ppt_h"/>
                                          </p:val>
                                        </p:tav>
                                        <p:tav tm="100000">
                                          <p:val>
                                            <p:fltVal val="0"/>
                                          </p:val>
                                        </p:tav>
                                      </p:tavLst>
                                    </p:anim>
                                    <p:animEffect transition="out" filter="fade">
                                      <p:cBhvr>
                                        <p:cTn id="55" dur="1000"/>
                                        <p:tgtEl>
                                          <p:spTgt spid="87052"/>
                                        </p:tgtEl>
                                      </p:cBhvr>
                                    </p:animEffect>
                                    <p:set>
                                      <p:cBhvr>
                                        <p:cTn id="56" dur="1" fill="hold">
                                          <p:stCondLst>
                                            <p:cond delay="999"/>
                                          </p:stCondLst>
                                        </p:cTn>
                                        <p:tgtEl>
                                          <p:spTgt spid="87052"/>
                                        </p:tgtEl>
                                        <p:attrNameLst>
                                          <p:attrName>style.visibility</p:attrName>
                                        </p:attrNameLst>
                                      </p:cBhvr>
                                      <p:to>
                                        <p:strVal val="hidden"/>
                                      </p:to>
                                    </p:set>
                                  </p:childTnLst>
                                  <p:subTnLst>
                                    <p:audio>
                                      <p:cMediaNode vol="100000">
                                        <p:cTn display="0" masterRel="sameClick">
                                          <p:stCondLst>
                                            <p:cond evt="begin" delay="0">
                                              <p:tn val="52"/>
                                            </p:cond>
                                          </p:stCondLst>
                                          <p:endCondLst>
                                            <p:cond evt="onStopAudio" delay="0">
                                              <p:tgtEl>
                                                <p:sldTgt/>
                                              </p:tgtEl>
                                            </p:cond>
                                          </p:endCondLst>
                                        </p:cTn>
                                        <p:tgtEl>
                                          <p:sndTgt r:embed="rId4" name="click.wav"/>
                                        </p:tgtEl>
                                      </p:cMediaNode>
                                    </p:audio>
                                  </p:subTnLst>
                                </p:cTn>
                              </p:par>
                            </p:childTnLst>
                          </p:cTn>
                        </p:par>
                        <p:par>
                          <p:cTn id="57" fill="hold">
                            <p:stCondLst>
                              <p:cond delay="5000"/>
                            </p:stCondLst>
                            <p:childTnLst>
                              <p:par>
                                <p:cTn id="58" presetID="53" presetClass="exit" presetSubtype="16" fill="hold" grpId="0" nodeType="afterEffect">
                                  <p:stCondLst>
                                    <p:cond delay="0"/>
                                  </p:stCondLst>
                                  <p:childTnLst>
                                    <p:anim calcmode="lin" valueType="num">
                                      <p:cBhvr>
                                        <p:cTn id="59" dur="1000"/>
                                        <p:tgtEl>
                                          <p:spTgt spid="87051"/>
                                        </p:tgtEl>
                                        <p:attrNameLst>
                                          <p:attrName>ppt_w</p:attrName>
                                        </p:attrNameLst>
                                      </p:cBhvr>
                                      <p:tavLst>
                                        <p:tav tm="0">
                                          <p:val>
                                            <p:strVal val="ppt_w"/>
                                          </p:val>
                                        </p:tav>
                                        <p:tav tm="100000">
                                          <p:val>
                                            <p:fltVal val="0"/>
                                          </p:val>
                                        </p:tav>
                                      </p:tavLst>
                                    </p:anim>
                                    <p:anim calcmode="lin" valueType="num">
                                      <p:cBhvr>
                                        <p:cTn id="60" dur="1000"/>
                                        <p:tgtEl>
                                          <p:spTgt spid="87051"/>
                                        </p:tgtEl>
                                        <p:attrNameLst>
                                          <p:attrName>ppt_h</p:attrName>
                                        </p:attrNameLst>
                                      </p:cBhvr>
                                      <p:tavLst>
                                        <p:tav tm="0">
                                          <p:val>
                                            <p:strVal val="ppt_h"/>
                                          </p:val>
                                        </p:tav>
                                        <p:tav tm="100000">
                                          <p:val>
                                            <p:fltVal val="0"/>
                                          </p:val>
                                        </p:tav>
                                      </p:tavLst>
                                    </p:anim>
                                    <p:animEffect transition="out" filter="fade">
                                      <p:cBhvr>
                                        <p:cTn id="61" dur="1000"/>
                                        <p:tgtEl>
                                          <p:spTgt spid="87051"/>
                                        </p:tgtEl>
                                      </p:cBhvr>
                                    </p:animEffect>
                                    <p:set>
                                      <p:cBhvr>
                                        <p:cTn id="62" dur="1" fill="hold">
                                          <p:stCondLst>
                                            <p:cond delay="999"/>
                                          </p:stCondLst>
                                        </p:cTn>
                                        <p:tgtEl>
                                          <p:spTgt spid="87051"/>
                                        </p:tgtEl>
                                        <p:attrNameLst>
                                          <p:attrName>style.visibility</p:attrName>
                                        </p:attrNameLst>
                                      </p:cBhvr>
                                      <p:to>
                                        <p:strVal val="hidden"/>
                                      </p:to>
                                    </p:set>
                                  </p:childTnLst>
                                  <p:subTnLst>
                                    <p:audio>
                                      <p:cMediaNode vol="100000">
                                        <p:cTn display="0" masterRel="sameClick">
                                          <p:stCondLst>
                                            <p:cond evt="begin" delay="0">
                                              <p:tn val="58"/>
                                            </p:cond>
                                          </p:stCondLst>
                                          <p:endCondLst>
                                            <p:cond evt="onStopAudio" delay="0">
                                              <p:tgtEl>
                                                <p:sldTgt/>
                                              </p:tgtEl>
                                            </p:cond>
                                          </p:endCondLst>
                                        </p:cTn>
                                        <p:tgtEl>
                                          <p:sndTgt r:embed="rId4" name="click.wav"/>
                                        </p:tgtEl>
                                      </p:cMediaNode>
                                    </p:audio>
                                  </p:subTnLst>
                                </p:cTn>
                              </p:par>
                            </p:childTnLst>
                          </p:cTn>
                        </p:par>
                        <p:par>
                          <p:cTn id="63" fill="hold">
                            <p:stCondLst>
                              <p:cond delay="6000"/>
                            </p:stCondLst>
                            <p:childTnLst>
                              <p:par>
                                <p:cTn id="64" presetID="53" presetClass="exit" presetSubtype="16" fill="hold" grpId="0" nodeType="afterEffect">
                                  <p:stCondLst>
                                    <p:cond delay="0"/>
                                  </p:stCondLst>
                                  <p:childTnLst>
                                    <p:anim calcmode="lin" valueType="num">
                                      <p:cBhvr>
                                        <p:cTn id="65" dur="1000"/>
                                        <p:tgtEl>
                                          <p:spTgt spid="87050"/>
                                        </p:tgtEl>
                                        <p:attrNameLst>
                                          <p:attrName>ppt_w</p:attrName>
                                        </p:attrNameLst>
                                      </p:cBhvr>
                                      <p:tavLst>
                                        <p:tav tm="0">
                                          <p:val>
                                            <p:strVal val="ppt_w"/>
                                          </p:val>
                                        </p:tav>
                                        <p:tav tm="100000">
                                          <p:val>
                                            <p:fltVal val="0"/>
                                          </p:val>
                                        </p:tav>
                                      </p:tavLst>
                                    </p:anim>
                                    <p:anim calcmode="lin" valueType="num">
                                      <p:cBhvr>
                                        <p:cTn id="66" dur="1000"/>
                                        <p:tgtEl>
                                          <p:spTgt spid="87050"/>
                                        </p:tgtEl>
                                        <p:attrNameLst>
                                          <p:attrName>ppt_h</p:attrName>
                                        </p:attrNameLst>
                                      </p:cBhvr>
                                      <p:tavLst>
                                        <p:tav tm="0">
                                          <p:val>
                                            <p:strVal val="ppt_h"/>
                                          </p:val>
                                        </p:tav>
                                        <p:tav tm="100000">
                                          <p:val>
                                            <p:fltVal val="0"/>
                                          </p:val>
                                        </p:tav>
                                      </p:tavLst>
                                    </p:anim>
                                    <p:animEffect transition="out" filter="fade">
                                      <p:cBhvr>
                                        <p:cTn id="67" dur="1000"/>
                                        <p:tgtEl>
                                          <p:spTgt spid="87050"/>
                                        </p:tgtEl>
                                      </p:cBhvr>
                                    </p:animEffect>
                                    <p:set>
                                      <p:cBhvr>
                                        <p:cTn id="68" dur="1" fill="hold">
                                          <p:stCondLst>
                                            <p:cond delay="999"/>
                                          </p:stCondLst>
                                        </p:cTn>
                                        <p:tgtEl>
                                          <p:spTgt spid="87050"/>
                                        </p:tgtEl>
                                        <p:attrNameLst>
                                          <p:attrName>style.visibility</p:attrName>
                                        </p:attrNameLst>
                                      </p:cBhvr>
                                      <p:to>
                                        <p:strVal val="hidden"/>
                                      </p:to>
                                    </p:set>
                                  </p:childTnLst>
                                  <p:subTnLst>
                                    <p:audio>
                                      <p:cMediaNode vol="100000">
                                        <p:cTn display="0" masterRel="sameClick">
                                          <p:stCondLst>
                                            <p:cond evt="begin" delay="0">
                                              <p:tn val="64"/>
                                            </p:cond>
                                          </p:stCondLst>
                                          <p:endCondLst>
                                            <p:cond evt="onStopAudio" delay="0">
                                              <p:tgtEl>
                                                <p:sldTgt/>
                                              </p:tgtEl>
                                            </p:cond>
                                          </p:endCondLst>
                                        </p:cTn>
                                        <p:tgtEl>
                                          <p:sndTgt r:embed="rId4" name="click.wav"/>
                                        </p:tgtEl>
                                      </p:cMediaNode>
                                    </p:audio>
                                  </p:subTnLst>
                                </p:cTn>
                              </p:par>
                            </p:childTnLst>
                          </p:cTn>
                        </p:par>
                        <p:par>
                          <p:cTn id="69" fill="hold">
                            <p:stCondLst>
                              <p:cond delay="7000"/>
                            </p:stCondLst>
                            <p:childTnLst>
                              <p:par>
                                <p:cTn id="70" presetID="53" presetClass="exit" presetSubtype="16" fill="hold" grpId="0" nodeType="afterEffect">
                                  <p:stCondLst>
                                    <p:cond delay="0"/>
                                  </p:stCondLst>
                                  <p:childTnLst>
                                    <p:anim calcmode="lin" valueType="num">
                                      <p:cBhvr>
                                        <p:cTn id="71" dur="1000"/>
                                        <p:tgtEl>
                                          <p:spTgt spid="87049"/>
                                        </p:tgtEl>
                                        <p:attrNameLst>
                                          <p:attrName>ppt_w</p:attrName>
                                        </p:attrNameLst>
                                      </p:cBhvr>
                                      <p:tavLst>
                                        <p:tav tm="0">
                                          <p:val>
                                            <p:strVal val="ppt_w"/>
                                          </p:val>
                                        </p:tav>
                                        <p:tav tm="100000">
                                          <p:val>
                                            <p:fltVal val="0"/>
                                          </p:val>
                                        </p:tav>
                                      </p:tavLst>
                                    </p:anim>
                                    <p:anim calcmode="lin" valueType="num">
                                      <p:cBhvr>
                                        <p:cTn id="72" dur="1000"/>
                                        <p:tgtEl>
                                          <p:spTgt spid="87049"/>
                                        </p:tgtEl>
                                        <p:attrNameLst>
                                          <p:attrName>ppt_h</p:attrName>
                                        </p:attrNameLst>
                                      </p:cBhvr>
                                      <p:tavLst>
                                        <p:tav tm="0">
                                          <p:val>
                                            <p:strVal val="ppt_h"/>
                                          </p:val>
                                        </p:tav>
                                        <p:tav tm="100000">
                                          <p:val>
                                            <p:fltVal val="0"/>
                                          </p:val>
                                        </p:tav>
                                      </p:tavLst>
                                    </p:anim>
                                    <p:animEffect transition="out" filter="fade">
                                      <p:cBhvr>
                                        <p:cTn id="73" dur="1000"/>
                                        <p:tgtEl>
                                          <p:spTgt spid="87049"/>
                                        </p:tgtEl>
                                      </p:cBhvr>
                                    </p:animEffect>
                                    <p:set>
                                      <p:cBhvr>
                                        <p:cTn id="74" dur="1" fill="hold">
                                          <p:stCondLst>
                                            <p:cond delay="999"/>
                                          </p:stCondLst>
                                        </p:cTn>
                                        <p:tgtEl>
                                          <p:spTgt spid="87049"/>
                                        </p:tgtEl>
                                        <p:attrNameLst>
                                          <p:attrName>style.visibility</p:attrName>
                                        </p:attrNameLst>
                                      </p:cBhvr>
                                      <p:to>
                                        <p:strVal val="hidden"/>
                                      </p:to>
                                    </p:set>
                                  </p:childTnLst>
                                  <p:subTnLst>
                                    <p:audio>
                                      <p:cMediaNode vol="100000">
                                        <p:cTn display="0" masterRel="sameClick">
                                          <p:stCondLst>
                                            <p:cond evt="begin" delay="0">
                                              <p:tn val="70"/>
                                            </p:cond>
                                          </p:stCondLst>
                                          <p:endCondLst>
                                            <p:cond evt="onStopAudio" delay="0">
                                              <p:tgtEl>
                                                <p:sldTgt/>
                                              </p:tgtEl>
                                            </p:cond>
                                          </p:endCondLst>
                                        </p:cTn>
                                        <p:tgtEl>
                                          <p:sndTgt r:embed="rId4" name="click.wav"/>
                                        </p:tgtEl>
                                      </p:cMediaNode>
                                    </p:audio>
                                  </p:subTnLst>
                                </p:cTn>
                              </p:par>
                            </p:childTnLst>
                          </p:cTn>
                        </p:par>
                        <p:par>
                          <p:cTn id="75" fill="hold">
                            <p:stCondLst>
                              <p:cond delay="8000"/>
                            </p:stCondLst>
                            <p:childTnLst>
                              <p:par>
                                <p:cTn id="76" presetID="53" presetClass="exit" presetSubtype="16" fill="hold" grpId="0" nodeType="afterEffect">
                                  <p:stCondLst>
                                    <p:cond delay="0"/>
                                  </p:stCondLst>
                                  <p:childTnLst>
                                    <p:anim calcmode="lin" valueType="num">
                                      <p:cBhvr>
                                        <p:cTn id="77" dur="1000"/>
                                        <p:tgtEl>
                                          <p:spTgt spid="87048"/>
                                        </p:tgtEl>
                                        <p:attrNameLst>
                                          <p:attrName>ppt_w</p:attrName>
                                        </p:attrNameLst>
                                      </p:cBhvr>
                                      <p:tavLst>
                                        <p:tav tm="0">
                                          <p:val>
                                            <p:strVal val="ppt_w"/>
                                          </p:val>
                                        </p:tav>
                                        <p:tav tm="100000">
                                          <p:val>
                                            <p:fltVal val="0"/>
                                          </p:val>
                                        </p:tav>
                                      </p:tavLst>
                                    </p:anim>
                                    <p:anim calcmode="lin" valueType="num">
                                      <p:cBhvr>
                                        <p:cTn id="78" dur="1000"/>
                                        <p:tgtEl>
                                          <p:spTgt spid="87048"/>
                                        </p:tgtEl>
                                        <p:attrNameLst>
                                          <p:attrName>ppt_h</p:attrName>
                                        </p:attrNameLst>
                                      </p:cBhvr>
                                      <p:tavLst>
                                        <p:tav tm="0">
                                          <p:val>
                                            <p:strVal val="ppt_h"/>
                                          </p:val>
                                        </p:tav>
                                        <p:tav tm="100000">
                                          <p:val>
                                            <p:fltVal val="0"/>
                                          </p:val>
                                        </p:tav>
                                      </p:tavLst>
                                    </p:anim>
                                    <p:animEffect transition="out" filter="fade">
                                      <p:cBhvr>
                                        <p:cTn id="79" dur="1000"/>
                                        <p:tgtEl>
                                          <p:spTgt spid="87048"/>
                                        </p:tgtEl>
                                      </p:cBhvr>
                                    </p:animEffect>
                                    <p:set>
                                      <p:cBhvr>
                                        <p:cTn id="80" dur="1" fill="hold">
                                          <p:stCondLst>
                                            <p:cond delay="999"/>
                                          </p:stCondLst>
                                        </p:cTn>
                                        <p:tgtEl>
                                          <p:spTgt spid="87048"/>
                                        </p:tgtEl>
                                        <p:attrNameLst>
                                          <p:attrName>style.visibility</p:attrName>
                                        </p:attrNameLst>
                                      </p:cBhvr>
                                      <p:to>
                                        <p:strVal val="hidden"/>
                                      </p:to>
                                    </p:set>
                                  </p:childTnLst>
                                  <p:subTnLst>
                                    <p:audio>
                                      <p:cMediaNode vol="100000">
                                        <p:cTn display="0" masterRel="sameClick">
                                          <p:stCondLst>
                                            <p:cond evt="begin" delay="0">
                                              <p:tn val="76"/>
                                            </p:cond>
                                          </p:stCondLst>
                                          <p:endCondLst>
                                            <p:cond evt="onStopAudio" delay="0">
                                              <p:tgtEl>
                                                <p:sldTgt/>
                                              </p:tgtEl>
                                            </p:cond>
                                          </p:endCondLst>
                                        </p:cTn>
                                        <p:tgtEl>
                                          <p:sndTgt r:embed="rId4" name="click.wav"/>
                                        </p:tgtEl>
                                      </p:cMediaNode>
                                    </p:audio>
                                  </p:subTnLst>
                                </p:cTn>
                              </p:par>
                            </p:childTnLst>
                          </p:cTn>
                        </p:par>
                        <p:par>
                          <p:cTn id="81" fill="hold">
                            <p:stCondLst>
                              <p:cond delay="9000"/>
                            </p:stCondLst>
                            <p:childTnLst>
                              <p:par>
                                <p:cTn id="82" presetID="53" presetClass="exit" presetSubtype="16" fill="hold" grpId="0" nodeType="afterEffect">
                                  <p:stCondLst>
                                    <p:cond delay="0"/>
                                  </p:stCondLst>
                                  <p:childTnLst>
                                    <p:anim calcmode="lin" valueType="num">
                                      <p:cBhvr>
                                        <p:cTn id="83" dur="1000"/>
                                        <p:tgtEl>
                                          <p:spTgt spid="87047"/>
                                        </p:tgtEl>
                                        <p:attrNameLst>
                                          <p:attrName>ppt_w</p:attrName>
                                        </p:attrNameLst>
                                      </p:cBhvr>
                                      <p:tavLst>
                                        <p:tav tm="0">
                                          <p:val>
                                            <p:strVal val="ppt_w"/>
                                          </p:val>
                                        </p:tav>
                                        <p:tav tm="100000">
                                          <p:val>
                                            <p:fltVal val="0"/>
                                          </p:val>
                                        </p:tav>
                                      </p:tavLst>
                                    </p:anim>
                                    <p:anim calcmode="lin" valueType="num">
                                      <p:cBhvr>
                                        <p:cTn id="84" dur="1000"/>
                                        <p:tgtEl>
                                          <p:spTgt spid="87047"/>
                                        </p:tgtEl>
                                        <p:attrNameLst>
                                          <p:attrName>ppt_h</p:attrName>
                                        </p:attrNameLst>
                                      </p:cBhvr>
                                      <p:tavLst>
                                        <p:tav tm="0">
                                          <p:val>
                                            <p:strVal val="ppt_h"/>
                                          </p:val>
                                        </p:tav>
                                        <p:tav tm="100000">
                                          <p:val>
                                            <p:fltVal val="0"/>
                                          </p:val>
                                        </p:tav>
                                      </p:tavLst>
                                    </p:anim>
                                    <p:animEffect transition="out" filter="fade">
                                      <p:cBhvr>
                                        <p:cTn id="85" dur="1000"/>
                                        <p:tgtEl>
                                          <p:spTgt spid="87047"/>
                                        </p:tgtEl>
                                      </p:cBhvr>
                                    </p:animEffect>
                                    <p:set>
                                      <p:cBhvr>
                                        <p:cTn id="86" dur="1" fill="hold">
                                          <p:stCondLst>
                                            <p:cond delay="999"/>
                                          </p:stCondLst>
                                        </p:cTn>
                                        <p:tgtEl>
                                          <p:spTgt spid="87047"/>
                                        </p:tgtEl>
                                        <p:attrNameLst>
                                          <p:attrName>style.visibility</p:attrName>
                                        </p:attrNameLst>
                                      </p:cBhvr>
                                      <p:to>
                                        <p:strVal val="hidden"/>
                                      </p:to>
                                    </p:set>
                                  </p:childTnLst>
                                  <p:subTnLst>
                                    <p:audio>
                                      <p:cMediaNode vol="100000">
                                        <p:cTn display="0" masterRel="sameClick">
                                          <p:stCondLst>
                                            <p:cond evt="begin" delay="0">
                                              <p:tn val="82"/>
                                            </p:cond>
                                          </p:stCondLst>
                                          <p:endCondLst>
                                            <p:cond evt="onStopAudio" delay="0">
                                              <p:tgtEl>
                                                <p:sldTgt/>
                                              </p:tgtEl>
                                            </p:cond>
                                          </p:endCondLst>
                                        </p:cTn>
                                        <p:tgtEl>
                                          <p:sndTgt r:embed="rId4" name="click.wav"/>
                                        </p:tgtEl>
                                      </p:cMediaNode>
                                    </p:audio>
                                  </p:subTnLst>
                                </p:cTn>
                              </p:par>
                            </p:childTnLst>
                          </p:cTn>
                        </p:par>
                        <p:par>
                          <p:cTn id="87" fill="hold">
                            <p:stCondLst>
                              <p:cond delay="10000"/>
                            </p:stCondLst>
                            <p:childTnLst>
                              <p:par>
                                <p:cTn id="88" presetID="53" presetClass="exit" presetSubtype="16" fill="hold" grpId="0" nodeType="afterEffect">
                                  <p:stCondLst>
                                    <p:cond delay="0"/>
                                  </p:stCondLst>
                                  <p:childTnLst>
                                    <p:anim calcmode="lin" valueType="num">
                                      <p:cBhvr>
                                        <p:cTn id="89" dur="1000"/>
                                        <p:tgtEl>
                                          <p:spTgt spid="87046"/>
                                        </p:tgtEl>
                                        <p:attrNameLst>
                                          <p:attrName>ppt_w</p:attrName>
                                        </p:attrNameLst>
                                      </p:cBhvr>
                                      <p:tavLst>
                                        <p:tav tm="0">
                                          <p:val>
                                            <p:strVal val="ppt_w"/>
                                          </p:val>
                                        </p:tav>
                                        <p:tav tm="100000">
                                          <p:val>
                                            <p:fltVal val="0"/>
                                          </p:val>
                                        </p:tav>
                                      </p:tavLst>
                                    </p:anim>
                                    <p:anim calcmode="lin" valueType="num">
                                      <p:cBhvr>
                                        <p:cTn id="90" dur="1000"/>
                                        <p:tgtEl>
                                          <p:spTgt spid="87046"/>
                                        </p:tgtEl>
                                        <p:attrNameLst>
                                          <p:attrName>ppt_h</p:attrName>
                                        </p:attrNameLst>
                                      </p:cBhvr>
                                      <p:tavLst>
                                        <p:tav tm="0">
                                          <p:val>
                                            <p:strVal val="ppt_h"/>
                                          </p:val>
                                        </p:tav>
                                        <p:tav tm="100000">
                                          <p:val>
                                            <p:fltVal val="0"/>
                                          </p:val>
                                        </p:tav>
                                      </p:tavLst>
                                    </p:anim>
                                    <p:animEffect transition="out" filter="fade">
                                      <p:cBhvr>
                                        <p:cTn id="91" dur="1000"/>
                                        <p:tgtEl>
                                          <p:spTgt spid="87046"/>
                                        </p:tgtEl>
                                      </p:cBhvr>
                                    </p:animEffect>
                                    <p:set>
                                      <p:cBhvr>
                                        <p:cTn id="92" dur="1" fill="hold">
                                          <p:stCondLst>
                                            <p:cond delay="999"/>
                                          </p:stCondLst>
                                        </p:cTn>
                                        <p:tgtEl>
                                          <p:spTgt spid="87046"/>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87058"/>
                  </p:tgtEl>
                </p:cond>
              </p:nextCondLst>
            </p:seq>
          </p:childTnLst>
        </p:cTn>
      </p:par>
    </p:tnLst>
    <p:bldLst>
      <p:bldP spid="87046" grpId="0" bldLvl="0" animBg="1"/>
      <p:bldP spid="87047" grpId="0" bldLvl="0" animBg="1"/>
      <p:bldP spid="87048" grpId="0" bldLvl="0" animBg="1"/>
      <p:bldP spid="87049" grpId="0" bldLvl="0" animBg="1"/>
      <p:bldP spid="87050" grpId="0" bldLvl="0" animBg="1"/>
      <p:bldP spid="87051" grpId="0" bldLvl="0" animBg="1"/>
      <p:bldP spid="87052" grpId="0" bldLvl="0" animBg="1"/>
      <p:bldP spid="87053" grpId="0" bldLvl="0" animBg="1"/>
      <p:bldP spid="87054" grpId="0" bldLvl="0" animBg="1"/>
      <p:bldP spid="87055" grpId="0" bldLvl="0" animBg="1"/>
      <p:bldP spid="87056" grpId="0" bldLvl="0" animBg="1"/>
      <p:bldP spid="8705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5364" name="Picture 4" descr="Picture 17"/>
          <p:cNvPicPr>
            <a:picLocks noChangeAspect="1"/>
          </p:cNvPicPr>
          <p:nvPr/>
        </p:nvPicPr>
        <p:blipFill>
          <a:blip r:embed="rId2"/>
          <a:stretch>
            <a:fillRect/>
          </a:stretch>
        </p:blipFill>
        <p:spPr>
          <a:xfrm>
            <a:off x="135255" y="104775"/>
            <a:ext cx="12138660" cy="67056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Oval 2">
            <a:extLst>
              <a:ext uri="{FF2B5EF4-FFF2-40B4-BE49-F238E27FC236}">
                <a16:creationId xmlns:a16="http://schemas.microsoft.com/office/drawing/2014/main" id="{40661871-C1F6-7E00-7D9D-F12162E0D021}"/>
              </a:ext>
            </a:extLst>
          </p:cNvPr>
          <p:cNvSpPr>
            <a:spLocks noChangeArrowheads="1"/>
          </p:cNvSpPr>
          <p:nvPr/>
        </p:nvSpPr>
        <p:spPr bwMode="auto">
          <a:xfrm>
            <a:off x="2667000" y="0"/>
            <a:ext cx="6705600" cy="2895600"/>
          </a:xfrm>
          <a:prstGeom prst="ellipse">
            <a:avLst/>
          </a:prstGeom>
          <a:solidFill>
            <a:srgbClr val="CCFF66"/>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a:solidFill>
                  <a:srgbClr val="FF0000"/>
                </a:solidFill>
              </a:rPr>
              <a:t>T</a:t>
            </a:r>
            <a:r>
              <a:rPr lang="en-US" altLang="en-US"/>
              <a:t>ất cả những hoạt động </a:t>
            </a:r>
          </a:p>
          <a:p>
            <a:pPr algn="ctr"/>
            <a:r>
              <a:rPr lang="en-US" altLang="en-US"/>
              <a:t>của Người ở Pháp đã </a:t>
            </a:r>
          </a:p>
          <a:p>
            <a:pPr algn="ctr"/>
            <a:r>
              <a:rPr lang="en-US" altLang="en-US"/>
              <a:t>chuẩn bị gì cho  cách </a:t>
            </a:r>
          </a:p>
          <a:p>
            <a:pPr algn="ctr"/>
            <a:r>
              <a:rPr lang="en-US" altLang="en-US"/>
              <a:t>mạng Việt Nam</a:t>
            </a:r>
            <a:r>
              <a:rPr lang="en-US" altLang="en-US">
                <a:solidFill>
                  <a:srgbClr val="FF0000"/>
                </a:solidFill>
              </a:rPr>
              <a:t>?</a:t>
            </a:r>
          </a:p>
        </p:txBody>
      </p:sp>
      <p:sp>
        <p:nvSpPr>
          <p:cNvPr id="73731" name="AutoShape 3">
            <a:extLst>
              <a:ext uri="{FF2B5EF4-FFF2-40B4-BE49-F238E27FC236}">
                <a16:creationId xmlns:a16="http://schemas.microsoft.com/office/drawing/2014/main" id="{1127BDC0-63CA-D26C-DBB5-63C1FCEC2212}"/>
              </a:ext>
            </a:extLst>
          </p:cNvPr>
          <p:cNvSpPr>
            <a:spLocks noChangeArrowheads="1"/>
          </p:cNvSpPr>
          <p:nvPr/>
        </p:nvSpPr>
        <p:spPr bwMode="auto">
          <a:xfrm>
            <a:off x="2743200" y="1447800"/>
            <a:ext cx="6781800" cy="4038600"/>
          </a:xfrm>
          <a:prstGeom prst="horizontalScroll">
            <a:avLst>
              <a:gd name="adj" fmla="val 125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dirty="0"/>
              <a:t>-</a:t>
            </a:r>
            <a:r>
              <a:rPr lang="en-US" altLang="en-US" dirty="0" err="1"/>
              <a:t>Chuẩn</a:t>
            </a:r>
            <a:r>
              <a:rPr lang="en-US" altLang="en-US" dirty="0"/>
              <a:t> </a:t>
            </a:r>
            <a:r>
              <a:rPr lang="en-US" altLang="en-US" dirty="0" err="1"/>
              <a:t>bị</a:t>
            </a:r>
            <a:r>
              <a:rPr lang="en-US" altLang="en-US" dirty="0"/>
              <a:t> </a:t>
            </a:r>
            <a:r>
              <a:rPr lang="en-US" altLang="en-US" dirty="0" err="1"/>
              <a:t>vững</a:t>
            </a:r>
            <a:r>
              <a:rPr lang="en-US" altLang="en-US" dirty="0"/>
              <a:t> </a:t>
            </a:r>
            <a:r>
              <a:rPr lang="en-US" altLang="en-US" dirty="0" err="1"/>
              <a:t>vàng</a:t>
            </a:r>
            <a:r>
              <a:rPr lang="en-US" altLang="en-US" dirty="0"/>
              <a:t> </a:t>
            </a:r>
            <a:r>
              <a:rPr lang="en-US" altLang="en-US" dirty="0" err="1"/>
              <a:t>về</a:t>
            </a:r>
            <a:r>
              <a:rPr lang="en-US" altLang="en-US" dirty="0"/>
              <a:t> </a:t>
            </a:r>
            <a:r>
              <a:rPr lang="en-US" altLang="en-US" dirty="0" err="1"/>
              <a:t>mặt</a:t>
            </a:r>
            <a:endParaRPr lang="en-US" altLang="en-US" dirty="0"/>
          </a:p>
          <a:p>
            <a:pPr algn="ctr"/>
            <a:r>
              <a:rPr lang="en-US" altLang="en-US" b="1" dirty="0" err="1">
                <a:solidFill>
                  <a:srgbClr val="FF0000"/>
                </a:solidFill>
              </a:rPr>
              <a:t>Chính</a:t>
            </a:r>
            <a:r>
              <a:rPr lang="en-US" altLang="en-US" b="1" dirty="0">
                <a:solidFill>
                  <a:srgbClr val="FF0000"/>
                </a:solidFill>
              </a:rPr>
              <a:t> </a:t>
            </a:r>
            <a:r>
              <a:rPr lang="en-US" altLang="en-US" b="1" dirty="0" err="1">
                <a:solidFill>
                  <a:srgbClr val="FF0000"/>
                </a:solidFill>
              </a:rPr>
              <a:t>trị</a:t>
            </a:r>
            <a:r>
              <a:rPr lang="en-US" altLang="en-US" dirty="0"/>
              <a:t> </a:t>
            </a:r>
            <a:r>
              <a:rPr lang="en-US" altLang="en-US" dirty="0" err="1"/>
              <a:t>cho</a:t>
            </a:r>
            <a:r>
              <a:rPr lang="en-US" altLang="en-US" dirty="0"/>
              <a:t> </a:t>
            </a:r>
            <a:r>
              <a:rPr lang="en-US" altLang="en-US" dirty="0" err="1"/>
              <a:t>việc</a:t>
            </a:r>
            <a:r>
              <a:rPr lang="en-US" altLang="en-US" dirty="0"/>
              <a:t> </a:t>
            </a:r>
            <a:r>
              <a:rPr lang="en-US" altLang="en-US" dirty="0" err="1"/>
              <a:t>thành</a:t>
            </a:r>
            <a:r>
              <a:rPr lang="en-US" altLang="en-US" dirty="0"/>
              <a:t> </a:t>
            </a:r>
            <a:r>
              <a:rPr lang="en-US" altLang="en-US" dirty="0" err="1"/>
              <a:t>lập</a:t>
            </a:r>
            <a:r>
              <a:rPr lang="en-US" altLang="en-US" dirty="0"/>
              <a:t> </a:t>
            </a:r>
          </a:p>
          <a:p>
            <a:pPr algn="ctr"/>
            <a:r>
              <a:rPr lang="en-US" altLang="en-US" dirty="0" err="1"/>
              <a:t>Đảng</a:t>
            </a:r>
            <a:r>
              <a:rPr lang="en-US" altLang="en-US" dirty="0"/>
              <a:t> </a:t>
            </a:r>
            <a:r>
              <a:rPr lang="en-US" altLang="en-US" dirty="0" err="1"/>
              <a:t>cộng</a:t>
            </a:r>
            <a:r>
              <a:rPr lang="en-US" altLang="en-US" dirty="0"/>
              <a:t> </a:t>
            </a:r>
            <a:r>
              <a:rPr lang="en-US" altLang="en-US" dirty="0" err="1"/>
              <a:t>sản</a:t>
            </a:r>
            <a:r>
              <a:rPr lang="en-US" altLang="en-US" dirty="0"/>
              <a:t> </a:t>
            </a:r>
            <a:r>
              <a:rPr lang="en-US" altLang="en-US" dirty="0" err="1"/>
              <a:t>sau</a:t>
            </a:r>
            <a:r>
              <a:rPr lang="en-US" altLang="en-US" dirty="0"/>
              <a:t> </a:t>
            </a:r>
            <a:r>
              <a:rPr lang="en-US" altLang="en-US" dirty="0" err="1"/>
              <a:t>này</a:t>
            </a:r>
            <a:r>
              <a:rPr lang="en-US" altLang="en-US"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wheel(4)">
                                      <p:cBhvr>
                                        <p:cTn id="7" dur="2000"/>
                                        <p:tgtEl>
                                          <p:spTgt spid="73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73730"/>
                                        </p:tgtEl>
                                      </p:cBhvr>
                                    </p:animEffect>
                                    <p:set>
                                      <p:cBhvr>
                                        <p:cTn id="12" dur="1" fill="hold">
                                          <p:stCondLst>
                                            <p:cond delay="499"/>
                                          </p:stCondLst>
                                        </p:cTn>
                                        <p:tgtEl>
                                          <p:spTgt spid="7373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73731"/>
                                        </p:tgtEl>
                                        <p:attrNameLst>
                                          <p:attrName>style.visibility</p:attrName>
                                        </p:attrNameLst>
                                      </p:cBhvr>
                                      <p:to>
                                        <p:strVal val="visible"/>
                                      </p:to>
                                    </p:set>
                                    <p:animEffect transition="in" filter="wedge">
                                      <p:cBhvr>
                                        <p:cTn id="17" dur="20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P spid="73730" grpId="1" animBg="1"/>
      <p:bldP spid="737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val 2">
            <a:extLst>
              <a:ext uri="{FF2B5EF4-FFF2-40B4-BE49-F238E27FC236}">
                <a16:creationId xmlns:a16="http://schemas.microsoft.com/office/drawing/2014/main" id="{F5295F5D-407B-8575-AB2C-86EDF5822DBD}"/>
              </a:ext>
            </a:extLst>
          </p:cNvPr>
          <p:cNvSpPr>
            <a:spLocks noChangeArrowheads="1"/>
          </p:cNvSpPr>
          <p:nvPr/>
        </p:nvSpPr>
        <p:spPr bwMode="auto">
          <a:xfrm>
            <a:off x="2667000" y="1219200"/>
            <a:ext cx="6705600" cy="2895600"/>
          </a:xfrm>
          <a:prstGeom prst="ellipse">
            <a:avLst/>
          </a:prstGeom>
          <a:solidFill>
            <a:srgbClr val="CCFF66"/>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a:solidFill>
                  <a:srgbClr val="FF0000"/>
                </a:solidFill>
              </a:rPr>
              <a:t>Ngo</a:t>
            </a:r>
            <a:r>
              <a:rPr lang="en-US" altLang="en-US"/>
              <a:t>ài những hoạt động </a:t>
            </a:r>
          </a:p>
          <a:p>
            <a:pPr algn="ctr"/>
            <a:r>
              <a:rPr lang="en-US" altLang="en-US"/>
              <a:t>ở Pháp Người còn có những </a:t>
            </a:r>
          </a:p>
          <a:p>
            <a:pPr algn="ctr"/>
            <a:r>
              <a:rPr lang="en-US" altLang="en-US"/>
              <a:t>hoạt động gì ở Liên Xô</a:t>
            </a:r>
            <a:r>
              <a:rPr lang="en-US" altLang="en-US">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wheel(4)">
                                      <p:cBhvr>
                                        <p:cTn id="7" dur="20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71682"/>
                                        </p:tgtEl>
                                      </p:cBhvr>
                                    </p:animEffect>
                                    <p:set>
                                      <p:cBhvr>
                                        <p:cTn id="12" dur="1" fill="hold">
                                          <p:stCondLst>
                                            <p:cond delay="499"/>
                                          </p:stCondLst>
                                        </p:cTn>
                                        <p:tgtEl>
                                          <p:spTgt spid="716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8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a:extLst>
              <a:ext uri="{FF2B5EF4-FFF2-40B4-BE49-F238E27FC236}">
                <a16:creationId xmlns:a16="http://schemas.microsoft.com/office/drawing/2014/main" id="{14FE7DEC-3CE4-5F45-D144-68A0BD8C4CB9}"/>
              </a:ext>
            </a:extLst>
          </p:cNvPr>
          <p:cNvSpPr>
            <a:spLocks noChangeArrowheads="1"/>
          </p:cNvSpPr>
          <p:nvPr/>
        </p:nvSpPr>
        <p:spPr bwMode="auto">
          <a:xfrm>
            <a:off x="1524000" y="609600"/>
            <a:ext cx="3352800" cy="4800600"/>
          </a:xfrm>
          <a:prstGeom prst="verticalScroll">
            <a:avLst>
              <a:gd name="adj" fmla="val 125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sz="3200" dirty="0">
                <a:solidFill>
                  <a:srgbClr val="FF0000"/>
                </a:solidFill>
                <a:latin typeface="Times New Roman" panose="02020603050405020304" pitchFamily="18" charset="0"/>
                <a:cs typeface="Times New Roman" panose="02020603050405020304" pitchFamily="18" charset="0"/>
              </a:rPr>
              <a:t>II.-</a:t>
            </a:r>
          </a:p>
          <a:p>
            <a:pPr algn="ctr">
              <a:defRPr/>
            </a:pPr>
            <a:r>
              <a:rPr lang="en-US" sz="3200" dirty="0">
                <a:solidFill>
                  <a:srgbClr val="FF0000"/>
                </a:solidFill>
                <a:latin typeface="Times New Roman" panose="02020603050405020304" pitchFamily="18" charset="0"/>
                <a:cs typeface="Times New Roman" panose="02020603050405020304" pitchFamily="18" charset="0"/>
              </a:rPr>
              <a:t>Nguyễn</a:t>
            </a:r>
          </a:p>
          <a:p>
            <a:pPr algn="ctr">
              <a:defRPr/>
            </a:pP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Ái</a:t>
            </a:r>
            <a:r>
              <a:rPr lang="en-US" sz="3200" dirty="0">
                <a:solidFill>
                  <a:srgbClr val="FF0000"/>
                </a:solidFill>
                <a:latin typeface="Times New Roman" panose="02020603050405020304" pitchFamily="18" charset="0"/>
                <a:cs typeface="Times New Roman" panose="02020603050405020304" pitchFamily="18" charset="0"/>
              </a:rPr>
              <a:t> </a:t>
            </a:r>
          </a:p>
          <a:p>
            <a:pPr algn="ctr">
              <a:defRPr/>
            </a:pPr>
            <a:r>
              <a:rPr lang="en-US" sz="3200" dirty="0" err="1">
                <a:solidFill>
                  <a:srgbClr val="FF0000"/>
                </a:solidFill>
                <a:latin typeface="Times New Roman" panose="02020603050405020304" pitchFamily="18" charset="0"/>
                <a:cs typeface="Times New Roman" panose="02020603050405020304" pitchFamily="18" charset="0"/>
              </a:rPr>
              <a:t>Quốc</a:t>
            </a:r>
            <a:endParaRPr lang="en-US" sz="3200" dirty="0">
              <a:solidFill>
                <a:srgbClr val="FF0000"/>
              </a:solidFill>
              <a:latin typeface="Times New Roman" panose="02020603050405020304" pitchFamily="18" charset="0"/>
              <a:cs typeface="Times New Roman" panose="02020603050405020304" pitchFamily="18" charset="0"/>
            </a:endParaRPr>
          </a:p>
          <a:p>
            <a:pPr algn="ctr">
              <a:defRPr/>
            </a:pPr>
            <a:endParaRPr lang="en-US" sz="2000" dirty="0">
              <a:solidFill>
                <a:srgbClr val="FF0000"/>
              </a:solidFill>
              <a:latin typeface="Times New Roman" panose="02020603050405020304" pitchFamily="18" charset="0"/>
              <a:cs typeface="Times New Roman" panose="02020603050405020304" pitchFamily="18" charset="0"/>
            </a:endParaRPr>
          </a:p>
          <a:p>
            <a:pPr algn="ctr">
              <a:defRPr/>
            </a:pP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Liên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Xô</a:t>
            </a:r>
            <a:endParaRPr lang="en-US" sz="3200" dirty="0">
              <a:solidFill>
                <a:srgbClr val="FF0000"/>
              </a:solidFill>
              <a:latin typeface="Times New Roman" panose="02020603050405020304" pitchFamily="18" charset="0"/>
              <a:cs typeface="Times New Roman" panose="02020603050405020304" pitchFamily="18" charset="0"/>
            </a:endParaRPr>
          </a:p>
          <a:p>
            <a:pPr algn="ctr">
              <a:defRPr/>
            </a:pPr>
            <a:r>
              <a:rPr lang="en-US" sz="3200" dirty="0">
                <a:solidFill>
                  <a:srgbClr val="FF0000"/>
                </a:solidFill>
                <a:latin typeface="Times New Roman" panose="02020603050405020304" pitchFamily="18" charset="0"/>
                <a:cs typeface="Times New Roman" panose="02020603050405020304" pitchFamily="18" charset="0"/>
              </a:rPr>
              <a:t>( 1923 -1924)</a:t>
            </a:r>
          </a:p>
        </p:txBody>
      </p:sp>
      <p:sp>
        <p:nvSpPr>
          <p:cNvPr id="11269" name="Rectangle 5">
            <a:extLst>
              <a:ext uri="{FF2B5EF4-FFF2-40B4-BE49-F238E27FC236}">
                <a16:creationId xmlns:a16="http://schemas.microsoft.com/office/drawing/2014/main" id="{AB74AA71-38E7-EFCE-938A-5E1124C275D5}"/>
              </a:ext>
            </a:extLst>
          </p:cNvPr>
          <p:cNvSpPr>
            <a:spLocks noGrp="1" noChangeArrowheads="1"/>
          </p:cNvSpPr>
          <p:nvPr>
            <p:ph type="title"/>
          </p:nvPr>
        </p:nvSpPr>
        <p:spPr>
          <a:xfrm>
            <a:off x="5562600" y="457200"/>
            <a:ext cx="5105400" cy="2133600"/>
          </a:xfrm>
          <a:ln>
            <a:solidFill>
              <a:srgbClr val="FFFF66"/>
            </a:solidFill>
            <a:miter lim="800000"/>
            <a:headEnd/>
            <a:tailEnd/>
          </a:ln>
        </p:spPr>
        <p:txBody>
          <a:bodyPr/>
          <a:lstStyle/>
          <a:p>
            <a:pPr eaLnBrk="1" hangingPunct="1"/>
            <a:r>
              <a:rPr lang="en-US" altLang="en-US" sz="3200"/>
              <a:t>6/1923 Nguyễn Ái Quốc từ Pháp sang Liên Xô dự Hội nghị Quốc tế nông dân.</a:t>
            </a:r>
          </a:p>
        </p:txBody>
      </p:sp>
      <p:sp>
        <p:nvSpPr>
          <p:cNvPr id="11270" name="Text Box 6">
            <a:extLst>
              <a:ext uri="{FF2B5EF4-FFF2-40B4-BE49-F238E27FC236}">
                <a16:creationId xmlns:a16="http://schemas.microsoft.com/office/drawing/2014/main" id="{080CFB01-426F-44EF-9BD8-50444A4629AB}"/>
              </a:ext>
            </a:extLst>
          </p:cNvPr>
          <p:cNvSpPr txBox="1">
            <a:spLocks noChangeArrowheads="1"/>
          </p:cNvSpPr>
          <p:nvPr/>
        </p:nvSpPr>
        <p:spPr bwMode="auto">
          <a:xfrm>
            <a:off x="5562600" y="2819401"/>
            <a:ext cx="5105400" cy="1077913"/>
          </a:xfrm>
          <a:prstGeom prst="rect">
            <a:avLst/>
          </a:prstGeom>
          <a:noFill/>
          <a:ln w="9525">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t>1924 Người dự Đại hội V của Quốc tế cộng sản . </a:t>
            </a:r>
          </a:p>
        </p:txBody>
      </p:sp>
      <p:sp>
        <p:nvSpPr>
          <p:cNvPr id="11272" name="Line 8">
            <a:extLst>
              <a:ext uri="{FF2B5EF4-FFF2-40B4-BE49-F238E27FC236}">
                <a16:creationId xmlns:a16="http://schemas.microsoft.com/office/drawing/2014/main" id="{CBC74BF4-55EA-DAF6-817B-AC5DDE6E9691}"/>
              </a:ext>
            </a:extLst>
          </p:cNvPr>
          <p:cNvSpPr>
            <a:spLocks noChangeShapeType="1"/>
          </p:cNvSpPr>
          <p:nvPr/>
        </p:nvSpPr>
        <p:spPr bwMode="auto">
          <a:xfrm flipV="1">
            <a:off x="4495800" y="1371600"/>
            <a:ext cx="7620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Line 9">
            <a:extLst>
              <a:ext uri="{FF2B5EF4-FFF2-40B4-BE49-F238E27FC236}">
                <a16:creationId xmlns:a16="http://schemas.microsoft.com/office/drawing/2014/main" id="{A0BD9386-174E-9D14-2161-F4953E5861D1}"/>
              </a:ext>
            </a:extLst>
          </p:cNvPr>
          <p:cNvSpPr>
            <a:spLocks noChangeShapeType="1"/>
          </p:cNvSpPr>
          <p:nvPr/>
        </p:nvSpPr>
        <p:spPr bwMode="auto">
          <a:xfrm>
            <a:off x="4495800" y="3200400"/>
            <a:ext cx="9906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down)">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72"/>
                                        </p:tgtEl>
                                        <p:attrNameLst>
                                          <p:attrName>style.visibility</p:attrName>
                                        </p:attrNameLst>
                                      </p:cBhvr>
                                      <p:to>
                                        <p:strVal val="visible"/>
                                      </p:to>
                                    </p:set>
                                    <p:animEffect transition="in" filter="dissolve">
                                      <p:cBhvr>
                                        <p:cTn id="12" dur="500"/>
                                        <p:tgtEl>
                                          <p:spTgt spid="11272"/>
                                        </p:tgtEl>
                                      </p:cBhvr>
                                    </p:animEffect>
                                  </p:childTnLst>
                                </p:cTn>
                              </p:par>
                              <p:par>
                                <p:cTn id="13" presetID="9" presetClass="entr" presetSubtype="0" fill="hold" nodeType="withEffect">
                                  <p:stCondLst>
                                    <p:cond delay="0"/>
                                  </p:stCondLst>
                                  <p:childTnLst>
                                    <p:set>
                                      <p:cBhvr>
                                        <p:cTn id="14" dur="1" fill="hold">
                                          <p:stCondLst>
                                            <p:cond delay="0"/>
                                          </p:stCondLst>
                                        </p:cTn>
                                        <p:tgtEl>
                                          <p:spTgt spid="11273"/>
                                        </p:tgtEl>
                                        <p:attrNameLst>
                                          <p:attrName>style.visibility</p:attrName>
                                        </p:attrNameLst>
                                      </p:cBhvr>
                                      <p:to>
                                        <p:strVal val="visible"/>
                                      </p:to>
                                    </p:set>
                                    <p:animEffect transition="in" filter="dissolve">
                                      <p:cBhvr>
                                        <p:cTn id="15" dur="500"/>
                                        <p:tgtEl>
                                          <p:spTgt spid="112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nodeType="clickEffect">
                                  <p:stCondLst>
                                    <p:cond delay="0"/>
                                  </p:stCondLst>
                                  <p:childTnLst>
                                    <p:set>
                                      <p:cBhvr>
                                        <p:cTn id="19" dur="1" fill="hold">
                                          <p:stCondLst>
                                            <p:cond delay="0"/>
                                          </p:stCondLst>
                                        </p:cTn>
                                        <p:tgtEl>
                                          <p:spTgt spid="11269"/>
                                        </p:tgtEl>
                                        <p:attrNameLst>
                                          <p:attrName>style.visibility</p:attrName>
                                        </p:attrNameLst>
                                      </p:cBhvr>
                                      <p:to>
                                        <p:strVal val="visible"/>
                                      </p:to>
                                    </p:set>
                                    <p:animEffect transition="in" filter="wheel(4)">
                                      <p:cBhvr>
                                        <p:cTn id="20" dur="2000"/>
                                        <p:tgtEl>
                                          <p:spTgt spid="112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nodeType="clickEffect">
                                  <p:stCondLst>
                                    <p:cond delay="0"/>
                                  </p:stCondLst>
                                  <p:childTnLst>
                                    <p:set>
                                      <p:cBhvr>
                                        <p:cTn id="24" dur="1" fill="hold">
                                          <p:stCondLst>
                                            <p:cond delay="0"/>
                                          </p:stCondLst>
                                        </p:cTn>
                                        <p:tgtEl>
                                          <p:spTgt spid="11270"/>
                                        </p:tgtEl>
                                        <p:attrNameLst>
                                          <p:attrName>style.visibility</p:attrName>
                                        </p:attrNameLst>
                                      </p:cBhvr>
                                      <p:to>
                                        <p:strVal val="visible"/>
                                      </p:to>
                                    </p:set>
                                    <p:animEffect transition="in" filter="wheel(4)">
                                      <p:cBhvr>
                                        <p:cTn id="25" dur="2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P spid="112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Oval 4">
            <a:extLst>
              <a:ext uri="{FF2B5EF4-FFF2-40B4-BE49-F238E27FC236}">
                <a16:creationId xmlns:a16="http://schemas.microsoft.com/office/drawing/2014/main" id="{A432BAD7-4755-4D39-3AF2-FE0468C491C4}"/>
              </a:ext>
            </a:extLst>
          </p:cNvPr>
          <p:cNvSpPr>
            <a:spLocks noChangeArrowheads="1"/>
          </p:cNvSpPr>
          <p:nvPr/>
        </p:nvSpPr>
        <p:spPr bwMode="auto">
          <a:xfrm>
            <a:off x="2667000" y="0"/>
            <a:ext cx="6705600" cy="2895600"/>
          </a:xfrm>
          <a:prstGeom prst="ellipse">
            <a:avLst/>
          </a:prstGeom>
          <a:solidFill>
            <a:srgbClr val="CCFF66"/>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a:solidFill>
                  <a:srgbClr val="FF0000"/>
                </a:solidFill>
              </a:rPr>
              <a:t>Theo em những hoạt động </a:t>
            </a:r>
          </a:p>
          <a:p>
            <a:pPr algn="ctr"/>
            <a:r>
              <a:rPr lang="en-US" altLang="en-US">
                <a:solidFill>
                  <a:srgbClr val="FF0000"/>
                </a:solidFill>
              </a:rPr>
              <a:t>của Người ở Liên Xô có tác dụng gì </a:t>
            </a:r>
          </a:p>
          <a:p>
            <a:pPr algn="ctr"/>
            <a:r>
              <a:rPr lang="en-US" altLang="en-US">
                <a:solidFill>
                  <a:srgbClr val="FF0000"/>
                </a:solidFill>
              </a:rPr>
              <a:t>cho cho cách mạng Việt Nam?</a:t>
            </a:r>
          </a:p>
        </p:txBody>
      </p:sp>
      <p:sp>
        <p:nvSpPr>
          <p:cNvPr id="12293" name="AutoShape 5">
            <a:extLst>
              <a:ext uri="{FF2B5EF4-FFF2-40B4-BE49-F238E27FC236}">
                <a16:creationId xmlns:a16="http://schemas.microsoft.com/office/drawing/2014/main" id="{174D1473-08F2-EB1C-47B0-1777CE3B6EB9}"/>
              </a:ext>
            </a:extLst>
          </p:cNvPr>
          <p:cNvSpPr>
            <a:spLocks noChangeArrowheads="1"/>
          </p:cNvSpPr>
          <p:nvPr/>
        </p:nvSpPr>
        <p:spPr bwMode="auto">
          <a:xfrm>
            <a:off x="2819400" y="1219200"/>
            <a:ext cx="6781800" cy="4038600"/>
          </a:xfrm>
          <a:prstGeom prst="horizontalScroll">
            <a:avLst>
              <a:gd name="adj" fmla="val 125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3600" dirty="0">
                <a:solidFill>
                  <a:schemeClr val="accent2"/>
                </a:solidFill>
              </a:rPr>
              <a:t>-</a:t>
            </a:r>
            <a:r>
              <a:rPr lang="en-US" altLang="en-US" sz="3600" dirty="0" err="1">
                <a:solidFill>
                  <a:schemeClr val="accent2"/>
                </a:solidFill>
              </a:rPr>
              <a:t>Chuẩn</a:t>
            </a:r>
            <a:r>
              <a:rPr lang="en-US" altLang="en-US" sz="3600" dirty="0">
                <a:solidFill>
                  <a:schemeClr val="accent2"/>
                </a:solidFill>
              </a:rPr>
              <a:t> </a:t>
            </a:r>
            <a:r>
              <a:rPr lang="en-US" altLang="en-US" sz="3600" dirty="0" err="1">
                <a:solidFill>
                  <a:schemeClr val="accent2"/>
                </a:solidFill>
              </a:rPr>
              <a:t>bị</a:t>
            </a:r>
            <a:r>
              <a:rPr lang="en-US" altLang="en-US" sz="3600" dirty="0">
                <a:solidFill>
                  <a:schemeClr val="accent2"/>
                </a:solidFill>
              </a:rPr>
              <a:t> </a:t>
            </a:r>
            <a:r>
              <a:rPr lang="en-US" altLang="en-US" sz="3600" dirty="0" err="1">
                <a:solidFill>
                  <a:schemeClr val="accent2"/>
                </a:solidFill>
              </a:rPr>
              <a:t>về</a:t>
            </a:r>
            <a:r>
              <a:rPr lang="en-US" altLang="en-US" sz="3600" dirty="0">
                <a:solidFill>
                  <a:schemeClr val="accent2"/>
                </a:solidFill>
              </a:rPr>
              <a:t> </a:t>
            </a:r>
            <a:r>
              <a:rPr lang="en-US" altLang="en-US" sz="3600" b="1" dirty="0" err="1">
                <a:solidFill>
                  <a:srgbClr val="FF0000"/>
                </a:solidFill>
              </a:rPr>
              <a:t>tư</a:t>
            </a:r>
            <a:r>
              <a:rPr lang="en-US" altLang="en-US" sz="3600" b="1" dirty="0">
                <a:solidFill>
                  <a:srgbClr val="FF0000"/>
                </a:solidFill>
              </a:rPr>
              <a:t> </a:t>
            </a:r>
            <a:r>
              <a:rPr lang="en-US" altLang="en-US" sz="3600" b="1" dirty="0" err="1">
                <a:solidFill>
                  <a:srgbClr val="FF0000"/>
                </a:solidFill>
              </a:rPr>
              <a:t>tưởng</a:t>
            </a:r>
            <a:r>
              <a:rPr lang="en-US" altLang="en-US" sz="3600" dirty="0">
                <a:solidFill>
                  <a:schemeClr val="accent2"/>
                </a:solidFill>
              </a:rPr>
              <a:t>,</a:t>
            </a:r>
          </a:p>
          <a:p>
            <a:pPr algn="ctr"/>
            <a:r>
              <a:rPr lang="en-US" altLang="en-US" sz="3600" dirty="0" err="1">
                <a:solidFill>
                  <a:schemeClr val="accent2"/>
                </a:solidFill>
              </a:rPr>
              <a:t>cho</a:t>
            </a:r>
            <a:r>
              <a:rPr lang="en-US" altLang="en-US" sz="3600" dirty="0">
                <a:solidFill>
                  <a:schemeClr val="accent2"/>
                </a:solidFill>
              </a:rPr>
              <a:t> </a:t>
            </a:r>
            <a:r>
              <a:rPr lang="en-US" altLang="en-US" sz="3600" dirty="0" err="1">
                <a:solidFill>
                  <a:schemeClr val="accent2"/>
                </a:solidFill>
              </a:rPr>
              <a:t>sự</a:t>
            </a:r>
            <a:r>
              <a:rPr lang="en-US" altLang="en-US" sz="3600" dirty="0">
                <a:solidFill>
                  <a:schemeClr val="accent2"/>
                </a:solidFill>
              </a:rPr>
              <a:t> </a:t>
            </a:r>
            <a:r>
              <a:rPr lang="en-US" altLang="en-US" sz="3600" dirty="0" err="1">
                <a:solidFill>
                  <a:schemeClr val="accent2"/>
                </a:solidFill>
              </a:rPr>
              <a:t>thành</a:t>
            </a:r>
            <a:r>
              <a:rPr lang="en-US" altLang="en-US" sz="3600" dirty="0">
                <a:solidFill>
                  <a:schemeClr val="accent2"/>
                </a:solidFill>
              </a:rPr>
              <a:t> </a:t>
            </a:r>
            <a:r>
              <a:rPr lang="en-US" altLang="en-US" sz="3600" dirty="0" err="1">
                <a:solidFill>
                  <a:schemeClr val="accent2"/>
                </a:solidFill>
              </a:rPr>
              <a:t>lập</a:t>
            </a:r>
            <a:r>
              <a:rPr lang="en-US" altLang="en-US" sz="3600" dirty="0">
                <a:solidFill>
                  <a:schemeClr val="accent2"/>
                </a:solidFill>
              </a:rPr>
              <a:t> </a:t>
            </a:r>
          </a:p>
          <a:p>
            <a:pPr algn="ctr"/>
            <a:r>
              <a:rPr lang="en-US" altLang="en-US" sz="3600" dirty="0" err="1">
                <a:solidFill>
                  <a:schemeClr val="accent2"/>
                </a:solidFill>
              </a:rPr>
              <a:t>Đảng</a:t>
            </a:r>
            <a:r>
              <a:rPr lang="en-US" altLang="en-US" sz="3600" dirty="0">
                <a:solidFill>
                  <a:schemeClr val="accent2"/>
                </a:solidFill>
              </a:rPr>
              <a:t> </a:t>
            </a:r>
            <a:r>
              <a:rPr lang="en-US" altLang="en-US" sz="3600" dirty="0" err="1">
                <a:solidFill>
                  <a:schemeClr val="accent2"/>
                </a:solidFill>
              </a:rPr>
              <a:t>cộng</a:t>
            </a:r>
            <a:r>
              <a:rPr lang="en-US" altLang="en-US" sz="3600" dirty="0">
                <a:solidFill>
                  <a:schemeClr val="accent2"/>
                </a:solidFill>
              </a:rPr>
              <a:t> </a:t>
            </a:r>
            <a:r>
              <a:rPr lang="en-US" altLang="en-US" sz="3600" dirty="0" err="1">
                <a:solidFill>
                  <a:schemeClr val="accent2"/>
                </a:solidFill>
              </a:rPr>
              <a:t>sản</a:t>
            </a:r>
            <a:r>
              <a:rPr lang="en-US" altLang="en-US" sz="3600" dirty="0">
                <a:solidFill>
                  <a:schemeClr val="accent2"/>
                </a:solidFill>
              </a:rPr>
              <a:t> </a:t>
            </a:r>
            <a:r>
              <a:rPr lang="en-US" altLang="en-US" sz="3600" dirty="0" err="1">
                <a:solidFill>
                  <a:schemeClr val="accent2"/>
                </a:solidFill>
              </a:rPr>
              <a:t>Việt</a:t>
            </a:r>
            <a:r>
              <a:rPr lang="en-US" altLang="en-US" sz="3600" dirty="0">
                <a:solidFill>
                  <a:schemeClr val="accent2"/>
                </a:solidFill>
              </a:rPr>
              <a: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heel(4)">
                                      <p:cBhvr>
                                        <p:cTn id="7" dur="20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12292"/>
                                        </p:tgtEl>
                                      </p:cBhvr>
                                    </p:animEffect>
                                    <p:set>
                                      <p:cBhvr>
                                        <p:cTn id="12" dur="1" fill="hold">
                                          <p:stCondLst>
                                            <p:cond delay="499"/>
                                          </p:stCondLst>
                                        </p:cTn>
                                        <p:tgtEl>
                                          <p:spTgt spid="1229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wedge">
                                      <p:cBhvr>
                                        <p:cTn id="17"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2" grpId="1" animBg="1"/>
      <p:bldP spid="1229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4578" name="Picture 5" descr="Picture 14"/>
          <p:cNvPicPr>
            <a:picLocks noChangeAspect="1"/>
          </p:cNvPicPr>
          <p:nvPr/>
        </p:nvPicPr>
        <p:blipFill>
          <a:blip r:embed="rId2"/>
          <a:stretch>
            <a:fillRect/>
          </a:stretch>
        </p:blipFill>
        <p:spPr>
          <a:xfrm>
            <a:off x="1524000" y="-152400"/>
            <a:ext cx="9056688" cy="5662613"/>
          </a:xfrm>
          <a:prstGeom prst="rect">
            <a:avLst/>
          </a:prstGeom>
          <a:noFill/>
          <a:ln w="9525">
            <a:noFill/>
          </a:ln>
        </p:spPr>
      </p:pic>
      <p:sp>
        <p:nvSpPr>
          <p:cNvPr id="2" name="Rectangle 1"/>
          <p:cNvSpPr/>
          <p:nvPr/>
        </p:nvSpPr>
        <p:spPr>
          <a:xfrm>
            <a:off x="1520825" y="5510213"/>
            <a:ext cx="9180513" cy="368300"/>
          </a:xfrm>
          <a:prstGeom prst="rect">
            <a:avLst/>
          </a:prstGeom>
          <a:noFill/>
          <a:ln w="9525">
            <a:noFill/>
          </a:ln>
        </p:spPr>
        <p:txBody>
          <a:bodyPr>
            <a:spAutoFit/>
          </a:bodyPr>
          <a:lstStyle/>
          <a:p>
            <a:r>
              <a:rPr lang="vi-VN" altLang="x-none" dirty="0">
                <a:solidFill>
                  <a:srgbClr val="FF0000"/>
                </a:solidFill>
                <a:latin typeface="Times New Roman" panose="02020603050405020304" pitchFamily="18" charset="0"/>
              </a:rPr>
              <a:t>→Chuẩn bị về tư tưởng, chính trị cho sự thành lập</a:t>
            </a:r>
            <a:r>
              <a:rPr dirty="0">
                <a:solidFill>
                  <a:srgbClr val="FF0000"/>
                </a:solidFill>
                <a:latin typeface="Times New Roman" panose="02020603050405020304" pitchFamily="18" charset="0"/>
              </a:rPr>
              <a:t> </a:t>
            </a:r>
            <a:r>
              <a:rPr lang="vi-VN" altLang="x-none" dirty="0">
                <a:solidFill>
                  <a:srgbClr val="FF0000"/>
                </a:solidFill>
                <a:latin typeface="Times New Roman" panose="02020603050405020304" pitchFamily="18" charset="0"/>
              </a:rPr>
              <a:t>Đảng Cộng sản Việt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Luoc do hanh trinh cuu nuoc cua Chu Tich Ho Chi Minh (1911-1941)"/>
          <p:cNvPicPr>
            <a:picLocks noChangeAspect="1"/>
          </p:cNvPicPr>
          <p:nvPr/>
        </p:nvPicPr>
        <p:blipFill>
          <a:blip r:embed="rId2"/>
          <a:srcRect t="10001"/>
          <a:stretch>
            <a:fillRect/>
          </a:stretch>
        </p:blipFill>
        <p:spPr>
          <a:xfrm>
            <a:off x="1524000" y="542290"/>
            <a:ext cx="9144000" cy="6315710"/>
          </a:xfrm>
          <a:prstGeom prst="rect">
            <a:avLst/>
          </a:prstGeom>
          <a:noFill/>
          <a:ln w="9525">
            <a:noFill/>
          </a:ln>
        </p:spPr>
      </p:pic>
      <p:sp>
        <p:nvSpPr>
          <p:cNvPr id="108547" name="Oval 3"/>
          <p:cNvSpPr/>
          <p:nvPr/>
        </p:nvSpPr>
        <p:spPr>
          <a:xfrm>
            <a:off x="6781800" y="2667000"/>
            <a:ext cx="347663" cy="342900"/>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lstStyle/>
          <a:p>
            <a:pPr algn="ctr"/>
            <a:endParaRPr sz="1800" b="0" dirty="0">
              <a:latin typeface="Arial" panose="020B0604020202020204" pitchFamily="34" charset="0"/>
            </a:endParaRPr>
          </a:p>
        </p:txBody>
      </p:sp>
      <p:pic>
        <p:nvPicPr>
          <p:cNvPr id="108548" name="Picture 4"/>
          <p:cNvPicPr>
            <a:picLocks noChangeAspect="1"/>
          </p:cNvPicPr>
          <p:nvPr/>
        </p:nvPicPr>
        <p:blipFill>
          <a:blip r:embed="rId3"/>
          <a:stretch>
            <a:fillRect/>
          </a:stretch>
        </p:blipFill>
        <p:spPr>
          <a:xfrm>
            <a:off x="7391400" y="762000"/>
            <a:ext cx="2362200" cy="2819400"/>
          </a:xfrm>
          <a:prstGeom prst="rect">
            <a:avLst/>
          </a:prstGeom>
          <a:noFill/>
          <a:ln w="9525">
            <a:noFill/>
          </a:ln>
        </p:spPr>
      </p:pic>
      <p:sp>
        <p:nvSpPr>
          <p:cNvPr id="108549" name="Text Box 5"/>
          <p:cNvSpPr txBox="1"/>
          <p:nvPr/>
        </p:nvSpPr>
        <p:spPr>
          <a:xfrm>
            <a:off x="5638800" y="2667000"/>
            <a:ext cx="1066800" cy="521970"/>
          </a:xfrm>
          <a:prstGeom prst="rect">
            <a:avLst/>
          </a:prstGeom>
          <a:solidFill>
            <a:srgbClr val="0000FF"/>
          </a:solidFill>
          <a:ln w="9525">
            <a:noFill/>
          </a:ln>
        </p:spPr>
        <p:txBody>
          <a:bodyPr>
            <a:spAutoFit/>
          </a:bodyPr>
          <a:lstStyle/>
          <a:p>
            <a:pPr>
              <a:spcBef>
                <a:spcPct val="50000"/>
              </a:spcBef>
            </a:pPr>
            <a:r>
              <a:rPr sz="2800" dirty="0">
                <a:solidFill>
                  <a:srgbClr val="FFFF00"/>
                </a:solidFill>
                <a:latin typeface="Times New Roman" panose="02020603050405020304" pitchFamily="18" charset="0"/>
              </a:rPr>
              <a:t>1924</a:t>
            </a:r>
          </a:p>
        </p:txBody>
      </p:sp>
      <p:sp>
        <p:nvSpPr>
          <p:cNvPr id="35846" name="Oval 6"/>
          <p:cNvSpPr/>
          <p:nvPr/>
        </p:nvSpPr>
        <p:spPr>
          <a:xfrm>
            <a:off x="4403725" y="1054100"/>
            <a:ext cx="347663" cy="342900"/>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lstStyle/>
          <a:p>
            <a:pPr algn="ctr"/>
            <a:endParaRPr sz="1800" b="0" dirty="0">
              <a:latin typeface="Arial" panose="020B0604020202020204" pitchFamily="34" charset="0"/>
            </a:endParaRPr>
          </a:p>
        </p:txBody>
      </p:sp>
      <p:sp>
        <p:nvSpPr>
          <p:cNvPr id="108551" name="Freeform 7"/>
          <p:cNvSpPr/>
          <p:nvPr/>
        </p:nvSpPr>
        <p:spPr>
          <a:xfrm>
            <a:off x="4495800" y="1758950"/>
            <a:ext cx="2397760" cy="908050"/>
          </a:xfrm>
          <a:custGeom>
            <a:avLst/>
            <a:gdLst>
              <a:gd name="txL" fmla="*/ 0 w 1394"/>
              <a:gd name="txT" fmla="*/ 0 h 883"/>
              <a:gd name="txR" fmla="*/ 1394 w 1394"/>
              <a:gd name="txB" fmla="*/ 883 h 883"/>
            </a:gdLst>
            <a:ahLst/>
            <a:cxnLst>
              <a:cxn ang="0">
                <a:pos x="0" y="0"/>
              </a:cxn>
              <a:cxn ang="0">
                <a:pos x="337700918" y="120967473"/>
              </a:cxn>
              <a:cxn ang="0">
                <a:pos x="1063505962" y="168849618"/>
              </a:cxn>
              <a:cxn ang="0">
                <a:pos x="1620461092" y="194051164"/>
              </a:cxn>
              <a:cxn ang="0">
                <a:pos x="2147483647" y="289817091"/>
              </a:cxn>
              <a:cxn ang="0">
                <a:pos x="2147483647" y="216733399"/>
              </a:cxn>
              <a:cxn ang="0">
                <a:pos x="2147483647" y="483869892"/>
              </a:cxn>
              <a:cxn ang="0">
                <a:pos x="2147483647" y="919856052"/>
              </a:cxn>
              <a:cxn ang="0">
                <a:pos x="2147483647" y="1257556776"/>
              </a:cxn>
              <a:cxn ang="0">
                <a:pos x="2147483647" y="1524693169"/>
              </a:cxn>
              <a:cxn ang="0">
                <a:pos x="2147483647" y="1595257499"/>
              </a:cxn>
              <a:cxn ang="0">
                <a:pos x="2147483647" y="1814512145"/>
              </a:cxn>
              <a:cxn ang="0">
                <a:pos x="2147483647" y="2056446992"/>
              </a:cxn>
              <a:cxn ang="0">
                <a:pos x="2147483647" y="2129530683"/>
              </a:cxn>
              <a:cxn ang="0">
                <a:pos x="2147483647" y="2147483647"/>
              </a:cxn>
            </a:cxnLst>
            <a:rect l="txL" t="txT" r="txR" b="txB"/>
            <a:pathLst>
              <a:path w="1394" h="883">
                <a:moveTo>
                  <a:pt x="0" y="0"/>
                </a:moveTo>
                <a:cubicBezTo>
                  <a:pt x="34" y="52"/>
                  <a:pt x="68" y="40"/>
                  <a:pt x="134" y="48"/>
                </a:cubicBezTo>
                <a:cubicBezTo>
                  <a:pt x="229" y="32"/>
                  <a:pt x="327" y="54"/>
                  <a:pt x="422" y="67"/>
                </a:cubicBezTo>
                <a:cubicBezTo>
                  <a:pt x="500" y="94"/>
                  <a:pt x="556" y="83"/>
                  <a:pt x="643" y="77"/>
                </a:cubicBezTo>
                <a:cubicBezTo>
                  <a:pt x="861" y="107"/>
                  <a:pt x="778" y="91"/>
                  <a:pt x="893" y="115"/>
                </a:cubicBezTo>
                <a:cubicBezTo>
                  <a:pt x="993" y="108"/>
                  <a:pt x="1024" y="107"/>
                  <a:pt x="1104" y="86"/>
                </a:cubicBezTo>
                <a:cubicBezTo>
                  <a:pt x="1125" y="173"/>
                  <a:pt x="1114" y="138"/>
                  <a:pt x="1133" y="192"/>
                </a:cubicBezTo>
                <a:cubicBezTo>
                  <a:pt x="1139" y="249"/>
                  <a:pt x="1148" y="321"/>
                  <a:pt x="1190" y="365"/>
                </a:cubicBezTo>
                <a:cubicBezTo>
                  <a:pt x="1212" y="426"/>
                  <a:pt x="1243" y="477"/>
                  <a:pt x="1306" y="499"/>
                </a:cubicBezTo>
                <a:cubicBezTo>
                  <a:pt x="1351" y="533"/>
                  <a:pt x="1394" y="537"/>
                  <a:pt x="1363" y="605"/>
                </a:cubicBezTo>
                <a:cubicBezTo>
                  <a:pt x="1357" y="617"/>
                  <a:pt x="1344" y="624"/>
                  <a:pt x="1334" y="633"/>
                </a:cubicBezTo>
                <a:cubicBezTo>
                  <a:pt x="1312" y="701"/>
                  <a:pt x="1321" y="672"/>
                  <a:pt x="1306" y="720"/>
                </a:cubicBezTo>
                <a:cubicBezTo>
                  <a:pt x="1322" y="853"/>
                  <a:pt x="1291" y="763"/>
                  <a:pt x="1344" y="816"/>
                </a:cubicBezTo>
                <a:cubicBezTo>
                  <a:pt x="1352" y="824"/>
                  <a:pt x="1356" y="836"/>
                  <a:pt x="1363" y="845"/>
                </a:cubicBezTo>
                <a:cubicBezTo>
                  <a:pt x="1372" y="858"/>
                  <a:pt x="1392" y="883"/>
                  <a:pt x="1392" y="883"/>
                </a:cubicBezTo>
              </a:path>
            </a:pathLst>
          </a:custGeom>
          <a:noFill/>
          <a:ln w="76200" cap="flat" cmpd="sng">
            <a:solidFill>
              <a:srgbClr val="0000FF"/>
            </a:solidFill>
            <a:prstDash val="solid"/>
            <a:round/>
            <a:headEnd type="none" w="med" len="med"/>
            <a:tailEnd type="none" w="med" len="med"/>
          </a:ln>
        </p:spPr>
        <p:txBody>
          <a:bodyPr/>
          <a:lstStyle/>
          <a:p>
            <a:endParaRPr dirty="0">
              <a:latin typeface="Times New Roman" panose="02020603050405020304" pitchFamily="18" charset="0"/>
            </a:endParaRPr>
          </a:p>
        </p:txBody>
      </p:sp>
      <p:sp>
        <p:nvSpPr>
          <p:cNvPr id="5" name="Text Box 4"/>
          <p:cNvSpPr txBox="1"/>
          <p:nvPr/>
        </p:nvSpPr>
        <p:spPr>
          <a:xfrm>
            <a:off x="1524000" y="0"/>
            <a:ext cx="8903335" cy="460375"/>
          </a:xfrm>
          <a:prstGeom prst="rect">
            <a:avLst/>
          </a:prstGeom>
          <a:noFill/>
          <a:ln w="28575" cmpd="sng">
            <a:solidFill>
              <a:schemeClr val="accent1">
                <a:shade val="50000"/>
              </a:schemeClr>
            </a:solidFill>
            <a:prstDash val="solid"/>
          </a:ln>
        </p:spPr>
        <p:txBody>
          <a:bodyPr wrap="square" rtlCol="0" anchor="t">
            <a:spAutoFit/>
          </a:bodyPr>
          <a:lstStyle/>
          <a:p>
            <a:pPr marL="457200" indent="-457200" algn="l"/>
            <a:r>
              <a:rPr lang="en-US" sz="2400" dirty="0">
                <a:solidFill>
                  <a:srgbClr val="7030A0"/>
                </a:solidFill>
                <a:latin typeface="Arial" panose="020B0604020202020204" pitchFamily="34" charset="0"/>
                <a:cs typeface="Arial" panose="020B0604020202020204" pitchFamily="34" charset="0"/>
                <a:sym typeface="+mn-ea"/>
              </a:rPr>
              <a:t>III. </a:t>
            </a:r>
            <a:r>
              <a:rPr lang="en-US" sz="2400" dirty="0" err="1">
                <a:solidFill>
                  <a:srgbClr val="7030A0"/>
                </a:solidFill>
                <a:latin typeface="Arial" panose="020B0604020202020204" pitchFamily="34" charset="0"/>
                <a:cs typeface="Arial" panose="020B0604020202020204" pitchFamily="34" charset="0"/>
                <a:sym typeface="+mn-ea"/>
              </a:rPr>
              <a:t>Hoạt</a:t>
            </a:r>
            <a:r>
              <a:rPr lang="en-US" sz="2400" dirty="0">
                <a:solidFill>
                  <a:srgbClr val="7030A0"/>
                </a:solidFill>
                <a:latin typeface="Arial" panose="020B0604020202020204" pitchFamily="34" charset="0"/>
                <a:cs typeface="Arial" panose="020B0604020202020204" pitchFamily="34" charset="0"/>
                <a:sym typeface="+mn-ea"/>
              </a:rPr>
              <a:t> </a:t>
            </a:r>
            <a:r>
              <a:rPr lang="en-US" sz="2400" dirty="0" err="1">
                <a:solidFill>
                  <a:srgbClr val="7030A0"/>
                </a:solidFill>
                <a:latin typeface="Arial" panose="020B0604020202020204" pitchFamily="34" charset="0"/>
                <a:cs typeface="Arial" panose="020B0604020202020204" pitchFamily="34" charset="0"/>
                <a:sym typeface="+mn-ea"/>
              </a:rPr>
              <a:t>động</a:t>
            </a:r>
            <a:r>
              <a:rPr lang="en-US" sz="2400" dirty="0">
                <a:solidFill>
                  <a:srgbClr val="7030A0"/>
                </a:solidFill>
                <a:latin typeface="Arial" panose="020B0604020202020204" pitchFamily="34" charset="0"/>
                <a:cs typeface="Arial" panose="020B0604020202020204" pitchFamily="34" charset="0"/>
                <a:sym typeface="+mn-ea"/>
              </a:rPr>
              <a:t> </a:t>
            </a:r>
            <a:r>
              <a:rPr lang="en-US" sz="2400" dirty="0" err="1">
                <a:solidFill>
                  <a:srgbClr val="7030A0"/>
                </a:solidFill>
                <a:latin typeface="Arial" panose="020B0604020202020204" pitchFamily="34" charset="0"/>
                <a:cs typeface="Arial" panose="020B0604020202020204" pitchFamily="34" charset="0"/>
                <a:sym typeface="+mn-ea"/>
              </a:rPr>
              <a:t>của</a:t>
            </a:r>
            <a:r>
              <a:rPr lang="en-US" sz="2400" dirty="0">
                <a:solidFill>
                  <a:srgbClr val="7030A0"/>
                </a:solidFill>
                <a:latin typeface="Arial" panose="020B0604020202020204" pitchFamily="34" charset="0"/>
                <a:cs typeface="Arial" panose="020B0604020202020204" pitchFamily="34" charset="0"/>
                <a:sym typeface="+mn-ea"/>
              </a:rPr>
              <a:t> </a:t>
            </a:r>
            <a:r>
              <a:rPr lang="en-US" sz="2400" dirty="0" err="1">
                <a:solidFill>
                  <a:srgbClr val="7030A0"/>
                </a:solidFill>
                <a:latin typeface="Arial" panose="020B0604020202020204" pitchFamily="34" charset="0"/>
                <a:cs typeface="Arial" panose="020B0604020202020204" pitchFamily="34" charset="0"/>
                <a:sym typeface="+mn-ea"/>
              </a:rPr>
              <a:t>Nguyễn</a:t>
            </a:r>
            <a:r>
              <a:rPr lang="en-US" sz="2400" dirty="0">
                <a:solidFill>
                  <a:srgbClr val="7030A0"/>
                </a:solidFill>
                <a:latin typeface="Arial" panose="020B0604020202020204" pitchFamily="34" charset="0"/>
                <a:cs typeface="Arial" panose="020B0604020202020204" pitchFamily="34" charset="0"/>
                <a:sym typeface="+mn-ea"/>
              </a:rPr>
              <a:t> </a:t>
            </a:r>
            <a:r>
              <a:rPr lang="en-US" sz="2400" dirty="0" err="1">
                <a:solidFill>
                  <a:srgbClr val="7030A0"/>
                </a:solidFill>
                <a:latin typeface="Arial" panose="020B0604020202020204" pitchFamily="34" charset="0"/>
                <a:cs typeface="Arial" panose="020B0604020202020204" pitchFamily="34" charset="0"/>
                <a:sym typeface="+mn-ea"/>
              </a:rPr>
              <a:t>Ái</a:t>
            </a:r>
            <a:r>
              <a:rPr lang="en-US" sz="2400" dirty="0">
                <a:solidFill>
                  <a:srgbClr val="7030A0"/>
                </a:solidFill>
                <a:latin typeface="Arial" panose="020B0604020202020204" pitchFamily="34" charset="0"/>
                <a:cs typeface="Arial" panose="020B0604020202020204" pitchFamily="34" charset="0"/>
                <a:sym typeface="+mn-ea"/>
              </a:rPr>
              <a:t> </a:t>
            </a:r>
            <a:r>
              <a:rPr lang="en-US" sz="2400" dirty="0" err="1">
                <a:solidFill>
                  <a:srgbClr val="7030A0"/>
                </a:solidFill>
                <a:latin typeface="Arial" panose="020B0604020202020204" pitchFamily="34" charset="0"/>
                <a:cs typeface="Arial" panose="020B0604020202020204" pitchFamily="34" charset="0"/>
                <a:sym typeface="+mn-ea"/>
              </a:rPr>
              <a:t>Quốc  ở Trung Quốc (1924-1925).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8551"/>
                                        </p:tgtEl>
                                        <p:attrNameLst>
                                          <p:attrName>style.visibility</p:attrName>
                                        </p:attrNameLst>
                                      </p:cBhvr>
                                      <p:to>
                                        <p:strVal val="visible"/>
                                      </p:to>
                                    </p:set>
                                    <p:animEffect transition="in" filter="wipe(down)">
                                      <p:cBhvr>
                                        <p:cTn id="7" dur="500"/>
                                        <p:tgtEl>
                                          <p:spTgt spid="10855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8547"/>
                                        </p:tgtEl>
                                        <p:attrNameLst>
                                          <p:attrName>style.visibility</p:attrName>
                                        </p:attrNameLst>
                                      </p:cBhvr>
                                      <p:to>
                                        <p:strVal val="visible"/>
                                      </p:to>
                                    </p:set>
                                    <p:animEffect transition="in" filter="checkerboard(across)">
                                      <p:cBhvr>
                                        <p:cTn id="11" dur="1000"/>
                                        <p:tgtEl>
                                          <p:spTgt spid="108547"/>
                                        </p:tgtEl>
                                      </p:cBhvr>
                                    </p:animEffect>
                                  </p:childTnLst>
                                </p:cTn>
                              </p:par>
                            </p:childTnLst>
                          </p:cTn>
                        </p:par>
                        <p:par>
                          <p:cTn id="12" fill="hold">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108549"/>
                                        </p:tgtEl>
                                        <p:attrNameLst>
                                          <p:attrName>style.visibility</p:attrName>
                                        </p:attrNameLst>
                                      </p:cBhvr>
                                      <p:to>
                                        <p:strVal val="visible"/>
                                      </p:to>
                                    </p:set>
                                    <p:animEffect transition="in" filter="box(in)">
                                      <p:cBhvr>
                                        <p:cTn id="15" dur="1000"/>
                                        <p:tgtEl>
                                          <p:spTgt spid="108549"/>
                                        </p:tgtEl>
                                      </p:cBhvr>
                                    </p:animEffect>
                                  </p:childTnLst>
                                </p:cTn>
                              </p:par>
                            </p:childTnLst>
                          </p:cTn>
                        </p:par>
                        <p:par>
                          <p:cTn id="16" fill="hold">
                            <p:stCondLst>
                              <p:cond delay="2500"/>
                            </p:stCondLst>
                            <p:childTnLst>
                              <p:par>
                                <p:cTn id="17" presetID="8" presetClass="entr" presetSubtype="16" fill="hold" nodeType="afterEffect">
                                  <p:stCondLst>
                                    <p:cond delay="0"/>
                                  </p:stCondLst>
                                  <p:childTnLst>
                                    <p:set>
                                      <p:cBhvr>
                                        <p:cTn id="18" dur="1" fill="hold">
                                          <p:stCondLst>
                                            <p:cond delay="0"/>
                                          </p:stCondLst>
                                        </p:cTn>
                                        <p:tgtEl>
                                          <p:spTgt spid="108548"/>
                                        </p:tgtEl>
                                        <p:attrNameLst>
                                          <p:attrName>style.visibility</p:attrName>
                                        </p:attrNameLst>
                                      </p:cBhvr>
                                      <p:to>
                                        <p:strVal val="visible"/>
                                      </p:to>
                                    </p:set>
                                    <p:animEffect transition="in" filter="diamond(in)">
                                      <p:cBhvr>
                                        <p:cTn id="19" dur="10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ldLvl="0" animBg="1"/>
      <p:bldP spid="108549" grpId="0" bldLvl="0" animBg="1"/>
      <p:bldP spid="108551"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ext Box 3"/>
          <p:cNvSpPr txBox="1"/>
          <p:nvPr/>
        </p:nvSpPr>
        <p:spPr>
          <a:xfrm>
            <a:off x="164465" y="233680"/>
            <a:ext cx="11262360" cy="6554470"/>
          </a:xfrm>
          <a:prstGeom prst="rect">
            <a:avLst/>
          </a:prstGeom>
          <a:noFill/>
        </p:spPr>
        <p:txBody>
          <a:bodyPr wrap="square" rtlCol="0" anchor="t">
            <a:spAutoFit/>
          </a:bodyPr>
          <a:lstStyle/>
          <a:p>
            <a:pPr algn="ctr"/>
            <a:r>
              <a:rPr lang="en-US" sz="2800" b="1" dirty="0">
                <a:solidFill>
                  <a:srgbClr val="FF0000"/>
                </a:solidFill>
                <a:latin typeface="Arial" panose="020B0604020202020204" pitchFamily="34" charset="0"/>
                <a:cs typeface="Arial" panose="020B0604020202020204" pitchFamily="34" charset="0"/>
                <a:sym typeface="+mn-ea"/>
              </a:rPr>
              <a:t>BÀI 3: </a:t>
            </a:r>
            <a:r>
              <a:rPr sz="2800" b="1" dirty="0">
                <a:solidFill>
                  <a:srgbClr val="FF0000"/>
                </a:solidFill>
                <a:latin typeface="Arial" panose="020B0604020202020204" pitchFamily="34" charset="0"/>
                <a:cs typeface="Arial" panose="020B0604020202020204" pitchFamily="34" charset="0"/>
                <a:sym typeface="+mn-ea"/>
              </a:rPr>
              <a:t>HOẠT ĐỘNG CỦA NGUYỄN ÁI QUỐC Ở NƯỚC NGOÀI TRONG NHỮNG NĂM 1919 - 1925</a:t>
            </a:r>
          </a:p>
          <a:p>
            <a:r>
              <a:rPr lang="en-US" sz="2800" b="1">
                <a:solidFill>
                  <a:srgbClr val="FF0000"/>
                </a:solidFill>
                <a:latin typeface="Arial" panose="020B0604020202020204" pitchFamily="34" charset="0"/>
                <a:cs typeface="Arial" panose="020B0604020202020204" pitchFamily="34" charset="0"/>
              </a:rPr>
              <a:t>I. Nguyễn Ái Quốc ở Pháp (1917-1923).</a:t>
            </a:r>
          </a:p>
          <a:p>
            <a:r>
              <a:rPr lang="en-US" sz="2800" b="1" dirty="0">
                <a:solidFill>
                  <a:srgbClr val="FF0000"/>
                </a:solidFill>
                <a:latin typeface="Arial" panose="020B0604020202020204" pitchFamily="34" charset="0"/>
                <a:cs typeface="Arial" panose="020B0604020202020204" pitchFamily="34" charset="0"/>
                <a:sym typeface="+mn-ea"/>
              </a:rPr>
              <a:t>II. </a:t>
            </a:r>
            <a:r>
              <a:rPr lang="en-US" sz="2800" b="1" dirty="0" err="1">
                <a:solidFill>
                  <a:srgbClr val="FF0000"/>
                </a:solidFill>
                <a:latin typeface="Arial" panose="020B0604020202020204" pitchFamily="34" charset="0"/>
                <a:cs typeface="Arial" panose="020B0604020202020204" pitchFamily="34" charset="0"/>
                <a:sym typeface="+mn-ea"/>
              </a:rPr>
              <a:t>Hoạt</a:t>
            </a:r>
            <a:r>
              <a:rPr lang="en-US" sz="2800" b="1" dirty="0">
                <a:solidFill>
                  <a:srgbClr val="FF0000"/>
                </a:solidFill>
                <a:latin typeface="Arial" panose="020B0604020202020204" pitchFamily="34" charset="0"/>
                <a:cs typeface="Arial" panose="020B0604020202020204" pitchFamily="34" charset="0"/>
                <a:sym typeface="+mn-ea"/>
              </a:rPr>
              <a:t> </a:t>
            </a:r>
            <a:r>
              <a:rPr lang="en-US" sz="2800" b="1" dirty="0" err="1">
                <a:solidFill>
                  <a:srgbClr val="FF0000"/>
                </a:solidFill>
                <a:latin typeface="Arial" panose="020B0604020202020204" pitchFamily="34" charset="0"/>
                <a:cs typeface="Arial" panose="020B0604020202020204" pitchFamily="34" charset="0"/>
                <a:sym typeface="+mn-ea"/>
              </a:rPr>
              <a:t>động</a:t>
            </a:r>
            <a:r>
              <a:rPr lang="en-US" sz="2800" b="1" dirty="0">
                <a:solidFill>
                  <a:srgbClr val="FF0000"/>
                </a:solidFill>
                <a:latin typeface="Arial" panose="020B0604020202020204" pitchFamily="34" charset="0"/>
                <a:cs typeface="Arial" panose="020B0604020202020204" pitchFamily="34" charset="0"/>
                <a:sym typeface="+mn-ea"/>
              </a:rPr>
              <a:t> </a:t>
            </a:r>
            <a:r>
              <a:rPr lang="en-US" sz="2800" b="1" dirty="0" err="1">
                <a:solidFill>
                  <a:srgbClr val="FF0000"/>
                </a:solidFill>
                <a:latin typeface="Arial" panose="020B0604020202020204" pitchFamily="34" charset="0"/>
                <a:cs typeface="Arial" panose="020B0604020202020204" pitchFamily="34" charset="0"/>
                <a:sym typeface="+mn-ea"/>
              </a:rPr>
              <a:t>của</a:t>
            </a:r>
            <a:r>
              <a:rPr lang="en-US" sz="2800" b="1" dirty="0">
                <a:solidFill>
                  <a:srgbClr val="FF0000"/>
                </a:solidFill>
                <a:latin typeface="Arial" panose="020B0604020202020204" pitchFamily="34" charset="0"/>
                <a:cs typeface="Arial" panose="020B0604020202020204" pitchFamily="34" charset="0"/>
                <a:sym typeface="+mn-ea"/>
              </a:rPr>
              <a:t> </a:t>
            </a:r>
            <a:r>
              <a:rPr lang="en-US" sz="2800" b="1" dirty="0" err="1">
                <a:solidFill>
                  <a:srgbClr val="FF0000"/>
                </a:solidFill>
                <a:latin typeface="Arial" panose="020B0604020202020204" pitchFamily="34" charset="0"/>
                <a:cs typeface="Arial" panose="020B0604020202020204" pitchFamily="34" charset="0"/>
                <a:sym typeface="+mn-ea"/>
              </a:rPr>
              <a:t>Nguyễn</a:t>
            </a:r>
            <a:r>
              <a:rPr lang="en-US" sz="2800" b="1" dirty="0">
                <a:solidFill>
                  <a:srgbClr val="FF0000"/>
                </a:solidFill>
                <a:latin typeface="Arial" panose="020B0604020202020204" pitchFamily="34" charset="0"/>
                <a:cs typeface="Arial" panose="020B0604020202020204" pitchFamily="34" charset="0"/>
                <a:sym typeface="+mn-ea"/>
              </a:rPr>
              <a:t> </a:t>
            </a:r>
            <a:r>
              <a:rPr lang="en-US" sz="2800" b="1" dirty="0" err="1">
                <a:solidFill>
                  <a:srgbClr val="FF0000"/>
                </a:solidFill>
                <a:latin typeface="Arial" panose="020B0604020202020204" pitchFamily="34" charset="0"/>
                <a:cs typeface="Arial" panose="020B0604020202020204" pitchFamily="34" charset="0"/>
                <a:sym typeface="+mn-ea"/>
              </a:rPr>
              <a:t>Ái</a:t>
            </a:r>
            <a:r>
              <a:rPr lang="en-US" sz="2800" b="1" dirty="0">
                <a:solidFill>
                  <a:srgbClr val="FF0000"/>
                </a:solidFill>
                <a:latin typeface="Arial" panose="020B0604020202020204" pitchFamily="34" charset="0"/>
                <a:cs typeface="Arial" panose="020B0604020202020204" pitchFamily="34" charset="0"/>
                <a:sym typeface="+mn-ea"/>
              </a:rPr>
              <a:t> </a:t>
            </a:r>
            <a:r>
              <a:rPr lang="en-US" sz="2800" b="1" dirty="0" err="1">
                <a:solidFill>
                  <a:srgbClr val="FF0000"/>
                </a:solidFill>
                <a:latin typeface="Arial" panose="020B0604020202020204" pitchFamily="34" charset="0"/>
                <a:cs typeface="Arial" panose="020B0604020202020204" pitchFamily="34" charset="0"/>
                <a:sym typeface="+mn-ea"/>
              </a:rPr>
              <a:t>Quốc  ở Liên Xô (1923-1924).</a:t>
            </a:r>
          </a:p>
          <a:p>
            <a:r>
              <a:rPr lang="en-US" sz="2800" b="1" dirty="0">
                <a:solidFill>
                  <a:srgbClr val="FF0000"/>
                </a:solidFill>
                <a:latin typeface="Arial" panose="020B0604020202020204" pitchFamily="34" charset="0"/>
                <a:cs typeface="Arial" panose="020B0604020202020204" pitchFamily="34" charset="0"/>
                <a:sym typeface="+mn-ea"/>
              </a:rPr>
              <a:t>II. </a:t>
            </a:r>
            <a:r>
              <a:rPr lang="en-US" sz="2800" b="1" dirty="0" err="1">
                <a:solidFill>
                  <a:srgbClr val="FF0000"/>
                </a:solidFill>
                <a:latin typeface="Arial" panose="020B0604020202020204" pitchFamily="34" charset="0"/>
                <a:cs typeface="Arial" panose="020B0604020202020204" pitchFamily="34" charset="0"/>
                <a:sym typeface="+mn-ea"/>
              </a:rPr>
              <a:t>Hoạt</a:t>
            </a:r>
            <a:r>
              <a:rPr lang="en-US" sz="2800" b="1" dirty="0">
                <a:solidFill>
                  <a:srgbClr val="FF0000"/>
                </a:solidFill>
                <a:latin typeface="Arial" panose="020B0604020202020204" pitchFamily="34" charset="0"/>
                <a:cs typeface="Arial" panose="020B0604020202020204" pitchFamily="34" charset="0"/>
                <a:sym typeface="+mn-ea"/>
              </a:rPr>
              <a:t> </a:t>
            </a:r>
            <a:r>
              <a:rPr lang="en-US" sz="2800" b="1" dirty="0" err="1">
                <a:solidFill>
                  <a:srgbClr val="FF0000"/>
                </a:solidFill>
                <a:latin typeface="Arial" panose="020B0604020202020204" pitchFamily="34" charset="0"/>
                <a:cs typeface="Arial" panose="020B0604020202020204" pitchFamily="34" charset="0"/>
                <a:sym typeface="+mn-ea"/>
              </a:rPr>
              <a:t>động</a:t>
            </a:r>
            <a:r>
              <a:rPr lang="en-US" sz="2800" b="1" dirty="0">
                <a:solidFill>
                  <a:srgbClr val="FF0000"/>
                </a:solidFill>
                <a:latin typeface="Arial" panose="020B0604020202020204" pitchFamily="34" charset="0"/>
                <a:cs typeface="Arial" panose="020B0604020202020204" pitchFamily="34" charset="0"/>
                <a:sym typeface="+mn-ea"/>
              </a:rPr>
              <a:t> </a:t>
            </a:r>
            <a:r>
              <a:rPr lang="en-US" sz="2800" b="1" dirty="0" err="1">
                <a:solidFill>
                  <a:srgbClr val="FF0000"/>
                </a:solidFill>
                <a:latin typeface="Arial" panose="020B0604020202020204" pitchFamily="34" charset="0"/>
                <a:cs typeface="Arial" panose="020B0604020202020204" pitchFamily="34" charset="0"/>
                <a:sym typeface="+mn-ea"/>
              </a:rPr>
              <a:t>của</a:t>
            </a:r>
            <a:r>
              <a:rPr lang="en-US" sz="2800" b="1" dirty="0">
                <a:solidFill>
                  <a:srgbClr val="FF0000"/>
                </a:solidFill>
                <a:latin typeface="Arial" panose="020B0604020202020204" pitchFamily="34" charset="0"/>
                <a:cs typeface="Arial" panose="020B0604020202020204" pitchFamily="34" charset="0"/>
                <a:sym typeface="+mn-ea"/>
              </a:rPr>
              <a:t> </a:t>
            </a:r>
            <a:r>
              <a:rPr lang="en-US" sz="2800" b="1" dirty="0" err="1">
                <a:solidFill>
                  <a:srgbClr val="FF0000"/>
                </a:solidFill>
                <a:latin typeface="Arial" panose="020B0604020202020204" pitchFamily="34" charset="0"/>
                <a:cs typeface="Arial" panose="020B0604020202020204" pitchFamily="34" charset="0"/>
                <a:sym typeface="+mn-ea"/>
              </a:rPr>
              <a:t>Nguyễn</a:t>
            </a:r>
            <a:r>
              <a:rPr lang="en-US" sz="2800" b="1" dirty="0">
                <a:solidFill>
                  <a:srgbClr val="FF0000"/>
                </a:solidFill>
                <a:latin typeface="Arial" panose="020B0604020202020204" pitchFamily="34" charset="0"/>
                <a:cs typeface="Arial" panose="020B0604020202020204" pitchFamily="34" charset="0"/>
                <a:sym typeface="+mn-ea"/>
              </a:rPr>
              <a:t> </a:t>
            </a:r>
            <a:r>
              <a:rPr lang="en-US" sz="2800" b="1" dirty="0" err="1">
                <a:solidFill>
                  <a:srgbClr val="FF0000"/>
                </a:solidFill>
                <a:latin typeface="Arial" panose="020B0604020202020204" pitchFamily="34" charset="0"/>
                <a:cs typeface="Arial" panose="020B0604020202020204" pitchFamily="34" charset="0"/>
                <a:sym typeface="+mn-ea"/>
              </a:rPr>
              <a:t>Ái</a:t>
            </a:r>
            <a:r>
              <a:rPr lang="en-US" sz="2800" b="1" dirty="0">
                <a:solidFill>
                  <a:srgbClr val="FF0000"/>
                </a:solidFill>
                <a:latin typeface="Arial" panose="020B0604020202020204" pitchFamily="34" charset="0"/>
                <a:cs typeface="Arial" panose="020B0604020202020204" pitchFamily="34" charset="0"/>
                <a:sym typeface="+mn-ea"/>
              </a:rPr>
              <a:t> </a:t>
            </a:r>
            <a:r>
              <a:rPr lang="en-US" sz="2800" b="1" dirty="0" err="1">
                <a:solidFill>
                  <a:srgbClr val="FF0000"/>
                </a:solidFill>
                <a:latin typeface="Arial" panose="020B0604020202020204" pitchFamily="34" charset="0"/>
                <a:cs typeface="Arial" panose="020B0604020202020204" pitchFamily="34" charset="0"/>
                <a:sym typeface="+mn-ea"/>
              </a:rPr>
              <a:t>Quốc  ở Trung Quốc (1924-1925).</a:t>
            </a:r>
          </a:p>
          <a:p>
            <a:endParaRPr lang="en-US" sz="2800" b="1" dirty="0" err="1">
              <a:solidFill>
                <a:srgbClr val="002060"/>
              </a:solidFill>
              <a:latin typeface="Arial" panose="020B0604020202020204" pitchFamily="34" charset="0"/>
              <a:cs typeface="Arial" panose="020B0604020202020204" pitchFamily="34" charset="0"/>
              <a:sym typeface="+mn-ea"/>
            </a:endParaRPr>
          </a:p>
          <a:p>
            <a:pPr algn="l"/>
            <a:r>
              <a:rPr lang="en-US" sz="2800" b="1">
                <a:gradFill>
                  <a:gsLst>
                    <a:gs pos="0">
                      <a:srgbClr val="7B32B2"/>
                    </a:gs>
                    <a:gs pos="100000">
                      <a:srgbClr val="401A5D"/>
                    </a:gs>
                  </a:gsLst>
                  <a:lin scaled="0"/>
                </a:gradFill>
                <a:latin typeface="Arial" panose="020B0604020202020204" pitchFamily="34" charset="0"/>
                <a:cs typeface="Arial" panose="020B0604020202020204" pitchFamily="34" charset="0"/>
                <a:sym typeface="+mn-ea"/>
              </a:rPr>
              <a:t>-Năm 1924 Nguyễn Ái Quốc về Trung Quốc.</a:t>
            </a:r>
          </a:p>
          <a:p>
            <a:pPr algn="l"/>
            <a:r>
              <a:rPr lang="en-US" sz="2800" b="1">
                <a:gradFill>
                  <a:gsLst>
                    <a:gs pos="0">
                      <a:srgbClr val="7B32B2"/>
                    </a:gs>
                    <a:gs pos="100000">
                      <a:srgbClr val="401A5D"/>
                    </a:gs>
                  </a:gsLst>
                  <a:lin scaled="0"/>
                </a:gradFill>
                <a:latin typeface="Arial" panose="020B0604020202020204" pitchFamily="34" charset="0"/>
                <a:cs typeface="Arial" panose="020B0604020202020204" pitchFamily="34" charset="0"/>
                <a:sym typeface="+mn-ea"/>
              </a:rPr>
              <a:t>-Thành lập hội Việt Nam cách mạng thanh niên( 6/1925):</a:t>
            </a:r>
          </a:p>
          <a:p>
            <a:pPr algn="l"/>
            <a:r>
              <a:rPr lang="en-US" sz="2800" b="1">
                <a:gradFill>
                  <a:gsLst>
                    <a:gs pos="0">
                      <a:srgbClr val="7B32B2"/>
                    </a:gs>
                    <a:gs pos="100000">
                      <a:srgbClr val="401A5D"/>
                    </a:gs>
                  </a:gsLst>
                  <a:lin scaled="0"/>
                </a:gradFill>
                <a:latin typeface="Arial" panose="020B0604020202020204" pitchFamily="34" charset="0"/>
                <a:cs typeface="Arial" panose="020B0604020202020204" pitchFamily="34" charset="0"/>
                <a:sym typeface="+mn-ea"/>
              </a:rPr>
              <a:t>+Mở  nhiều lớp huấn luyện chính trị.</a:t>
            </a:r>
            <a:endParaRPr lang="en-US" sz="2800" b="1">
              <a:gradFill>
                <a:gsLst>
                  <a:gs pos="0">
                    <a:srgbClr val="7B32B2"/>
                  </a:gs>
                  <a:gs pos="100000">
                    <a:srgbClr val="401A5D"/>
                  </a:gs>
                </a:gsLst>
                <a:lin scaled="0"/>
              </a:gradFill>
              <a:latin typeface="Arial" panose="020B0604020202020204" pitchFamily="34" charset="0"/>
              <a:cs typeface="Arial" panose="020B0604020202020204" pitchFamily="34" charset="0"/>
            </a:endParaRPr>
          </a:p>
          <a:p>
            <a:pPr algn="l"/>
            <a:r>
              <a:rPr lang="en-US" sz="2800" b="1">
                <a:gradFill>
                  <a:gsLst>
                    <a:gs pos="0">
                      <a:srgbClr val="7B32B2"/>
                    </a:gs>
                    <a:gs pos="100000">
                      <a:srgbClr val="401A5D"/>
                    </a:gs>
                  </a:gsLst>
                  <a:lin scaled="0"/>
                </a:gradFill>
                <a:latin typeface="Arial" panose="020B0604020202020204" pitchFamily="34" charset="0"/>
                <a:cs typeface="Arial" panose="020B0604020202020204" pitchFamily="34" charset="0"/>
                <a:sym typeface="+mn-ea"/>
              </a:rPr>
              <a:t>+Tác phẩm Đường Cách mệnh, Báo Thanh Niên.</a:t>
            </a:r>
            <a:endParaRPr lang="en-US" sz="2800" b="1">
              <a:gradFill>
                <a:gsLst>
                  <a:gs pos="0">
                    <a:srgbClr val="7B32B2"/>
                  </a:gs>
                  <a:gs pos="100000">
                    <a:srgbClr val="401A5D"/>
                  </a:gs>
                </a:gsLst>
                <a:lin scaled="0"/>
              </a:gradFill>
              <a:latin typeface="Arial" panose="020B0604020202020204" pitchFamily="34" charset="0"/>
              <a:cs typeface="Arial" panose="020B0604020202020204" pitchFamily="34" charset="0"/>
            </a:endParaRPr>
          </a:p>
          <a:p>
            <a:pPr algn="l"/>
            <a:r>
              <a:rPr lang="en-US" sz="2800" b="1">
                <a:gradFill>
                  <a:gsLst>
                    <a:gs pos="0">
                      <a:srgbClr val="7B32B2"/>
                    </a:gs>
                    <a:gs pos="100000">
                      <a:srgbClr val="401A5D"/>
                    </a:gs>
                  </a:gsLst>
                  <a:lin scaled="0"/>
                </a:gradFill>
                <a:latin typeface="Arial" panose="020B0604020202020204" pitchFamily="34" charset="0"/>
                <a:cs typeface="Arial" panose="020B0604020202020204" pitchFamily="34" charset="0"/>
                <a:sym typeface="+mn-ea"/>
              </a:rPr>
              <a:t>+Từ năm 1928: Hội Việt Nam cách mạng thanh niên chủ trương “vô sản hóa”...đưa hội viên vào nhà máy xí nghiệp.. truyền bá chủ nghĩa Mác-Lê Nin vào Việt Nam.</a:t>
            </a:r>
            <a:endParaRPr lang="en-US" sz="2800" b="1">
              <a:gradFill>
                <a:gsLst>
                  <a:gs pos="0">
                    <a:srgbClr val="7B32B2"/>
                  </a:gs>
                  <a:gs pos="100000">
                    <a:srgbClr val="401A5D"/>
                  </a:gs>
                </a:gsLst>
                <a:lin scaled="0"/>
              </a:gradFill>
              <a:latin typeface="Arial" panose="020B0604020202020204" pitchFamily="34" charset="0"/>
              <a:cs typeface="Arial" panose="020B0604020202020204" pitchFamily="34" charset="0"/>
            </a:endParaRPr>
          </a:p>
          <a:p>
            <a:endParaRPr lang="en-US" sz="2800" b="1" dirty="0" err="1">
              <a:gradFill>
                <a:gsLst>
                  <a:gs pos="0">
                    <a:srgbClr val="7B32B2"/>
                  </a:gs>
                  <a:gs pos="100000">
                    <a:srgbClr val="401A5D"/>
                  </a:gs>
                </a:gsLst>
                <a:lin scaled="0"/>
              </a:gradFill>
              <a:latin typeface="Arial" panose="020B0604020202020204" pitchFamily="34" charset="0"/>
              <a:cs typeface="Arial" panose="020B0604020202020204" pitchFamily="34" charset="0"/>
              <a:sym typeface="+mn-ea"/>
            </a:endParaRPr>
          </a:p>
          <a:p>
            <a:endParaRPr lang="en-US" sz="2800" b="1" dirty="0" err="1">
              <a:gradFill>
                <a:gsLst>
                  <a:gs pos="0">
                    <a:srgbClr val="7B32B2"/>
                  </a:gs>
                  <a:gs pos="100000">
                    <a:srgbClr val="401A5D"/>
                  </a:gs>
                </a:gsLst>
                <a:lin scaled="0"/>
              </a:gradFill>
              <a:latin typeface="Arial" panose="020B0604020202020204" pitchFamily="34" charset="0"/>
              <a:cs typeface="Arial" panose="020B0604020202020204" pitchFamily="34" charset="0"/>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67938" name="Picture 2" descr="IMG0043A"/>
          <p:cNvPicPr>
            <a:picLocks noChangeAspect="1"/>
          </p:cNvPicPr>
          <p:nvPr/>
        </p:nvPicPr>
        <p:blipFill>
          <a:blip r:embed="rId3"/>
          <a:stretch>
            <a:fillRect/>
          </a:stretch>
        </p:blipFill>
        <p:spPr>
          <a:xfrm>
            <a:off x="6096000" y="0"/>
            <a:ext cx="5850255" cy="3429000"/>
          </a:xfrm>
          <a:prstGeom prst="rect">
            <a:avLst/>
          </a:prstGeom>
          <a:noFill/>
          <a:ln w="9525">
            <a:noFill/>
          </a:ln>
        </p:spPr>
      </p:pic>
      <p:sp>
        <p:nvSpPr>
          <p:cNvPr id="167939" name="Text Box 3"/>
          <p:cNvSpPr txBox="1"/>
          <p:nvPr/>
        </p:nvSpPr>
        <p:spPr>
          <a:xfrm>
            <a:off x="6477000" y="3048000"/>
            <a:ext cx="3886200" cy="368300"/>
          </a:xfrm>
          <a:prstGeom prst="rect">
            <a:avLst/>
          </a:prstGeom>
          <a:noFill/>
          <a:ln w="9525">
            <a:noFill/>
          </a:ln>
        </p:spPr>
        <p:txBody>
          <a:bodyPr>
            <a:spAutoFit/>
          </a:bodyPr>
          <a:lstStyle/>
          <a:p>
            <a:pPr eaLnBrk="0" hangingPunct="0">
              <a:spcBef>
                <a:spcPct val="50000"/>
              </a:spcBef>
            </a:pPr>
            <a:r>
              <a:rPr sz="1800" dirty="0">
                <a:solidFill>
                  <a:srgbClr val="FF0000"/>
                </a:solidFill>
                <a:latin typeface="Times New Roman" panose="02020603050405020304" pitchFamily="18" charset="0"/>
              </a:rPr>
              <a:t>Những người trong lớp huấn luyện</a:t>
            </a:r>
          </a:p>
        </p:txBody>
      </p:sp>
      <p:pic>
        <p:nvPicPr>
          <p:cNvPr id="167940" name="Picture 4" descr="BAO THANH NIEN"/>
          <p:cNvPicPr>
            <a:picLocks noChangeAspect="1"/>
          </p:cNvPicPr>
          <p:nvPr/>
        </p:nvPicPr>
        <p:blipFill>
          <a:blip r:embed="rId4"/>
          <a:stretch>
            <a:fillRect/>
          </a:stretch>
        </p:blipFill>
        <p:spPr>
          <a:xfrm>
            <a:off x="601345" y="3505200"/>
            <a:ext cx="5494655" cy="2946400"/>
          </a:xfrm>
          <a:prstGeom prst="rect">
            <a:avLst/>
          </a:prstGeom>
          <a:noFill/>
          <a:ln w="9525">
            <a:noFill/>
          </a:ln>
        </p:spPr>
      </p:pic>
      <p:pic>
        <p:nvPicPr>
          <p:cNvPr id="167942" name="Picture 6" descr="SACH DUONG KACH MENH"/>
          <p:cNvPicPr>
            <a:picLocks noChangeAspect="1"/>
          </p:cNvPicPr>
          <p:nvPr/>
        </p:nvPicPr>
        <p:blipFill>
          <a:blip r:embed="rId5"/>
          <a:stretch>
            <a:fillRect/>
          </a:stretch>
        </p:blipFill>
        <p:spPr>
          <a:xfrm>
            <a:off x="6019800" y="3429000"/>
            <a:ext cx="5926455" cy="3023235"/>
          </a:xfrm>
          <a:prstGeom prst="rect">
            <a:avLst/>
          </a:prstGeom>
          <a:noFill/>
          <a:ln w="9525">
            <a:noFill/>
          </a:ln>
        </p:spPr>
      </p:pic>
      <p:pic>
        <p:nvPicPr>
          <p:cNvPr id="167943" name="Picture 7" descr="NAQ TAI TRUNG QUOC"/>
          <p:cNvPicPr>
            <a:picLocks noChangeAspect="1"/>
          </p:cNvPicPr>
          <p:nvPr/>
        </p:nvPicPr>
        <p:blipFill>
          <a:blip r:embed="rId6"/>
          <a:stretch>
            <a:fillRect/>
          </a:stretch>
        </p:blipFill>
        <p:spPr>
          <a:xfrm>
            <a:off x="662305" y="0"/>
            <a:ext cx="5433695" cy="3429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7943"/>
                                        </p:tgtEl>
                                        <p:attrNameLst>
                                          <p:attrName>style.visibility</p:attrName>
                                        </p:attrNameLst>
                                      </p:cBhvr>
                                      <p:to>
                                        <p:strVal val="visible"/>
                                      </p:to>
                                    </p:set>
                                    <p:animEffect transition="in" filter="checkerboard(across)">
                                      <p:cBhvr>
                                        <p:cTn id="7" dur="500"/>
                                        <p:tgtEl>
                                          <p:spTgt spid="16794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67938"/>
                                        </p:tgtEl>
                                        <p:attrNameLst>
                                          <p:attrName>style.visibility</p:attrName>
                                        </p:attrNameLst>
                                      </p:cBhvr>
                                      <p:to>
                                        <p:strVal val="visible"/>
                                      </p:to>
                                    </p:set>
                                    <p:animEffect transition="in" filter="diamond(in)">
                                      <p:cBhvr>
                                        <p:cTn id="12" dur="2000"/>
                                        <p:tgtEl>
                                          <p:spTgt spid="16793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7940"/>
                                        </p:tgtEl>
                                        <p:attrNameLst>
                                          <p:attrName>style.visibility</p:attrName>
                                        </p:attrNameLst>
                                      </p:cBhvr>
                                      <p:to>
                                        <p:strVal val="visible"/>
                                      </p:to>
                                    </p:set>
                                    <p:animEffect transition="in" filter="checkerboard(across)">
                                      <p:cBhvr>
                                        <p:cTn id="17" dur="500"/>
                                        <p:tgtEl>
                                          <p:spTgt spid="16794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67942"/>
                                        </p:tgtEl>
                                        <p:attrNameLst>
                                          <p:attrName>style.visibility</p:attrName>
                                        </p:attrNameLst>
                                      </p:cBhvr>
                                      <p:to>
                                        <p:strVal val="visible"/>
                                      </p:to>
                                    </p:set>
                                    <p:animEffect transition="in" filter="diamond(in)">
                                      <p:cBhvr>
                                        <p:cTn id="22" dur="2000"/>
                                        <p:tgtEl>
                                          <p:spTgt spid="167942"/>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nodeType="clickEffect">
                                  <p:stCondLst>
                                    <p:cond delay="0"/>
                                  </p:stCondLst>
                                  <p:childTnLst>
                                    <p:set>
                                      <p:cBhvr>
                                        <p:cTn id="26" dur="1000">
                                          <p:stCondLst>
                                            <p:cond delay="0"/>
                                          </p:stCondLst>
                                        </p:cTn>
                                        <p:tgtEl>
                                          <p:spTgt spid="167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1988" name="Rectangles 41987"/>
          <p:cNvSpPr/>
          <p:nvPr/>
        </p:nvSpPr>
        <p:spPr>
          <a:xfrm>
            <a:off x="185420" y="184150"/>
            <a:ext cx="10482580" cy="1568450"/>
          </a:xfrm>
          <a:prstGeom prst="rect">
            <a:avLst/>
          </a:prstGeom>
          <a:noFill/>
          <a:ln w="9525">
            <a:noFill/>
          </a:ln>
        </p:spPr>
        <p:txBody>
          <a:bodyPr wrap="square">
            <a:spAutoFit/>
          </a:bodyPr>
          <a:lstStyle/>
          <a:p>
            <a:pPr algn="ctr" eaLnBrk="0" hangingPunct="0"/>
            <a:r>
              <a:rPr sz="3200" b="1" i="1">
                <a:solidFill>
                  <a:srgbClr val="002060"/>
                </a:solidFill>
                <a:latin typeface="Arial" panose="020B0604020202020204" pitchFamily="34" charset="0"/>
                <a:ea typeface="Arial" panose="020B0604020202020204" pitchFamily="34" charset="0"/>
                <a:cs typeface="Arial" panose="020B0604020202020204" pitchFamily="34" charset="0"/>
              </a:rPr>
              <a:t>(</a:t>
            </a:r>
            <a:r>
              <a:rPr sz="3200" b="1" i="1" dirty="0" err="1">
                <a:solidFill>
                  <a:srgbClr val="002060"/>
                </a:solidFill>
                <a:latin typeface="Arial" panose="020B0604020202020204" pitchFamily="34" charset="0"/>
                <a:ea typeface="Arial" panose="020B0604020202020204" pitchFamily="34" charset="0"/>
                <a:cs typeface="Arial" panose="020B0604020202020204" pitchFamily="34" charset="0"/>
              </a:rPr>
              <a:t>trích</a:t>
            </a:r>
            <a:r>
              <a:rPr sz="3200" b="1" i="1">
                <a:solidFill>
                  <a:srgbClr val="002060"/>
                </a:solidFill>
                <a:latin typeface="Arial" panose="020B0604020202020204" pitchFamily="34" charset="0"/>
                <a:ea typeface="Arial" panose="020B0604020202020204" pitchFamily="34" charset="0"/>
                <a:cs typeface="Arial" panose="020B0604020202020204" pitchFamily="34" charset="0"/>
              </a:rPr>
              <a:t>)</a:t>
            </a:r>
            <a:endParaRPr sz="3200" i="1">
              <a:solidFill>
                <a:srgbClr val="002060"/>
              </a:solidFill>
              <a:latin typeface="Arial" panose="020B0604020202020204" pitchFamily="34" charset="0"/>
              <a:ea typeface="Arial" panose="020B0604020202020204" pitchFamily="34" charset="0"/>
              <a:cs typeface="Arial" panose="020B0604020202020204" pitchFamily="34" charset="0"/>
            </a:endParaRPr>
          </a:p>
          <a:p>
            <a:pPr algn="ctr" eaLnBrk="0" hangingPunct="0"/>
            <a:r>
              <a:rPr sz="3200" b="1" u="sng">
                <a:solidFill>
                  <a:srgbClr val="002060"/>
                </a:solidFill>
                <a:latin typeface="Arial" panose="020B0604020202020204" pitchFamily="34" charset="0"/>
                <a:ea typeface="Arial" panose="020B0604020202020204" pitchFamily="34" charset="0"/>
                <a:cs typeface="Arial" panose="020B0604020202020204" pitchFamily="34" charset="0"/>
              </a:rPr>
              <a:t>CHƯƠNG TRÌNH, ĐIỀU LỆ CỦA</a:t>
            </a:r>
            <a:r>
              <a:rPr sz="3200" b="1">
                <a:solidFill>
                  <a:srgbClr val="002060"/>
                </a:solidFill>
                <a:latin typeface="Arial" panose="020B0604020202020204" pitchFamily="34" charset="0"/>
                <a:ea typeface="Arial" panose="020B0604020202020204" pitchFamily="34" charset="0"/>
                <a:cs typeface="Arial" panose="020B0604020202020204" pitchFamily="34" charset="0"/>
              </a:rPr>
              <a:t> </a:t>
            </a:r>
          </a:p>
          <a:p>
            <a:pPr algn="ctr" eaLnBrk="0" hangingPunct="0"/>
            <a:r>
              <a:rPr sz="3200" b="1">
                <a:solidFill>
                  <a:srgbClr val="002060"/>
                </a:solidFill>
                <a:latin typeface="Arial" panose="020B0604020202020204" pitchFamily="34" charset="0"/>
                <a:ea typeface="Arial" panose="020B0604020202020204" pitchFamily="34" charset="0"/>
                <a:cs typeface="Arial" panose="020B0604020202020204" pitchFamily="34" charset="0"/>
              </a:rPr>
              <a:t>"</a:t>
            </a:r>
            <a:r>
              <a:rPr sz="3200" b="1" dirty="0" err="1">
                <a:solidFill>
                  <a:srgbClr val="002060"/>
                </a:solidFill>
                <a:latin typeface="Arial" panose="020B0604020202020204" pitchFamily="34" charset="0"/>
                <a:ea typeface="Arial" panose="020B0604020202020204" pitchFamily="34" charset="0"/>
                <a:cs typeface="Arial" panose="020B0604020202020204" pitchFamily="34" charset="0"/>
              </a:rPr>
              <a:t>Hội</a:t>
            </a:r>
            <a:r>
              <a:rPr sz="3200" b="1">
                <a:solidFill>
                  <a:srgbClr val="002060"/>
                </a:solidFill>
                <a:latin typeface="Arial" panose="020B0604020202020204" pitchFamily="34" charset="0"/>
                <a:ea typeface="Arial" panose="020B0604020202020204" pitchFamily="34" charset="0"/>
                <a:cs typeface="Arial" panose="020B0604020202020204" pitchFamily="34" charset="0"/>
              </a:rPr>
              <a:t> </a:t>
            </a:r>
            <a:r>
              <a:rPr sz="3200" b="1" dirty="0" err="1">
                <a:solidFill>
                  <a:srgbClr val="002060"/>
                </a:solidFill>
                <a:latin typeface="Arial" panose="020B0604020202020204" pitchFamily="34" charset="0"/>
                <a:ea typeface="Arial" panose="020B0604020202020204" pitchFamily="34" charset="0"/>
                <a:cs typeface="Arial" panose="020B0604020202020204" pitchFamily="34" charset="0"/>
              </a:rPr>
              <a:t>Việt</a:t>
            </a:r>
            <a:r>
              <a:rPr sz="3200" b="1">
                <a:solidFill>
                  <a:srgbClr val="002060"/>
                </a:solidFill>
                <a:latin typeface="Arial" panose="020B0604020202020204" pitchFamily="34" charset="0"/>
                <a:ea typeface="Arial" panose="020B0604020202020204" pitchFamily="34" charset="0"/>
                <a:cs typeface="Arial" panose="020B0604020202020204" pitchFamily="34" charset="0"/>
              </a:rPr>
              <a:t> Nam </a:t>
            </a:r>
            <a:r>
              <a:rPr sz="3200" b="1" dirty="0" err="1">
                <a:solidFill>
                  <a:srgbClr val="002060"/>
                </a:solidFill>
                <a:latin typeface="Arial" panose="020B0604020202020204" pitchFamily="34" charset="0"/>
                <a:ea typeface="Arial" panose="020B0604020202020204" pitchFamily="34" charset="0"/>
                <a:cs typeface="Arial" panose="020B0604020202020204" pitchFamily="34" charset="0"/>
              </a:rPr>
              <a:t>cách</a:t>
            </a:r>
            <a:r>
              <a:rPr sz="3200" b="1">
                <a:solidFill>
                  <a:srgbClr val="002060"/>
                </a:solidFill>
                <a:latin typeface="Arial" panose="020B0604020202020204" pitchFamily="34" charset="0"/>
                <a:ea typeface="Arial" panose="020B0604020202020204" pitchFamily="34" charset="0"/>
                <a:cs typeface="Arial" panose="020B0604020202020204" pitchFamily="34" charset="0"/>
              </a:rPr>
              <a:t> </a:t>
            </a:r>
            <a:r>
              <a:rPr sz="3200" b="1" dirty="0" err="1">
                <a:solidFill>
                  <a:srgbClr val="002060"/>
                </a:solidFill>
                <a:latin typeface="Arial" panose="020B0604020202020204" pitchFamily="34" charset="0"/>
                <a:ea typeface="Arial" panose="020B0604020202020204" pitchFamily="34" charset="0"/>
                <a:cs typeface="Arial" panose="020B0604020202020204" pitchFamily="34" charset="0"/>
              </a:rPr>
              <a:t>mạng</a:t>
            </a:r>
            <a:r>
              <a:rPr sz="3200" b="1">
                <a:solidFill>
                  <a:srgbClr val="002060"/>
                </a:solidFill>
                <a:latin typeface="Arial" panose="020B0604020202020204" pitchFamily="34" charset="0"/>
                <a:ea typeface="Arial" panose="020B0604020202020204" pitchFamily="34" charset="0"/>
                <a:cs typeface="Arial" panose="020B0604020202020204" pitchFamily="34" charset="0"/>
              </a:rPr>
              <a:t> </a:t>
            </a:r>
            <a:r>
              <a:rPr sz="3200" b="1" dirty="0" err="1">
                <a:solidFill>
                  <a:srgbClr val="002060"/>
                </a:solidFill>
                <a:latin typeface="Arial" panose="020B0604020202020204" pitchFamily="34" charset="0"/>
                <a:ea typeface="Arial" panose="020B0604020202020204" pitchFamily="34" charset="0"/>
                <a:cs typeface="Arial" panose="020B0604020202020204" pitchFamily="34" charset="0"/>
              </a:rPr>
              <a:t>thanh</a:t>
            </a:r>
            <a:r>
              <a:rPr sz="3200" b="1">
                <a:solidFill>
                  <a:srgbClr val="002060"/>
                </a:solidFill>
                <a:latin typeface="Arial" panose="020B0604020202020204" pitchFamily="34" charset="0"/>
                <a:ea typeface="Arial" panose="020B0604020202020204" pitchFamily="34" charset="0"/>
                <a:cs typeface="Arial" panose="020B0604020202020204" pitchFamily="34" charset="0"/>
              </a:rPr>
              <a:t> </a:t>
            </a:r>
            <a:r>
              <a:rPr sz="3200" b="1" dirty="0" err="1">
                <a:solidFill>
                  <a:srgbClr val="002060"/>
                </a:solidFill>
                <a:latin typeface="Arial" panose="020B0604020202020204" pitchFamily="34" charset="0"/>
                <a:ea typeface="Arial" panose="020B0604020202020204" pitchFamily="34" charset="0"/>
                <a:cs typeface="Arial" panose="020B0604020202020204" pitchFamily="34" charset="0"/>
              </a:rPr>
              <a:t>niên</a:t>
            </a:r>
            <a:r>
              <a:rPr sz="3200" b="1">
                <a:solidFill>
                  <a:srgbClr val="002060"/>
                </a:solidFill>
                <a:latin typeface="Arial" panose="020B0604020202020204" pitchFamily="34" charset="0"/>
                <a:ea typeface="Arial" panose="020B0604020202020204" pitchFamily="34" charset="0"/>
                <a:cs typeface="Arial" panose="020B0604020202020204" pitchFamily="34" charset="0"/>
              </a:rPr>
              <a:t>" (</a:t>
            </a:r>
            <a:r>
              <a:rPr sz="3200" b="1" dirty="0" err="1">
                <a:solidFill>
                  <a:srgbClr val="002060"/>
                </a:solidFill>
                <a:latin typeface="Arial" panose="020B0604020202020204" pitchFamily="34" charset="0"/>
                <a:ea typeface="Arial" panose="020B0604020202020204" pitchFamily="34" charset="0"/>
                <a:cs typeface="Arial" panose="020B0604020202020204" pitchFamily="34" charset="0"/>
              </a:rPr>
              <a:t>năm</a:t>
            </a:r>
            <a:r>
              <a:rPr sz="3200" b="1">
                <a:solidFill>
                  <a:srgbClr val="002060"/>
                </a:solidFill>
                <a:latin typeface="Arial" panose="020B0604020202020204" pitchFamily="34" charset="0"/>
                <a:ea typeface="Arial" panose="020B0604020202020204" pitchFamily="34" charset="0"/>
                <a:cs typeface="Arial" panose="020B0604020202020204" pitchFamily="34" charset="0"/>
              </a:rPr>
              <a:t> 1926)</a:t>
            </a:r>
          </a:p>
        </p:txBody>
      </p:sp>
      <p:sp>
        <p:nvSpPr>
          <p:cNvPr id="41989" name="Text Box 41988"/>
          <p:cNvSpPr txBox="1"/>
          <p:nvPr/>
        </p:nvSpPr>
        <p:spPr>
          <a:xfrm>
            <a:off x="520065" y="1752600"/>
            <a:ext cx="9994900" cy="3538220"/>
          </a:xfrm>
          <a:prstGeom prst="rect">
            <a:avLst/>
          </a:prstGeom>
          <a:noFill/>
          <a:ln w="9525">
            <a:noFill/>
          </a:ln>
        </p:spPr>
        <p:txBody>
          <a:bodyPr wrap="square">
            <a:spAutoFit/>
          </a:bodyPr>
          <a:lstStyle/>
          <a:p>
            <a:r>
              <a:rPr lang="en-US" sz="2800" b="1" u="sng" dirty="0" err="1">
                <a:solidFill>
                  <a:schemeClr val="tx1"/>
                </a:solidFill>
                <a:highlight>
                  <a:srgbClr val="FFFF00"/>
                </a:highlight>
                <a:latin typeface="Lucida Bright" panose="02040602050505020304" charset="0"/>
                <a:ea typeface="Arial" panose="020B0604020202020204" pitchFamily="34" charset="0"/>
                <a:cs typeface="Lucida Bright" panose="02040602050505020304" charset="0"/>
              </a:rPr>
              <a:t>1.</a:t>
            </a:r>
            <a:r>
              <a:rPr sz="2800" b="1" u="sng" dirty="0" err="1">
                <a:solidFill>
                  <a:schemeClr val="tx1"/>
                </a:solidFill>
                <a:highlight>
                  <a:srgbClr val="FFFF00"/>
                </a:highlight>
                <a:latin typeface="Lucida Bright" panose="02040602050505020304" charset="0"/>
                <a:ea typeface="Arial" panose="020B0604020202020204" pitchFamily="34" charset="0"/>
                <a:cs typeface="Lucida Bright" panose="02040602050505020304" charset="0"/>
              </a:rPr>
              <a:t>Tên</a:t>
            </a:r>
            <a:r>
              <a:rPr sz="2800" b="1" u="sng">
                <a:solidFill>
                  <a:schemeClr val="tx1"/>
                </a:solidFill>
                <a:highlight>
                  <a:srgbClr val="FFFF00"/>
                </a:highlight>
                <a:latin typeface="Lucida Bright" panose="02040602050505020304" charset="0"/>
                <a:ea typeface="Arial" panose="020B0604020202020204" pitchFamily="34" charset="0"/>
                <a:cs typeface="Lucida Bright" panose="02040602050505020304" charset="0"/>
              </a:rPr>
              <a:t> </a:t>
            </a:r>
            <a:r>
              <a:rPr sz="2800" b="1" u="sng" dirty="0" err="1">
                <a:solidFill>
                  <a:schemeClr val="tx1"/>
                </a:solidFill>
                <a:highlight>
                  <a:srgbClr val="FFFF00"/>
                </a:highlight>
                <a:latin typeface="Lucida Bright" panose="02040602050505020304" charset="0"/>
                <a:ea typeface="Arial" panose="020B0604020202020204" pitchFamily="34" charset="0"/>
                <a:cs typeface="Lucida Bright" panose="02040602050505020304" charset="0"/>
              </a:rPr>
              <a:t>Hội</a:t>
            </a:r>
            <a:r>
              <a:rPr sz="2800" b="1">
                <a:solidFill>
                  <a:schemeClr val="tx1"/>
                </a:solidFill>
                <a:highlight>
                  <a:srgbClr val="FFFF00"/>
                </a:highlight>
                <a:latin typeface="Lucida Bright" panose="02040602050505020304" charset="0"/>
                <a:ea typeface="Arial" panose="020B0604020202020204" pitchFamily="34" charset="0"/>
                <a:cs typeface="Lucida Bright" panose="02040602050505020304" charset="0"/>
              </a:rPr>
              <a:t>:</a:t>
            </a:r>
            <a:r>
              <a:rPr sz="2800">
                <a:solidFill>
                  <a:schemeClr val="tx1"/>
                </a:solidFill>
                <a:latin typeface="Lucida Bright" panose="02040602050505020304" charset="0"/>
                <a:ea typeface="Arial" panose="020B0604020202020204" pitchFamily="34" charset="0"/>
                <a:cs typeface="Lucida Bright" panose="02040602050505020304" charset="0"/>
              </a:rPr>
              <a:t> </a:t>
            </a:r>
            <a:r>
              <a:rPr lang="en-US" sz="28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Hội</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Việt</a:t>
            </a:r>
            <a:r>
              <a:rPr sz="3200">
                <a:solidFill>
                  <a:schemeClr val="tx1"/>
                </a:solidFill>
                <a:latin typeface="Lucida Bright" panose="02040602050505020304" charset="0"/>
                <a:ea typeface="Arial" panose="020B0604020202020204" pitchFamily="34" charset="0"/>
                <a:cs typeface="Lucida Bright" panose="02040602050505020304" charset="0"/>
              </a:rPr>
              <a:t> Nam </a:t>
            </a:r>
            <a:r>
              <a:rPr sz="3200" dirty="0" err="1">
                <a:solidFill>
                  <a:schemeClr val="tx1"/>
                </a:solidFill>
                <a:latin typeface="Lucida Bright" panose="02040602050505020304" charset="0"/>
                <a:ea typeface="Arial" panose="020B0604020202020204" pitchFamily="34" charset="0"/>
                <a:cs typeface="Lucida Bright" panose="02040602050505020304" charset="0"/>
              </a:rPr>
              <a:t>Cách</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Mạng</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Thanh</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Niên</a:t>
            </a:r>
            <a:r>
              <a:rPr sz="3200">
                <a:solidFill>
                  <a:schemeClr val="tx1"/>
                </a:solidFill>
                <a:latin typeface="Lucida Bright" panose="02040602050505020304" charset="0"/>
                <a:ea typeface="Arial" panose="020B0604020202020204" pitchFamily="34" charset="0"/>
                <a:cs typeface="Lucida Bright" panose="02040602050505020304" charset="0"/>
              </a:rPr>
              <a:t>.</a:t>
            </a:r>
          </a:p>
          <a:p>
            <a:pPr marL="342900" indent="-342900">
              <a:buNone/>
            </a:pPr>
            <a:r>
              <a:rPr lang="en-US" sz="3200" b="1" u="sng" dirty="0" err="1">
                <a:solidFill>
                  <a:schemeClr val="tx1"/>
                </a:solidFill>
                <a:highlight>
                  <a:srgbClr val="FFFF00"/>
                </a:highlight>
                <a:latin typeface="Lucida Bright" panose="02040602050505020304" charset="0"/>
                <a:ea typeface="Arial" panose="020B0604020202020204" pitchFamily="34" charset="0"/>
                <a:cs typeface="Lucida Bright" panose="02040602050505020304" charset="0"/>
              </a:rPr>
              <a:t>2.</a:t>
            </a:r>
            <a:r>
              <a:rPr sz="3200" b="1" u="sng" dirty="0" err="1">
                <a:solidFill>
                  <a:schemeClr val="tx1"/>
                </a:solidFill>
                <a:highlight>
                  <a:srgbClr val="FFFF00"/>
                </a:highlight>
                <a:latin typeface="Lucida Bright" panose="02040602050505020304" charset="0"/>
                <a:ea typeface="Arial" panose="020B0604020202020204" pitchFamily="34" charset="0"/>
                <a:cs typeface="Lucida Bright" panose="02040602050505020304" charset="0"/>
              </a:rPr>
              <a:t>Mục</a:t>
            </a:r>
            <a:r>
              <a:rPr sz="3200" b="1" u="sng">
                <a:solidFill>
                  <a:schemeClr val="tx1"/>
                </a:solidFill>
                <a:highlight>
                  <a:srgbClr val="FFFF00"/>
                </a:highlight>
                <a:latin typeface="Lucida Bright" panose="02040602050505020304" charset="0"/>
                <a:ea typeface="Arial" panose="020B0604020202020204" pitchFamily="34" charset="0"/>
                <a:cs typeface="Lucida Bright" panose="02040602050505020304" charset="0"/>
              </a:rPr>
              <a:t> </a:t>
            </a:r>
            <a:r>
              <a:rPr sz="3200" b="1" u="sng" dirty="0" err="1">
                <a:solidFill>
                  <a:schemeClr val="tx1"/>
                </a:solidFill>
                <a:highlight>
                  <a:srgbClr val="FFFF00"/>
                </a:highlight>
                <a:latin typeface="Lucida Bright" panose="02040602050505020304" charset="0"/>
                <a:ea typeface="Arial" panose="020B0604020202020204" pitchFamily="34" charset="0"/>
                <a:cs typeface="Lucida Bright" panose="02040602050505020304" charset="0"/>
              </a:rPr>
              <a:t>đích</a:t>
            </a:r>
            <a:r>
              <a:rPr sz="3200">
                <a:solidFill>
                  <a:schemeClr val="tx1"/>
                </a:solidFill>
                <a:highlight>
                  <a:srgbClr val="FFFF00"/>
                </a:highlight>
                <a:latin typeface="Lucida Bright" panose="02040602050505020304" charset="0"/>
                <a:ea typeface="Arial" panose="020B0604020202020204" pitchFamily="34" charset="0"/>
                <a:cs typeface="Lucida Bright" panose="02040602050505020304" charset="0"/>
              </a:rPr>
              <a:t>:</a:t>
            </a:r>
          </a:p>
          <a:p>
            <a:pPr marL="342900" indent="-342900">
              <a:buNone/>
            </a:pPr>
            <a:r>
              <a:rPr sz="3200">
                <a:solidFill>
                  <a:schemeClr val="tx1"/>
                </a:solidFill>
                <a:latin typeface="Lucida Bright" panose="02040602050505020304" charset="0"/>
                <a:ea typeface="Arial" panose="020B0604020202020204" pitchFamily="34" charset="0"/>
                <a:cs typeface="Lucida Bright" panose="02040602050505020304" charset="0"/>
              </a:rPr>
              <a:t>   Hi </a:t>
            </a:r>
            <a:r>
              <a:rPr sz="3200" dirty="0" err="1">
                <a:solidFill>
                  <a:schemeClr val="tx1"/>
                </a:solidFill>
                <a:latin typeface="Lucida Bright" panose="02040602050505020304" charset="0"/>
                <a:ea typeface="Arial" panose="020B0604020202020204" pitchFamily="34" charset="0"/>
                <a:cs typeface="Lucida Bright" panose="02040602050505020304" charset="0"/>
              </a:rPr>
              <a:t>sinh</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tính</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mệnh</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quyền</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lợi</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tư</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tưởng</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để</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làm</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cuộc</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cách</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mệnh</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dân</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tộc</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đập</a:t>
            </a:r>
            <a:r>
              <a:rPr sz="3200">
                <a:solidFill>
                  <a:schemeClr val="tx1"/>
                </a:solidFill>
                <a:latin typeface="Lucida Bright" panose="02040602050505020304" charset="0"/>
                <a:ea typeface="Arial" panose="020B0604020202020204" pitchFamily="34" charset="0"/>
                <a:cs typeface="Lucida Bright" panose="02040602050505020304" charset="0"/>
              </a:rPr>
              <a:t> tan </a:t>
            </a:r>
            <a:r>
              <a:rPr sz="3200" dirty="0" err="1">
                <a:solidFill>
                  <a:schemeClr val="tx1"/>
                </a:solidFill>
                <a:latin typeface="Lucida Bright" panose="02040602050505020304" charset="0"/>
                <a:ea typeface="Arial" panose="020B0604020202020204" pitchFamily="34" charset="0"/>
                <a:cs typeface="Lucida Bright" panose="02040602050505020304" charset="0"/>
              </a:rPr>
              <a:t>bọn</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Pháp</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và</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giành</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lại</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độc</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lập</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cho</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xứ</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sở</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rồi</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sau</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đó</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làm</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cách</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mệnh</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thế</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giới</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lật</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đổ</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chủ</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nghĩa</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đế</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quốc</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và</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thưc</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hiện</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chủ</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nghĩa</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cộng</a:t>
            </a:r>
            <a:r>
              <a:rPr sz="3200">
                <a:solidFill>
                  <a:schemeClr val="tx1"/>
                </a:solidFill>
                <a:latin typeface="Lucida Bright" panose="02040602050505020304" charset="0"/>
                <a:ea typeface="Arial" panose="020B0604020202020204" pitchFamily="34" charset="0"/>
                <a:cs typeface="Lucida Bright" panose="02040602050505020304" charset="0"/>
              </a:rPr>
              <a:t> </a:t>
            </a:r>
            <a:r>
              <a:rPr sz="3200" dirty="0" err="1">
                <a:solidFill>
                  <a:schemeClr val="tx1"/>
                </a:solidFill>
                <a:latin typeface="Lucida Bright" panose="02040602050505020304" charset="0"/>
                <a:ea typeface="Arial" panose="020B0604020202020204" pitchFamily="34" charset="0"/>
                <a:cs typeface="Lucida Bright" panose="02040602050505020304" charset="0"/>
              </a:rPr>
              <a:t>sản</a:t>
            </a:r>
            <a:r>
              <a:rPr sz="3200">
                <a:solidFill>
                  <a:schemeClr val="tx1"/>
                </a:solidFill>
                <a:latin typeface="Lucida Bright" panose="02040602050505020304" charset="0"/>
                <a:ea typeface="Arial" panose="020B0604020202020204" pitchFamily="34" charset="0"/>
                <a:cs typeface="Lucida Bright" panose="0204060205050502030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099" name="Picture 3" descr="3b[1]"/>
          <p:cNvPicPr>
            <a:picLocks noGrp="1" noChangeAspect="1"/>
          </p:cNvPicPr>
          <p:nvPr>
            <p:ph type="pic" idx="10"/>
          </p:nvPr>
        </p:nvPicPr>
        <p:blipFill>
          <a:blip r:embed="rId2"/>
          <a:srcRect/>
          <a:stretch>
            <a:fillRect/>
          </a:stretch>
        </p:blipFill>
        <p:spPr>
          <a:xfrm>
            <a:off x="6173470" y="880110"/>
            <a:ext cx="6018530" cy="5505450"/>
          </a:xfrm>
        </p:spPr>
      </p:pic>
      <p:pic>
        <p:nvPicPr>
          <p:cNvPr id="10244" name="Picture 4" descr="image001"/>
          <p:cNvPicPr>
            <a:picLocks noGrp="1" noChangeAspect="1"/>
          </p:cNvPicPr>
          <p:nvPr>
            <p:ph type="pic" sz="quarter" idx="11"/>
          </p:nvPr>
        </p:nvPicPr>
        <p:blipFill>
          <a:blip r:embed="rId3"/>
          <a:stretch>
            <a:fillRect/>
          </a:stretch>
        </p:blipFill>
        <p:spPr>
          <a:xfrm>
            <a:off x="223520" y="941705"/>
            <a:ext cx="5817870" cy="5444490"/>
          </a:xfrm>
          <a:prstGeom prst="rect">
            <a:avLst/>
          </a:prstGeom>
          <a:noFill/>
          <a:ln w="9525">
            <a:noFill/>
          </a:ln>
        </p:spPr>
      </p:pic>
      <p:sp>
        <p:nvSpPr>
          <p:cNvPr id="2" name="Text Box 1"/>
          <p:cNvSpPr txBox="1"/>
          <p:nvPr/>
        </p:nvSpPr>
        <p:spPr>
          <a:xfrm>
            <a:off x="581660" y="5723255"/>
            <a:ext cx="4210685" cy="588645"/>
          </a:xfrm>
          <a:prstGeom prst="rect">
            <a:avLst/>
          </a:prstGeom>
          <a:noFill/>
        </p:spPr>
        <p:txBody>
          <a:bodyPr wrap="square" rtlCol="0" anchor="t">
            <a:spAutoFit/>
          </a:bodyPr>
          <a:lstStyle/>
          <a:p>
            <a:pPr algn="ctr">
              <a:lnSpc>
                <a:spcPct val="90000"/>
              </a:lnSpc>
              <a:buFontTx/>
              <a:buNone/>
            </a:pPr>
            <a:r>
              <a:rPr b="1" dirty="0">
                <a:solidFill>
                  <a:srgbClr val="FF0000"/>
                </a:solidFill>
                <a:highlight>
                  <a:srgbClr val="FFFF00"/>
                </a:highlight>
                <a:latin typeface="Arial" panose="020B0604020202020204" pitchFamily="34" charset="0"/>
                <a:cs typeface="Arial" panose="020B0604020202020204" pitchFamily="34" charset="0"/>
                <a:sym typeface="+mn-ea"/>
              </a:rPr>
              <a:t>Quê ngoại: làng Hoàng Trù, xã Kim Liên, huyện Nam Đàn, Nghệ An</a:t>
            </a:r>
            <a:endParaRPr lang="en-US" b="1" dirty="0">
              <a:solidFill>
                <a:srgbClr val="FF0000"/>
              </a:solidFill>
              <a:highlight>
                <a:srgbClr val="FFFF00"/>
              </a:highlight>
              <a:latin typeface="Arial" panose="020B0604020202020204" pitchFamily="34" charset="0"/>
              <a:cs typeface="Arial" panose="020B0604020202020204" pitchFamily="34" charset="0"/>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100" name="Picture 4099" descr="13a"/>
          <p:cNvPicPr>
            <a:picLocks noChangeAspect="1"/>
          </p:cNvPicPr>
          <p:nvPr/>
        </p:nvPicPr>
        <p:blipFill>
          <a:blip r:embed="rId2"/>
          <a:stretch>
            <a:fillRect/>
          </a:stretch>
        </p:blipFill>
        <p:spPr>
          <a:xfrm>
            <a:off x="433070" y="304800"/>
            <a:ext cx="5739130" cy="5791200"/>
          </a:xfrm>
          <a:prstGeom prst="rect">
            <a:avLst/>
          </a:prstGeom>
          <a:noFill/>
          <a:ln w="9525">
            <a:noFill/>
          </a:ln>
        </p:spPr>
      </p:pic>
      <p:pic>
        <p:nvPicPr>
          <p:cNvPr id="4101" name="Picture 4100"/>
          <p:cNvPicPr>
            <a:picLocks noChangeAspect="1"/>
          </p:cNvPicPr>
          <p:nvPr/>
        </p:nvPicPr>
        <p:blipFill>
          <a:blip r:embed="rId3"/>
          <a:stretch>
            <a:fillRect/>
          </a:stretch>
        </p:blipFill>
        <p:spPr>
          <a:xfrm>
            <a:off x="6248400" y="304800"/>
            <a:ext cx="5676900" cy="5791200"/>
          </a:xfrm>
          <a:prstGeom prst="rect">
            <a:avLst/>
          </a:prstGeom>
          <a:noFill/>
          <a:ln w="9525">
            <a:noFill/>
          </a:ln>
        </p:spPr>
      </p:pic>
      <p:sp>
        <p:nvSpPr>
          <p:cNvPr id="4" name="Text Box 3"/>
          <p:cNvSpPr txBox="1"/>
          <p:nvPr/>
        </p:nvSpPr>
        <p:spPr>
          <a:xfrm>
            <a:off x="5673725" y="6451600"/>
            <a:ext cx="6139815" cy="368300"/>
          </a:xfrm>
          <a:prstGeom prst="rect">
            <a:avLst/>
          </a:prstGeom>
          <a:noFill/>
        </p:spPr>
        <p:txBody>
          <a:bodyPr wrap="square" rtlCol="0" anchor="t">
            <a:spAutoFit/>
          </a:bodyPr>
          <a:lstStyle/>
          <a:p>
            <a:r>
              <a:rPr lang="en-US"/>
              <a:t>GV: Hồ Thị Nghĩa-Trường THCS An Phú, Thành phố Thủ Đức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3">
            <a:extLst>
              <a:ext uri="{FF2B5EF4-FFF2-40B4-BE49-F238E27FC236}">
                <a16:creationId xmlns:a16="http://schemas.microsoft.com/office/drawing/2014/main" id="{C7BDF1DE-EC5A-FC13-86A6-F96AFCB713D2}"/>
              </a:ext>
            </a:extLst>
          </p:cNvPr>
          <p:cNvSpPr>
            <a:spLocks noChangeArrowheads="1"/>
          </p:cNvSpPr>
          <p:nvPr/>
        </p:nvSpPr>
        <p:spPr bwMode="auto">
          <a:xfrm>
            <a:off x="2286000" y="0"/>
            <a:ext cx="8077200" cy="4876800"/>
          </a:xfrm>
          <a:prstGeom prst="cloudCallout">
            <a:avLst>
              <a:gd name="adj1" fmla="val -30426"/>
              <a:gd name="adj2" fmla="val 31153"/>
            </a:avLst>
          </a:prstGeom>
          <a:solidFill>
            <a:srgbClr val="FFFF66"/>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b="1"/>
              <a:t>    </a:t>
            </a:r>
            <a:r>
              <a:rPr lang="en-US" altLang="en-US" b="1">
                <a:solidFill>
                  <a:srgbClr val="FF0000"/>
                </a:solidFill>
              </a:rPr>
              <a:t>Hội Việt Nam </a:t>
            </a:r>
          </a:p>
          <a:p>
            <a:pPr algn="ctr"/>
            <a:r>
              <a:rPr lang="en-US" altLang="en-US" b="1">
                <a:solidFill>
                  <a:srgbClr val="FF0000"/>
                </a:solidFill>
              </a:rPr>
              <a:t>cách mạng Thanh niên (HVNCMTN) có  vai  trò như thế nào với cách mạng Việt Nam?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9">
            <a:extLst>
              <a:ext uri="{FF2B5EF4-FFF2-40B4-BE49-F238E27FC236}">
                <a16:creationId xmlns:a16="http://schemas.microsoft.com/office/drawing/2014/main" id="{04408FF7-7AD7-FD0B-6C25-0E33996F6E8B}"/>
              </a:ext>
            </a:extLst>
          </p:cNvPr>
          <p:cNvSpPr>
            <a:spLocks noChangeArrowheads="1"/>
          </p:cNvSpPr>
          <p:nvPr/>
        </p:nvSpPr>
        <p:spPr bwMode="auto">
          <a:xfrm>
            <a:off x="2667000" y="152400"/>
            <a:ext cx="6781800" cy="3200400"/>
          </a:xfrm>
          <a:prstGeom prst="horizontalScroll">
            <a:avLst>
              <a:gd name="adj" fmla="val 125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dirty="0"/>
              <a:t> HVNCMTN </a:t>
            </a:r>
            <a:r>
              <a:rPr lang="en-US" altLang="en-US" dirty="0" err="1"/>
              <a:t>có</a:t>
            </a:r>
            <a:r>
              <a:rPr lang="en-US" altLang="en-US" dirty="0"/>
              <a:t> </a:t>
            </a:r>
            <a:r>
              <a:rPr lang="en-US" altLang="en-US" dirty="0" err="1"/>
              <a:t>vai</a:t>
            </a:r>
            <a:r>
              <a:rPr lang="en-US" altLang="en-US" dirty="0"/>
              <a:t> </a:t>
            </a:r>
            <a:r>
              <a:rPr lang="en-US" altLang="en-US" dirty="0" err="1"/>
              <a:t>trò</a:t>
            </a:r>
            <a:r>
              <a:rPr lang="en-US" altLang="en-US" dirty="0"/>
              <a:t> </a:t>
            </a:r>
            <a:r>
              <a:rPr lang="en-US" altLang="en-US" dirty="0" err="1"/>
              <a:t>quan</a:t>
            </a:r>
            <a:r>
              <a:rPr lang="en-US" altLang="en-US" dirty="0"/>
              <a:t> </a:t>
            </a:r>
            <a:r>
              <a:rPr lang="en-US" altLang="en-US" dirty="0" err="1"/>
              <a:t>trọng</a:t>
            </a:r>
            <a:endParaRPr lang="en-US" altLang="en-US" dirty="0"/>
          </a:p>
          <a:p>
            <a:pPr algn="ctr"/>
            <a:r>
              <a:rPr lang="en-US" altLang="en-US" dirty="0" err="1"/>
              <a:t>chuẩn</a:t>
            </a:r>
            <a:r>
              <a:rPr lang="en-US" altLang="en-US" dirty="0"/>
              <a:t> </a:t>
            </a:r>
            <a:r>
              <a:rPr lang="en-US" altLang="en-US" dirty="0" err="1"/>
              <a:t>bị</a:t>
            </a:r>
            <a:r>
              <a:rPr lang="en-US" altLang="en-US" sz="1800" dirty="0"/>
              <a:t> </a:t>
            </a:r>
            <a:r>
              <a:rPr lang="en-US" altLang="en-US" dirty="0" err="1"/>
              <a:t>về</a:t>
            </a:r>
            <a:r>
              <a:rPr lang="en-US" altLang="en-US" dirty="0"/>
              <a:t> </a:t>
            </a:r>
            <a:r>
              <a:rPr lang="en-US" altLang="en-US" dirty="0" err="1"/>
              <a:t>tư</a:t>
            </a:r>
            <a:r>
              <a:rPr lang="en-US" altLang="en-US" dirty="0"/>
              <a:t> </a:t>
            </a:r>
            <a:r>
              <a:rPr lang="en-US" altLang="en-US" dirty="0" err="1"/>
              <a:t>tưởng</a:t>
            </a:r>
            <a:r>
              <a:rPr lang="en-US" altLang="en-US" dirty="0"/>
              <a:t>, </a:t>
            </a:r>
            <a:r>
              <a:rPr lang="en-US" altLang="en-US" dirty="0" err="1"/>
              <a:t>chính</a:t>
            </a:r>
            <a:r>
              <a:rPr lang="en-US" altLang="en-US" dirty="0"/>
              <a:t> </a:t>
            </a:r>
            <a:r>
              <a:rPr lang="en-US" altLang="en-US" dirty="0" err="1"/>
              <a:t>trị</a:t>
            </a:r>
            <a:r>
              <a:rPr lang="en-US" altLang="en-US" dirty="0"/>
              <a:t> </a:t>
            </a:r>
          </a:p>
          <a:p>
            <a:pPr algn="ctr"/>
            <a:r>
              <a:rPr lang="en-US" altLang="en-US" dirty="0" err="1"/>
              <a:t>và</a:t>
            </a:r>
            <a:r>
              <a:rPr lang="en-US" altLang="en-US" dirty="0"/>
              <a:t> </a:t>
            </a:r>
            <a:r>
              <a:rPr lang="en-US" altLang="en-US" dirty="0" err="1"/>
              <a:t>tổ</a:t>
            </a:r>
            <a:r>
              <a:rPr lang="en-US" altLang="en-US" dirty="0"/>
              <a:t> </a:t>
            </a:r>
            <a:r>
              <a:rPr lang="en-US" altLang="en-US" dirty="0" err="1"/>
              <a:t>chức</a:t>
            </a:r>
            <a:r>
              <a:rPr lang="en-US" altLang="en-US" dirty="0"/>
              <a:t> </a:t>
            </a:r>
            <a:r>
              <a:rPr lang="en-US" altLang="en-US" dirty="0" err="1"/>
              <a:t>cho</a:t>
            </a:r>
            <a:r>
              <a:rPr lang="en-US" altLang="en-US" dirty="0"/>
              <a:t> </a:t>
            </a:r>
            <a:r>
              <a:rPr lang="en-US" altLang="en-US" dirty="0" err="1"/>
              <a:t>sự</a:t>
            </a:r>
            <a:r>
              <a:rPr lang="en-US" altLang="en-US" dirty="0"/>
              <a:t> </a:t>
            </a:r>
            <a:r>
              <a:rPr lang="en-US" altLang="en-US" dirty="0" err="1"/>
              <a:t>ra</a:t>
            </a:r>
            <a:r>
              <a:rPr lang="en-US" altLang="en-US" dirty="0"/>
              <a:t> </a:t>
            </a:r>
            <a:r>
              <a:rPr lang="en-US" altLang="en-US" dirty="0" err="1"/>
              <a:t>đời</a:t>
            </a:r>
            <a:endParaRPr lang="en-US" altLang="en-US" dirty="0"/>
          </a:p>
          <a:p>
            <a:pPr algn="ctr"/>
            <a:r>
              <a:rPr lang="en-US" altLang="en-US" dirty="0"/>
              <a:t> </a:t>
            </a:r>
            <a:r>
              <a:rPr lang="en-US" altLang="en-US" dirty="0" err="1"/>
              <a:t>của</a:t>
            </a:r>
            <a:r>
              <a:rPr lang="en-US" altLang="en-US" dirty="0"/>
              <a:t> </a:t>
            </a:r>
            <a:r>
              <a:rPr lang="en-US" altLang="en-US" dirty="0" err="1"/>
              <a:t>Đảng</a:t>
            </a:r>
            <a:r>
              <a:rPr lang="en-US" altLang="en-US" dirty="0"/>
              <a:t>.</a:t>
            </a:r>
          </a:p>
        </p:txBody>
      </p:sp>
      <p:sp>
        <p:nvSpPr>
          <p:cNvPr id="20491" name="AutoShape 11">
            <a:extLst>
              <a:ext uri="{FF2B5EF4-FFF2-40B4-BE49-F238E27FC236}">
                <a16:creationId xmlns:a16="http://schemas.microsoft.com/office/drawing/2014/main" id="{E02AEF8C-F8AD-AB34-0236-98BF5F6A31D1}"/>
              </a:ext>
            </a:extLst>
          </p:cNvPr>
          <p:cNvSpPr>
            <a:spLocks noChangeArrowheads="1"/>
          </p:cNvSpPr>
          <p:nvPr/>
        </p:nvSpPr>
        <p:spPr bwMode="auto">
          <a:xfrm>
            <a:off x="2667000" y="3276600"/>
            <a:ext cx="7086600" cy="2590800"/>
          </a:xfrm>
          <a:prstGeom prst="horizontalScroll">
            <a:avLst>
              <a:gd name="adj" fmla="val 125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dirty="0" err="1"/>
              <a:t>Năm</a:t>
            </a:r>
            <a:r>
              <a:rPr lang="en-US" altLang="en-US" dirty="0"/>
              <a:t> 1929 HVNCMTN </a:t>
            </a:r>
            <a:r>
              <a:rPr lang="en-US" altLang="en-US" dirty="0" err="1"/>
              <a:t>có</a:t>
            </a:r>
            <a:r>
              <a:rPr lang="en-US" altLang="en-US" dirty="0"/>
              <a:t> </a:t>
            </a:r>
            <a:r>
              <a:rPr lang="en-US" altLang="en-US" dirty="0" err="1"/>
              <a:t>cơ</a:t>
            </a:r>
            <a:r>
              <a:rPr lang="en-US" altLang="en-US" dirty="0"/>
              <a:t> </a:t>
            </a:r>
            <a:r>
              <a:rPr lang="en-US" altLang="en-US" dirty="0" err="1"/>
              <a:t>sở</a:t>
            </a:r>
            <a:r>
              <a:rPr lang="en-US" altLang="en-US" dirty="0"/>
              <a:t> </a:t>
            </a:r>
          </a:p>
          <a:p>
            <a:pPr algn="ctr"/>
            <a:r>
              <a:rPr lang="en-US" altLang="en-US" dirty="0" err="1"/>
              <a:t>khắp</a:t>
            </a:r>
            <a:r>
              <a:rPr lang="en-US" altLang="en-US" dirty="0"/>
              <a:t> </a:t>
            </a:r>
            <a:r>
              <a:rPr lang="en-US" altLang="en-US" dirty="0" err="1"/>
              <a:t>toàn</a:t>
            </a:r>
            <a:r>
              <a:rPr lang="en-US" altLang="en-US" dirty="0"/>
              <a:t> </a:t>
            </a:r>
            <a:r>
              <a:rPr lang="en-US" altLang="en-US" dirty="0" err="1"/>
              <a:t>quốc,xuất</a:t>
            </a:r>
            <a:r>
              <a:rPr lang="en-US" altLang="en-US" dirty="0"/>
              <a:t> </a:t>
            </a:r>
            <a:r>
              <a:rPr lang="en-US" altLang="en-US" dirty="0" err="1"/>
              <a:t>hiện</a:t>
            </a:r>
            <a:r>
              <a:rPr lang="en-US" altLang="en-US" dirty="0"/>
              <a:t> </a:t>
            </a:r>
            <a:r>
              <a:rPr lang="en-US" altLang="en-US" dirty="0" err="1"/>
              <a:t>nhiều</a:t>
            </a:r>
            <a:endParaRPr lang="en-US" altLang="en-US" dirty="0"/>
          </a:p>
          <a:p>
            <a:pPr algn="ctr"/>
            <a:r>
              <a:rPr lang="en-US" altLang="en-US" dirty="0"/>
              <a:t> </a:t>
            </a:r>
            <a:r>
              <a:rPr lang="en-US" altLang="en-US" dirty="0" err="1"/>
              <a:t>tổ</a:t>
            </a:r>
            <a:r>
              <a:rPr lang="en-US" altLang="en-US" dirty="0"/>
              <a:t> </a:t>
            </a:r>
            <a:r>
              <a:rPr lang="en-US" altLang="en-US" dirty="0" err="1"/>
              <a:t>chức</a:t>
            </a:r>
            <a:r>
              <a:rPr lang="en-US" altLang="en-US" dirty="0"/>
              <a:t> : </a:t>
            </a:r>
            <a:r>
              <a:rPr lang="en-US" altLang="en-US" dirty="0" err="1"/>
              <a:t>Công</a:t>
            </a:r>
            <a:r>
              <a:rPr lang="en-US" altLang="en-US" dirty="0"/>
              <a:t> </a:t>
            </a:r>
            <a:r>
              <a:rPr lang="en-US" altLang="en-US" dirty="0" err="1"/>
              <a:t>hội</a:t>
            </a:r>
            <a:r>
              <a:rPr lang="en-US" altLang="en-US" dirty="0"/>
              <a:t>, </a:t>
            </a:r>
            <a:r>
              <a:rPr lang="en-US" altLang="en-US" dirty="0" err="1"/>
              <a:t>nông</a:t>
            </a:r>
            <a:r>
              <a:rPr lang="en-US" altLang="en-US" dirty="0"/>
              <a:t> </a:t>
            </a:r>
            <a:r>
              <a:rPr lang="en-US" altLang="en-US" dirty="0" err="1"/>
              <a:t>hội</a:t>
            </a:r>
            <a:r>
              <a:rPr lang="en-US" altLang="en-US"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wheel(4)">
                                      <p:cBhvr>
                                        <p:cTn id="7" dur="20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Oval 2">
            <a:extLst>
              <a:ext uri="{FF2B5EF4-FFF2-40B4-BE49-F238E27FC236}">
                <a16:creationId xmlns:a16="http://schemas.microsoft.com/office/drawing/2014/main" id="{B04FE5B6-4C26-8B42-73F8-4AEBE94C566A}"/>
              </a:ext>
            </a:extLst>
          </p:cNvPr>
          <p:cNvSpPr>
            <a:spLocks noChangeArrowheads="1"/>
          </p:cNvSpPr>
          <p:nvPr/>
        </p:nvSpPr>
        <p:spPr bwMode="auto">
          <a:xfrm>
            <a:off x="2667000" y="0"/>
            <a:ext cx="6705600" cy="2895600"/>
          </a:xfrm>
          <a:prstGeom prst="ellipse">
            <a:avLst/>
          </a:prstGeom>
          <a:solidFill>
            <a:srgbClr val="CCFF66"/>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a:solidFill>
                  <a:srgbClr val="FF0000"/>
                </a:solidFill>
              </a:rPr>
              <a:t>Theo em những hoạt động </a:t>
            </a:r>
          </a:p>
          <a:p>
            <a:pPr algn="ctr"/>
            <a:r>
              <a:rPr lang="en-US" altLang="en-US">
                <a:solidFill>
                  <a:srgbClr val="FF0000"/>
                </a:solidFill>
              </a:rPr>
              <a:t>của Người ở Trung Quốc có tác dụng </a:t>
            </a:r>
          </a:p>
          <a:p>
            <a:pPr algn="ctr"/>
            <a:r>
              <a:rPr lang="en-US" altLang="en-US">
                <a:solidFill>
                  <a:srgbClr val="FF0000"/>
                </a:solidFill>
              </a:rPr>
              <a:t>gì cho cho cách mạng Việt Nam?</a:t>
            </a:r>
          </a:p>
        </p:txBody>
      </p:sp>
      <p:sp>
        <p:nvSpPr>
          <p:cNvPr id="75779" name="AutoShape 3">
            <a:extLst>
              <a:ext uri="{FF2B5EF4-FFF2-40B4-BE49-F238E27FC236}">
                <a16:creationId xmlns:a16="http://schemas.microsoft.com/office/drawing/2014/main" id="{E1F7FDA5-C81D-C5B4-DE95-3E8F5FD05328}"/>
              </a:ext>
            </a:extLst>
          </p:cNvPr>
          <p:cNvSpPr>
            <a:spLocks noChangeArrowheads="1"/>
          </p:cNvSpPr>
          <p:nvPr/>
        </p:nvSpPr>
        <p:spPr bwMode="auto">
          <a:xfrm>
            <a:off x="2819400" y="1219200"/>
            <a:ext cx="6781800" cy="4038600"/>
          </a:xfrm>
          <a:prstGeom prst="horizontalScroll">
            <a:avLst>
              <a:gd name="adj" fmla="val 125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3600" dirty="0">
                <a:solidFill>
                  <a:schemeClr val="accent2"/>
                </a:solidFill>
              </a:rPr>
              <a:t>-</a:t>
            </a:r>
            <a:r>
              <a:rPr lang="en-US" altLang="en-US" sz="3600" dirty="0" err="1">
                <a:solidFill>
                  <a:schemeClr val="accent2"/>
                </a:solidFill>
              </a:rPr>
              <a:t>Chuẩn</a:t>
            </a:r>
            <a:r>
              <a:rPr lang="en-US" altLang="en-US" sz="3600" dirty="0">
                <a:solidFill>
                  <a:schemeClr val="accent2"/>
                </a:solidFill>
              </a:rPr>
              <a:t> </a:t>
            </a:r>
            <a:r>
              <a:rPr lang="en-US" altLang="en-US" sz="3600" dirty="0" err="1">
                <a:solidFill>
                  <a:schemeClr val="accent2"/>
                </a:solidFill>
              </a:rPr>
              <a:t>bị</a:t>
            </a:r>
            <a:r>
              <a:rPr lang="en-US" altLang="en-US" sz="3600" dirty="0">
                <a:solidFill>
                  <a:schemeClr val="accent2"/>
                </a:solidFill>
              </a:rPr>
              <a:t> </a:t>
            </a:r>
            <a:r>
              <a:rPr lang="en-US" altLang="en-US" sz="3600" dirty="0" err="1">
                <a:solidFill>
                  <a:schemeClr val="accent2"/>
                </a:solidFill>
              </a:rPr>
              <a:t>về</a:t>
            </a:r>
            <a:r>
              <a:rPr lang="en-US" altLang="en-US" sz="3600" dirty="0">
                <a:solidFill>
                  <a:schemeClr val="accent2"/>
                </a:solidFill>
              </a:rPr>
              <a:t> </a:t>
            </a:r>
            <a:r>
              <a:rPr lang="en-US" altLang="en-US" sz="3600" dirty="0" err="1">
                <a:solidFill>
                  <a:schemeClr val="accent2"/>
                </a:solidFill>
              </a:rPr>
              <a:t>mặt</a:t>
            </a:r>
            <a:r>
              <a:rPr lang="en-US" altLang="en-US" sz="3600" dirty="0">
                <a:solidFill>
                  <a:schemeClr val="accent2"/>
                </a:solidFill>
              </a:rPr>
              <a:t> </a:t>
            </a:r>
            <a:r>
              <a:rPr lang="en-US" altLang="en-US" sz="3600" b="1" dirty="0" err="1">
                <a:solidFill>
                  <a:srgbClr val="FF0000"/>
                </a:solidFill>
              </a:rPr>
              <a:t>tổ</a:t>
            </a:r>
            <a:r>
              <a:rPr lang="en-US" altLang="en-US" sz="3600" b="1" dirty="0">
                <a:solidFill>
                  <a:srgbClr val="FF0000"/>
                </a:solidFill>
              </a:rPr>
              <a:t> </a:t>
            </a:r>
            <a:r>
              <a:rPr lang="en-US" altLang="en-US" sz="3600" b="1" dirty="0" err="1">
                <a:solidFill>
                  <a:srgbClr val="FF0000"/>
                </a:solidFill>
              </a:rPr>
              <a:t>chức</a:t>
            </a:r>
            <a:r>
              <a:rPr lang="en-US" altLang="en-US" sz="3600" dirty="0">
                <a:solidFill>
                  <a:schemeClr val="accent2"/>
                </a:solidFill>
              </a:rPr>
              <a:t>,</a:t>
            </a:r>
          </a:p>
          <a:p>
            <a:pPr algn="ctr"/>
            <a:r>
              <a:rPr lang="en-US" altLang="en-US" sz="3600" dirty="0" err="1">
                <a:solidFill>
                  <a:schemeClr val="accent2"/>
                </a:solidFill>
              </a:rPr>
              <a:t>cho</a:t>
            </a:r>
            <a:r>
              <a:rPr lang="en-US" altLang="en-US" sz="3600" dirty="0">
                <a:solidFill>
                  <a:schemeClr val="accent2"/>
                </a:solidFill>
              </a:rPr>
              <a:t> </a:t>
            </a:r>
            <a:r>
              <a:rPr lang="en-US" altLang="en-US" sz="3600" dirty="0" err="1">
                <a:solidFill>
                  <a:schemeClr val="accent2"/>
                </a:solidFill>
              </a:rPr>
              <a:t>sự</a:t>
            </a:r>
            <a:r>
              <a:rPr lang="en-US" altLang="en-US" sz="3600" dirty="0">
                <a:solidFill>
                  <a:schemeClr val="accent2"/>
                </a:solidFill>
              </a:rPr>
              <a:t> </a:t>
            </a:r>
            <a:r>
              <a:rPr lang="en-US" altLang="en-US" sz="3600" dirty="0" err="1">
                <a:solidFill>
                  <a:schemeClr val="accent2"/>
                </a:solidFill>
              </a:rPr>
              <a:t>thành</a:t>
            </a:r>
            <a:r>
              <a:rPr lang="en-US" altLang="en-US" sz="3600" dirty="0">
                <a:solidFill>
                  <a:schemeClr val="accent2"/>
                </a:solidFill>
              </a:rPr>
              <a:t> </a:t>
            </a:r>
            <a:r>
              <a:rPr lang="en-US" altLang="en-US" sz="3600" dirty="0" err="1">
                <a:solidFill>
                  <a:schemeClr val="accent2"/>
                </a:solidFill>
              </a:rPr>
              <a:t>lập</a:t>
            </a:r>
            <a:r>
              <a:rPr lang="en-US" altLang="en-US" sz="3600" dirty="0">
                <a:solidFill>
                  <a:schemeClr val="accent2"/>
                </a:solidFill>
              </a:rPr>
              <a:t> </a:t>
            </a:r>
          </a:p>
          <a:p>
            <a:pPr algn="ctr"/>
            <a:r>
              <a:rPr lang="en-US" altLang="en-US" sz="3600" dirty="0" err="1">
                <a:solidFill>
                  <a:schemeClr val="accent2"/>
                </a:solidFill>
              </a:rPr>
              <a:t>Đảng</a:t>
            </a:r>
            <a:r>
              <a:rPr lang="en-US" altLang="en-US" sz="3600" dirty="0">
                <a:solidFill>
                  <a:schemeClr val="accent2"/>
                </a:solidFill>
              </a:rPr>
              <a:t> </a:t>
            </a:r>
            <a:r>
              <a:rPr lang="en-US" altLang="en-US" sz="3600" dirty="0" err="1">
                <a:solidFill>
                  <a:schemeClr val="accent2"/>
                </a:solidFill>
              </a:rPr>
              <a:t>cộng</a:t>
            </a:r>
            <a:r>
              <a:rPr lang="en-US" altLang="en-US" sz="3600" dirty="0">
                <a:solidFill>
                  <a:schemeClr val="accent2"/>
                </a:solidFill>
              </a:rPr>
              <a:t> </a:t>
            </a:r>
            <a:r>
              <a:rPr lang="en-US" altLang="en-US" sz="3600" dirty="0" err="1">
                <a:solidFill>
                  <a:schemeClr val="accent2"/>
                </a:solidFill>
              </a:rPr>
              <a:t>sản</a:t>
            </a:r>
            <a:r>
              <a:rPr lang="en-US" altLang="en-US" sz="3600" dirty="0">
                <a:solidFill>
                  <a:schemeClr val="accent2"/>
                </a:solidFill>
              </a:rPr>
              <a:t> </a:t>
            </a:r>
            <a:r>
              <a:rPr lang="en-US" altLang="en-US" sz="3600" dirty="0" err="1">
                <a:solidFill>
                  <a:schemeClr val="accent2"/>
                </a:solidFill>
              </a:rPr>
              <a:t>Việt</a:t>
            </a:r>
            <a:r>
              <a:rPr lang="en-US" altLang="en-US" sz="3600" dirty="0">
                <a:solidFill>
                  <a:schemeClr val="accent2"/>
                </a:solidFill>
              </a:rPr>
              <a: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wheel(4)">
                                      <p:cBhvr>
                                        <p:cTn id="7" dur="2000"/>
                                        <p:tgtEl>
                                          <p:spTgt spid="75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75778"/>
                                        </p:tgtEl>
                                      </p:cBhvr>
                                    </p:animEffect>
                                    <p:set>
                                      <p:cBhvr>
                                        <p:cTn id="12" dur="1" fill="hold">
                                          <p:stCondLst>
                                            <p:cond delay="499"/>
                                          </p:stCondLst>
                                        </p:cTn>
                                        <p:tgtEl>
                                          <p:spTgt spid="7577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75779"/>
                                        </p:tgtEl>
                                        <p:attrNameLst>
                                          <p:attrName>style.visibility</p:attrName>
                                        </p:attrNameLst>
                                      </p:cBhvr>
                                      <p:to>
                                        <p:strVal val="visible"/>
                                      </p:to>
                                    </p:set>
                                    <p:animEffect transition="in" filter="wedge">
                                      <p:cBhvr>
                                        <p:cTn id="17" dur="20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P spid="75778" grpId="1" animBg="1"/>
      <p:bldP spid="7577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5128" name="Group 5127"/>
          <p:cNvGrpSpPr/>
          <p:nvPr/>
        </p:nvGrpSpPr>
        <p:grpSpPr>
          <a:xfrm>
            <a:off x="186690" y="204470"/>
            <a:ext cx="10181590" cy="5176441"/>
            <a:chOff x="192" y="480"/>
            <a:chExt cx="5379" cy="3345"/>
          </a:xfrm>
          <a:solidFill>
            <a:schemeClr val="accent3">
              <a:lumMod val="10000"/>
            </a:schemeClr>
          </a:solidFill>
        </p:grpSpPr>
        <p:sp>
          <p:nvSpPr>
            <p:cNvPr id="5129" name="Text Box 5128"/>
            <p:cNvSpPr txBox="1"/>
            <p:nvPr/>
          </p:nvSpPr>
          <p:spPr>
            <a:xfrm>
              <a:off x="768" y="480"/>
              <a:ext cx="4080" cy="297"/>
            </a:xfrm>
            <a:prstGeom prst="rect">
              <a:avLst/>
            </a:prstGeom>
            <a:grpFill/>
            <a:ln w="9525">
              <a:noFill/>
            </a:ln>
          </p:spPr>
          <p:txBody>
            <a:bodyPr>
              <a:spAutoFit/>
            </a:bodyPr>
            <a:lstStyle/>
            <a:p>
              <a:pPr algn="ctr">
                <a:spcBef>
                  <a:spcPct val="50000"/>
                </a:spcBef>
              </a:pPr>
              <a:r>
                <a:rPr sz="2400">
                  <a:solidFill>
                    <a:srgbClr val="FFFF00"/>
                  </a:solidFill>
                  <a:ea typeface="Arial" panose="020B0604020202020204" pitchFamily="34" charset="0"/>
                  <a:cs typeface="Arial" panose="020B0604020202020204" pitchFamily="34" charset="0"/>
                </a:rPr>
                <a:t>PHONG TRÀO “</a:t>
              </a:r>
              <a:r>
                <a:rPr sz="2400" b="1">
                  <a:solidFill>
                    <a:srgbClr val="FFFF00"/>
                  </a:solidFill>
                  <a:ea typeface="Arial" panose="020B0604020202020204" pitchFamily="34" charset="0"/>
                  <a:cs typeface="Arial" panose="020B0604020202020204" pitchFamily="34" charset="0"/>
                </a:rPr>
                <a:t>VÔ SẢN HOÁ</a:t>
              </a:r>
              <a:r>
                <a:rPr sz="2400">
                  <a:solidFill>
                    <a:srgbClr val="FFFF00"/>
                  </a:solidFill>
                  <a:ea typeface="Arial" panose="020B0604020202020204" pitchFamily="34" charset="0"/>
                  <a:cs typeface="Arial" panose="020B0604020202020204" pitchFamily="34" charset="0"/>
                </a:rPr>
                <a:t>” 1928 - 1929</a:t>
              </a:r>
            </a:p>
          </p:txBody>
        </p:sp>
        <p:grpSp>
          <p:nvGrpSpPr>
            <p:cNvPr id="5130" name="Group 5129"/>
            <p:cNvGrpSpPr/>
            <p:nvPr/>
          </p:nvGrpSpPr>
          <p:grpSpPr>
            <a:xfrm>
              <a:off x="192" y="864"/>
              <a:ext cx="1927" cy="2961"/>
              <a:chOff x="192" y="960"/>
              <a:chExt cx="1927" cy="2961"/>
            </a:xfrm>
            <a:grpFill/>
          </p:grpSpPr>
          <p:pic>
            <p:nvPicPr>
              <p:cNvPr id="8" name="Picture 15" descr="Nguyen_Van_Cu"/>
              <p:cNvPicPr>
                <a:picLocks noChangeAspect="1"/>
              </p:cNvPicPr>
              <p:nvPr/>
            </p:nvPicPr>
            <p:blipFill>
              <a:blip r:embed="rId2"/>
              <a:stretch>
                <a:fillRect/>
              </a:stretch>
            </p:blipFill>
            <p:spPr>
              <a:xfrm>
                <a:off x="240" y="960"/>
                <a:ext cx="1879" cy="2496"/>
              </a:xfrm>
              <a:prstGeom prst="rect">
                <a:avLst/>
              </a:prstGeom>
              <a:grpFill/>
              <a:ln w="38100" cap="flat" cmpd="sng">
                <a:solidFill>
                  <a:srgbClr val="CC0000"/>
                </a:solidFill>
                <a:prstDash val="solid"/>
                <a:miter/>
                <a:headEnd type="none" w="med" len="med"/>
                <a:tailEnd type="none" w="med" len="med"/>
              </a:ln>
            </p:spPr>
          </p:pic>
          <p:sp>
            <p:nvSpPr>
              <p:cNvPr id="5132" name="Text Box 5131"/>
              <p:cNvSpPr txBox="1"/>
              <p:nvPr/>
            </p:nvSpPr>
            <p:spPr>
              <a:xfrm>
                <a:off x="192" y="3504"/>
                <a:ext cx="1872" cy="417"/>
              </a:xfrm>
              <a:prstGeom prst="rect">
                <a:avLst/>
              </a:prstGeom>
              <a:grpFill/>
              <a:ln w="9525">
                <a:noFill/>
              </a:ln>
            </p:spPr>
            <p:txBody>
              <a:bodyPr>
                <a:spAutoFit/>
              </a:bodyPr>
              <a:lstStyle/>
              <a:p>
                <a:pPr algn="ctr">
                  <a:spcBef>
                    <a:spcPct val="50000"/>
                  </a:spcBef>
                </a:pPr>
                <a:r>
                  <a:rPr sz="1600" b="1">
                    <a:solidFill>
                      <a:srgbClr val="FFFF00"/>
                    </a:solidFill>
                    <a:ea typeface="Arial" panose="020B0604020202020204" pitchFamily="34" charset="0"/>
                    <a:cs typeface="Arial" panose="020B0604020202020204" pitchFamily="34" charset="0"/>
                  </a:rPr>
                  <a:t>NGUYỄN VĂN CỪ</a:t>
                </a:r>
                <a:r>
                  <a:rPr lang="en-US" sz="1600" b="1">
                    <a:solidFill>
                      <a:srgbClr val="FFFF00"/>
                    </a:solidFill>
                    <a:ea typeface="Arial" panose="020B0604020202020204" pitchFamily="34" charset="0"/>
                    <a:cs typeface="Arial" panose="020B0604020202020204" pitchFamily="34" charset="0"/>
                  </a:rPr>
                  <a:t>: </a:t>
                </a:r>
                <a:r>
                  <a:rPr dirty="0" err="1">
                    <a:solidFill>
                      <a:srgbClr val="FFFF00"/>
                    </a:solidFill>
                    <a:ea typeface="Arial" panose="020B0604020202020204" pitchFamily="34" charset="0"/>
                    <a:cs typeface="Arial" panose="020B0604020202020204" pitchFamily="34" charset="0"/>
                  </a:rPr>
                  <a:t>Làm</a:t>
                </a:r>
                <a:r>
                  <a:rPr>
                    <a:solidFill>
                      <a:srgbClr val="FFFF00"/>
                    </a:solidFill>
                    <a:ea typeface="Arial" panose="020B0604020202020204" pitchFamily="34" charset="0"/>
                    <a:cs typeface="Arial" panose="020B0604020202020204" pitchFamily="34" charset="0"/>
                  </a:rPr>
                  <a:t> ở </a:t>
                </a:r>
                <a:r>
                  <a:rPr dirty="0" err="1">
                    <a:solidFill>
                      <a:srgbClr val="FFFF00"/>
                    </a:solidFill>
                    <a:ea typeface="Arial" panose="020B0604020202020204" pitchFamily="34" charset="0"/>
                    <a:cs typeface="Arial" panose="020B0604020202020204" pitchFamily="34" charset="0"/>
                  </a:rPr>
                  <a:t>mỏ</a:t>
                </a:r>
                <a:r>
                  <a:rPr>
                    <a:solidFill>
                      <a:srgbClr val="FFFF00"/>
                    </a:solidFill>
                    <a:ea typeface="Arial" panose="020B0604020202020204" pitchFamily="34" charset="0"/>
                    <a:cs typeface="Arial" panose="020B0604020202020204" pitchFamily="34" charset="0"/>
                  </a:rPr>
                  <a:t> than </a:t>
                </a:r>
                <a:r>
                  <a:rPr dirty="0" err="1">
                    <a:solidFill>
                      <a:srgbClr val="FFFF00"/>
                    </a:solidFill>
                    <a:ea typeface="Arial" panose="020B0604020202020204" pitchFamily="34" charset="0"/>
                    <a:cs typeface="Arial" panose="020B0604020202020204" pitchFamily="34" charset="0"/>
                  </a:rPr>
                  <a:t>Mạo</a:t>
                </a:r>
                <a:r>
                  <a:rPr>
                    <a:solidFill>
                      <a:srgbClr val="FFFF00"/>
                    </a:solidFill>
                    <a:ea typeface="Arial" panose="020B0604020202020204" pitchFamily="34" charset="0"/>
                    <a:cs typeface="Arial" panose="020B0604020202020204" pitchFamily="34" charset="0"/>
                  </a:rPr>
                  <a:t> </a:t>
                </a:r>
                <a:r>
                  <a:rPr dirty="0" err="1">
                    <a:solidFill>
                      <a:srgbClr val="FFFF00"/>
                    </a:solidFill>
                    <a:ea typeface="Arial" panose="020B0604020202020204" pitchFamily="34" charset="0"/>
                    <a:cs typeface="Arial" panose="020B0604020202020204" pitchFamily="34" charset="0"/>
                  </a:rPr>
                  <a:t>Khê</a:t>
                </a:r>
                <a:r>
                  <a:rPr>
                    <a:solidFill>
                      <a:srgbClr val="FFFF00"/>
                    </a:solidFill>
                    <a:ea typeface="Arial" panose="020B0604020202020204" pitchFamily="34" charset="0"/>
                    <a:cs typeface="Arial" panose="020B0604020202020204" pitchFamily="34" charset="0"/>
                  </a:rPr>
                  <a:t> </a:t>
                </a:r>
                <a:r>
                  <a:rPr dirty="0" err="1">
                    <a:solidFill>
                      <a:srgbClr val="FFFF00"/>
                    </a:solidFill>
                    <a:ea typeface="Arial" panose="020B0604020202020204" pitchFamily="34" charset="0"/>
                    <a:cs typeface="Arial" panose="020B0604020202020204" pitchFamily="34" charset="0"/>
                  </a:rPr>
                  <a:t>Quảng</a:t>
                </a:r>
                <a:r>
                  <a:rPr>
                    <a:solidFill>
                      <a:srgbClr val="FFFF00"/>
                    </a:solidFill>
                    <a:ea typeface="Arial" panose="020B0604020202020204" pitchFamily="34" charset="0"/>
                    <a:cs typeface="Arial" panose="020B0604020202020204" pitchFamily="34" charset="0"/>
                  </a:rPr>
                  <a:t> </a:t>
                </a:r>
                <a:r>
                  <a:rPr dirty="0" err="1">
                    <a:solidFill>
                      <a:srgbClr val="FFFF00"/>
                    </a:solidFill>
                    <a:ea typeface="Arial" panose="020B0604020202020204" pitchFamily="34" charset="0"/>
                    <a:cs typeface="Arial" panose="020B0604020202020204" pitchFamily="34" charset="0"/>
                  </a:rPr>
                  <a:t>Ninh</a:t>
                </a:r>
              </a:p>
            </p:txBody>
          </p:sp>
        </p:grpSp>
        <p:grpSp>
          <p:nvGrpSpPr>
            <p:cNvPr id="5133" name="Group 5132"/>
            <p:cNvGrpSpPr/>
            <p:nvPr/>
          </p:nvGrpSpPr>
          <p:grpSpPr>
            <a:xfrm>
              <a:off x="2119" y="864"/>
              <a:ext cx="1721" cy="2961"/>
              <a:chOff x="2119" y="864"/>
              <a:chExt cx="1721" cy="2961"/>
            </a:xfrm>
            <a:grpFill/>
          </p:grpSpPr>
          <p:pic>
            <p:nvPicPr>
              <p:cNvPr id="9" name="Picture 16" descr="37"/>
              <p:cNvPicPr>
                <a:picLocks noChangeAspect="1"/>
              </p:cNvPicPr>
              <p:nvPr/>
            </p:nvPicPr>
            <p:blipFill>
              <a:blip r:embed="rId3">
                <a:grayscl/>
                <a:lum bright="-6000" contrast="12000"/>
              </a:blip>
              <a:srcRect l="5226" t="3773" r="5934" b="11322"/>
              <a:stretch>
                <a:fillRect/>
              </a:stretch>
            </p:blipFill>
            <p:spPr>
              <a:xfrm>
                <a:off x="2160" y="864"/>
                <a:ext cx="1680" cy="2496"/>
              </a:xfrm>
              <a:prstGeom prst="rect">
                <a:avLst/>
              </a:prstGeom>
              <a:grpFill/>
              <a:ln w="38100" cap="flat" cmpd="sng">
                <a:solidFill>
                  <a:srgbClr val="CC0000"/>
                </a:solidFill>
                <a:prstDash val="solid"/>
                <a:miter/>
                <a:headEnd type="none" w="med" len="med"/>
                <a:tailEnd type="none" w="med" len="med"/>
              </a:ln>
            </p:spPr>
          </p:pic>
          <p:sp>
            <p:nvSpPr>
              <p:cNvPr id="5135" name="Text Box 5134"/>
              <p:cNvSpPr txBox="1"/>
              <p:nvPr/>
            </p:nvSpPr>
            <p:spPr>
              <a:xfrm>
                <a:off x="2119" y="3408"/>
                <a:ext cx="1711" cy="417"/>
              </a:xfrm>
              <a:prstGeom prst="rect">
                <a:avLst/>
              </a:prstGeom>
              <a:grpFill/>
              <a:ln w="9525">
                <a:noFill/>
              </a:ln>
            </p:spPr>
            <p:txBody>
              <a:bodyPr wrap="square">
                <a:spAutoFit/>
              </a:bodyPr>
              <a:lstStyle/>
              <a:p>
                <a:pPr algn="ctr">
                  <a:spcBef>
                    <a:spcPct val="50000"/>
                  </a:spcBef>
                </a:pPr>
                <a:r>
                  <a:rPr>
                    <a:solidFill>
                      <a:srgbClr val="FFFF00"/>
                    </a:solidFill>
                    <a:ea typeface="Arial" panose="020B0604020202020204" pitchFamily="34" charset="0"/>
                    <a:cs typeface="Arial" panose="020B0604020202020204" pitchFamily="34" charset="0"/>
                  </a:rPr>
                  <a:t>NGÔ GIA TỰ</a:t>
                </a:r>
                <a:r>
                  <a:rPr lang="en-US">
                    <a:solidFill>
                      <a:srgbClr val="FFFF00"/>
                    </a:solidFill>
                    <a:ea typeface="Arial" panose="020B0604020202020204" pitchFamily="34" charset="0"/>
                    <a:cs typeface="Arial" panose="020B0604020202020204" pitchFamily="34" charset="0"/>
                  </a:rPr>
                  <a:t>: </a:t>
                </a:r>
                <a:r>
                  <a:rPr dirty="0" err="1">
                    <a:solidFill>
                      <a:srgbClr val="FFFF00"/>
                    </a:solidFill>
                    <a:ea typeface="Arial" panose="020B0604020202020204" pitchFamily="34" charset="0"/>
                    <a:cs typeface="Arial" panose="020B0604020202020204" pitchFamily="34" charset="0"/>
                  </a:rPr>
                  <a:t>Làm</a:t>
                </a:r>
                <a:r>
                  <a:rPr>
                    <a:solidFill>
                      <a:srgbClr val="FFFF00"/>
                    </a:solidFill>
                    <a:ea typeface="Arial" panose="020B0604020202020204" pitchFamily="34" charset="0"/>
                    <a:cs typeface="Arial" panose="020B0604020202020204" pitchFamily="34" charset="0"/>
                  </a:rPr>
                  <a:t> </a:t>
                </a:r>
                <a:r>
                  <a:rPr dirty="0" err="1">
                    <a:solidFill>
                      <a:srgbClr val="FFFF00"/>
                    </a:solidFill>
                    <a:ea typeface="Arial" panose="020B0604020202020204" pitchFamily="34" charset="0"/>
                    <a:cs typeface="Arial" panose="020B0604020202020204" pitchFamily="34" charset="0"/>
                  </a:rPr>
                  <a:t>công</a:t>
                </a:r>
                <a:r>
                  <a:rPr>
                    <a:solidFill>
                      <a:srgbClr val="FFFF00"/>
                    </a:solidFill>
                    <a:ea typeface="Arial" panose="020B0604020202020204" pitchFamily="34" charset="0"/>
                    <a:cs typeface="Arial" panose="020B0604020202020204" pitchFamily="34" charset="0"/>
                  </a:rPr>
                  <a:t> </a:t>
                </a:r>
                <a:r>
                  <a:rPr dirty="0" err="1">
                    <a:solidFill>
                      <a:srgbClr val="FFFF00"/>
                    </a:solidFill>
                    <a:ea typeface="Arial" panose="020B0604020202020204" pitchFamily="34" charset="0"/>
                    <a:cs typeface="Arial" panose="020B0604020202020204" pitchFamily="34" charset="0"/>
                  </a:rPr>
                  <a:t>nhân</a:t>
                </a:r>
                <a:r>
                  <a:rPr>
                    <a:solidFill>
                      <a:srgbClr val="FFFF00"/>
                    </a:solidFill>
                    <a:ea typeface="Arial" panose="020B0604020202020204" pitchFamily="34" charset="0"/>
                    <a:cs typeface="Arial" panose="020B0604020202020204" pitchFamily="34" charset="0"/>
                  </a:rPr>
                  <a:t> </a:t>
                </a:r>
                <a:r>
                  <a:rPr dirty="0" err="1">
                    <a:solidFill>
                      <a:srgbClr val="FFFF00"/>
                    </a:solidFill>
                    <a:ea typeface="Arial" panose="020B0604020202020204" pitchFamily="34" charset="0"/>
                    <a:cs typeface="Arial" panose="020B0604020202020204" pitchFamily="34" charset="0"/>
                  </a:rPr>
                  <a:t>khuân</a:t>
                </a:r>
                <a:r>
                  <a:rPr>
                    <a:solidFill>
                      <a:srgbClr val="FFFF00"/>
                    </a:solidFill>
                    <a:ea typeface="Arial" panose="020B0604020202020204" pitchFamily="34" charset="0"/>
                    <a:cs typeface="Arial" panose="020B0604020202020204" pitchFamily="34" charset="0"/>
                  </a:rPr>
                  <a:t> </a:t>
                </a:r>
                <a:r>
                  <a:rPr dirty="0" err="1">
                    <a:solidFill>
                      <a:srgbClr val="FFFF00"/>
                    </a:solidFill>
                    <a:ea typeface="Arial" panose="020B0604020202020204" pitchFamily="34" charset="0"/>
                    <a:cs typeface="Arial" panose="020B0604020202020204" pitchFamily="34" charset="0"/>
                  </a:rPr>
                  <a:t>vác</a:t>
                </a:r>
                <a:r>
                  <a:rPr>
                    <a:solidFill>
                      <a:srgbClr val="FFFF00"/>
                    </a:solidFill>
                    <a:ea typeface="Arial" panose="020B0604020202020204" pitchFamily="34" charset="0"/>
                    <a:cs typeface="Arial" panose="020B0604020202020204" pitchFamily="34" charset="0"/>
                  </a:rPr>
                  <a:t> ở </a:t>
                </a:r>
                <a:r>
                  <a:rPr dirty="0" err="1">
                    <a:solidFill>
                      <a:srgbClr val="FFFF00"/>
                    </a:solidFill>
                    <a:ea typeface="Arial" panose="020B0604020202020204" pitchFamily="34" charset="0"/>
                    <a:cs typeface="Arial" panose="020B0604020202020204" pitchFamily="34" charset="0"/>
                  </a:rPr>
                  <a:t>Sài</a:t>
                </a:r>
                <a:r>
                  <a:rPr>
                    <a:solidFill>
                      <a:srgbClr val="FFFF00"/>
                    </a:solidFill>
                    <a:ea typeface="Arial" panose="020B0604020202020204" pitchFamily="34" charset="0"/>
                    <a:cs typeface="Arial" panose="020B0604020202020204" pitchFamily="34" charset="0"/>
                  </a:rPr>
                  <a:t> </a:t>
                </a:r>
                <a:r>
                  <a:rPr dirty="0" err="1">
                    <a:solidFill>
                      <a:srgbClr val="FFFF00"/>
                    </a:solidFill>
                    <a:ea typeface="Arial" panose="020B0604020202020204" pitchFamily="34" charset="0"/>
                    <a:cs typeface="Arial" panose="020B0604020202020204" pitchFamily="34" charset="0"/>
                  </a:rPr>
                  <a:t>Gòn</a:t>
                </a:r>
              </a:p>
            </p:txBody>
          </p:sp>
        </p:grpSp>
        <p:grpSp>
          <p:nvGrpSpPr>
            <p:cNvPr id="5136" name="Group 5135"/>
            <p:cNvGrpSpPr/>
            <p:nvPr/>
          </p:nvGrpSpPr>
          <p:grpSpPr>
            <a:xfrm>
              <a:off x="3888" y="864"/>
              <a:ext cx="1683" cy="2961"/>
              <a:chOff x="3888" y="864"/>
              <a:chExt cx="1683" cy="2961"/>
            </a:xfrm>
            <a:grpFill/>
          </p:grpSpPr>
          <p:pic>
            <p:nvPicPr>
              <p:cNvPr id="15" name="Picture 24" descr="Nguyen Duc Canh"/>
              <p:cNvPicPr>
                <a:picLocks noChangeAspect="1"/>
              </p:cNvPicPr>
              <p:nvPr/>
            </p:nvPicPr>
            <p:blipFill>
              <a:blip r:embed="rId4"/>
              <a:stretch>
                <a:fillRect/>
              </a:stretch>
            </p:blipFill>
            <p:spPr>
              <a:xfrm>
                <a:off x="3888" y="864"/>
                <a:ext cx="1683" cy="2496"/>
              </a:xfrm>
              <a:prstGeom prst="rect">
                <a:avLst/>
              </a:prstGeom>
              <a:grpFill/>
              <a:ln w="38100" cap="flat" cmpd="sng">
                <a:solidFill>
                  <a:srgbClr val="CC0000"/>
                </a:solidFill>
                <a:prstDash val="solid"/>
                <a:miter/>
                <a:headEnd type="none" w="med" len="med"/>
                <a:tailEnd type="none" w="med" len="med"/>
              </a:ln>
            </p:spPr>
          </p:pic>
          <p:sp>
            <p:nvSpPr>
              <p:cNvPr id="5138" name="Text Box 5137"/>
              <p:cNvSpPr txBox="1"/>
              <p:nvPr/>
            </p:nvSpPr>
            <p:spPr>
              <a:xfrm>
                <a:off x="3888" y="3408"/>
                <a:ext cx="1632" cy="417"/>
              </a:xfrm>
              <a:prstGeom prst="rect">
                <a:avLst/>
              </a:prstGeom>
              <a:grpFill/>
              <a:ln w="9525">
                <a:noFill/>
              </a:ln>
            </p:spPr>
            <p:txBody>
              <a:bodyPr>
                <a:spAutoFit/>
              </a:bodyPr>
              <a:lstStyle/>
              <a:p>
                <a:pPr algn="ctr">
                  <a:spcBef>
                    <a:spcPct val="50000"/>
                  </a:spcBef>
                </a:pPr>
                <a:r>
                  <a:rPr>
                    <a:solidFill>
                      <a:srgbClr val="FFFF00"/>
                    </a:solidFill>
                    <a:ea typeface="Arial" panose="020B0604020202020204" pitchFamily="34" charset="0"/>
                    <a:cs typeface="Arial" panose="020B0604020202020204" pitchFamily="34" charset="0"/>
                  </a:rPr>
                  <a:t>NGUYỄN ĐỨC CẢNH</a:t>
                </a:r>
                <a:r>
                  <a:rPr lang="en-US">
                    <a:solidFill>
                      <a:srgbClr val="FFFF00"/>
                    </a:solidFill>
                    <a:ea typeface="Arial" panose="020B0604020202020204" pitchFamily="34" charset="0"/>
                    <a:cs typeface="Arial" panose="020B0604020202020204" pitchFamily="34" charset="0"/>
                  </a:rPr>
                  <a:t>: </a:t>
                </a:r>
                <a:r>
                  <a:rPr dirty="0" err="1">
                    <a:solidFill>
                      <a:srgbClr val="FFFF00"/>
                    </a:solidFill>
                    <a:ea typeface="Arial" panose="020B0604020202020204" pitchFamily="34" charset="0"/>
                    <a:cs typeface="Arial" panose="020B0604020202020204" pitchFamily="34" charset="0"/>
                  </a:rPr>
                  <a:t>Xuống</a:t>
                </a:r>
                <a:r>
                  <a:rPr>
                    <a:solidFill>
                      <a:srgbClr val="FFFF00"/>
                    </a:solidFill>
                    <a:ea typeface="Arial" panose="020B0604020202020204" pitchFamily="34" charset="0"/>
                    <a:cs typeface="Arial" panose="020B0604020202020204" pitchFamily="34" charset="0"/>
                  </a:rPr>
                  <a:t> </a:t>
                </a:r>
                <a:r>
                  <a:rPr dirty="0" err="1">
                    <a:solidFill>
                      <a:srgbClr val="FFFF00"/>
                    </a:solidFill>
                    <a:ea typeface="Arial" panose="020B0604020202020204" pitchFamily="34" charset="0"/>
                    <a:cs typeface="Arial" panose="020B0604020202020204" pitchFamily="34" charset="0"/>
                  </a:rPr>
                  <a:t>Hải</a:t>
                </a:r>
                <a:r>
                  <a:rPr>
                    <a:solidFill>
                      <a:srgbClr val="FFFF00"/>
                    </a:solidFill>
                    <a:ea typeface="Arial" panose="020B0604020202020204" pitchFamily="34" charset="0"/>
                    <a:cs typeface="Arial" panose="020B0604020202020204" pitchFamily="34" charset="0"/>
                  </a:rPr>
                  <a:t> </a:t>
                </a:r>
                <a:r>
                  <a:rPr dirty="0" err="1">
                    <a:solidFill>
                      <a:srgbClr val="FFFF00"/>
                    </a:solidFill>
                    <a:ea typeface="Arial" panose="020B0604020202020204" pitchFamily="34" charset="0"/>
                    <a:cs typeface="Arial" panose="020B0604020202020204" pitchFamily="34" charset="0"/>
                  </a:rPr>
                  <a:t>Phòng</a:t>
                </a:r>
              </a:p>
            </p:txBody>
          </p:sp>
        </p:grpSp>
      </p:grpSp>
      <p:sp>
        <p:nvSpPr>
          <p:cNvPr id="2" name="Text Box 1"/>
          <p:cNvSpPr txBox="1"/>
          <p:nvPr/>
        </p:nvSpPr>
        <p:spPr>
          <a:xfrm>
            <a:off x="434340" y="5659755"/>
            <a:ext cx="9933940" cy="645160"/>
          </a:xfrm>
          <a:prstGeom prst="rect">
            <a:avLst/>
          </a:prstGeom>
          <a:noFill/>
        </p:spPr>
        <p:txBody>
          <a:bodyPr wrap="square" rtlCol="0" anchor="t">
            <a:spAutoFit/>
          </a:bodyPr>
          <a:lstStyle/>
          <a:p>
            <a:r>
              <a:rPr lang="en-US" b="1" dirty="0">
                <a:solidFill>
                  <a:srgbClr val="7030A0"/>
                </a:solidFill>
                <a:highlight>
                  <a:srgbClr val="FFFF00"/>
                </a:highlight>
                <a:latin typeface="Arial" panose="020B0604020202020204" pitchFamily="34" charset="0"/>
                <a:cs typeface="Arial" panose="020B0604020202020204" pitchFamily="34" charset="0"/>
                <a:sym typeface="+mn-ea"/>
              </a:rPr>
              <a:t>-&gt;NHỮNG HOẠT ĐỘNG  CỦA NGUYỄN ÁI QUỐC ĐÃ CHUẨN BỊ TƯ TƯỞNG CHÍNH TRỊ, TỔ CHỨC, LỰC LƯỢNG CHO SỰ RA ĐỜI CỦA ĐẢNG CỘNG SẢN VIỆT NAM.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37892" name="Group 11"/>
          <p:cNvGrpSpPr/>
          <p:nvPr/>
        </p:nvGrpSpPr>
        <p:grpSpPr>
          <a:xfrm>
            <a:off x="1681643" y="152400"/>
            <a:ext cx="8576310" cy="6423660"/>
            <a:chOff x="1863202" y="1548161"/>
            <a:chExt cx="6876937" cy="4386890"/>
          </a:xfrm>
        </p:grpSpPr>
        <p:grpSp>
          <p:nvGrpSpPr>
            <p:cNvPr id="37893" name="Group 8"/>
            <p:cNvGrpSpPr/>
            <p:nvPr/>
          </p:nvGrpSpPr>
          <p:grpSpPr>
            <a:xfrm>
              <a:off x="1863202" y="1548161"/>
              <a:ext cx="6876937" cy="4386890"/>
              <a:chOff x="1609708" y="1154461"/>
              <a:chExt cx="7422702" cy="5457500"/>
            </a:xfrm>
          </p:grpSpPr>
          <p:pic>
            <p:nvPicPr>
              <p:cNvPr id="37894" name="Picture 20" descr="nha may xe lua truong thi.jpg"/>
              <p:cNvPicPr>
                <a:picLocks noChangeAspect="1"/>
              </p:cNvPicPr>
              <p:nvPr/>
            </p:nvPicPr>
            <p:blipFill>
              <a:blip r:embed="rId2"/>
              <a:stretch>
                <a:fillRect/>
              </a:stretch>
            </p:blipFill>
            <p:spPr>
              <a:xfrm>
                <a:off x="1609708" y="4132472"/>
                <a:ext cx="3581400" cy="2479281"/>
              </a:xfrm>
              <a:prstGeom prst="rect">
                <a:avLst/>
              </a:prstGeom>
              <a:noFill/>
              <a:ln w="9525">
                <a:noFill/>
              </a:ln>
            </p:spPr>
          </p:pic>
          <p:pic>
            <p:nvPicPr>
              <p:cNvPr id="37895" name="Picture 21" descr="nha may diem ben thuy.jpg"/>
              <p:cNvPicPr>
                <a:picLocks noChangeAspect="1"/>
              </p:cNvPicPr>
              <p:nvPr/>
            </p:nvPicPr>
            <p:blipFill>
              <a:blip r:embed="rId3"/>
              <a:stretch>
                <a:fillRect/>
              </a:stretch>
            </p:blipFill>
            <p:spPr>
              <a:xfrm>
                <a:off x="1640344" y="1154461"/>
                <a:ext cx="3520729" cy="2819400"/>
              </a:xfrm>
              <a:prstGeom prst="rect">
                <a:avLst/>
              </a:prstGeom>
              <a:noFill/>
              <a:ln w="9525">
                <a:noFill/>
              </a:ln>
            </p:spPr>
          </p:pic>
          <p:pic>
            <p:nvPicPr>
              <p:cNvPr id="37896" name="Picture 22" descr="CN thoi Phap.jpg"/>
              <p:cNvPicPr>
                <a:picLocks noChangeAspect="1"/>
              </p:cNvPicPr>
              <p:nvPr/>
            </p:nvPicPr>
            <p:blipFill>
              <a:blip r:embed="rId4">
                <a:lum bright="29999" contrast="20000"/>
              </a:blip>
              <a:stretch>
                <a:fillRect/>
              </a:stretch>
            </p:blipFill>
            <p:spPr>
              <a:xfrm>
                <a:off x="5298526" y="1154461"/>
                <a:ext cx="3733884" cy="2819385"/>
              </a:xfrm>
              <a:prstGeom prst="rect">
                <a:avLst/>
              </a:prstGeom>
              <a:noFill/>
              <a:ln w="9525">
                <a:noFill/>
              </a:ln>
            </p:spPr>
          </p:pic>
          <p:pic>
            <p:nvPicPr>
              <p:cNvPr id="37897" name="Picture 40"/>
              <p:cNvPicPr>
                <a:picLocks noChangeAspect="1"/>
              </p:cNvPicPr>
              <p:nvPr/>
            </p:nvPicPr>
            <p:blipFill>
              <a:blip r:embed="rId5"/>
              <a:stretch>
                <a:fillRect/>
              </a:stretch>
            </p:blipFill>
            <p:spPr>
              <a:xfrm>
                <a:off x="5298469" y="4122761"/>
                <a:ext cx="3733800" cy="2489200"/>
              </a:xfrm>
              <a:prstGeom prst="rect">
                <a:avLst/>
              </a:prstGeom>
              <a:noFill/>
              <a:ln w="9525">
                <a:noFill/>
              </a:ln>
            </p:spPr>
          </p:pic>
        </p:grpSp>
        <p:sp>
          <p:nvSpPr>
            <p:cNvPr id="11" name="Rectangle 19"/>
            <p:cNvSpPr>
              <a:spLocks noChangeArrowheads="1"/>
            </p:cNvSpPr>
            <p:nvPr/>
          </p:nvSpPr>
          <p:spPr bwMode="auto">
            <a:xfrm>
              <a:off x="2133592" y="3886200"/>
              <a:ext cx="3047843" cy="250825"/>
            </a:xfrm>
            <a:prstGeom prst="rect">
              <a:avLst/>
            </a:prstGeom>
            <a:noFill/>
            <a:ln w="9525">
              <a:noFill/>
              <a:miter lim="800000"/>
            </a:ln>
            <a:effectLst/>
          </p:spPr>
          <p:txBody>
            <a:bodyPr/>
            <a:lstStyle/>
            <a:p>
              <a:pPr marL="381000" indent="-381000" algn="ctr">
                <a:lnSpc>
                  <a:spcPct val="80000"/>
                </a:lnSpc>
                <a:spcBef>
                  <a:spcPct val="20000"/>
                </a:spcBef>
                <a:buClr>
                  <a:schemeClr val="hlink"/>
                </a:buClr>
                <a:buFont typeface="Wingdings" panose="05000000000000000000" pitchFamily="2" charset="2"/>
              </a:pPr>
              <a:r>
                <a:rPr sz="1400" b="1" i="1" dirty="0" err="1">
                  <a:solidFill>
                    <a:srgbClr val="C00000"/>
                  </a:solidFill>
                  <a:effectLst>
                    <a:outerShdw blurRad="38100" dist="38100" dir="2700000">
                      <a:srgbClr val="000000"/>
                    </a:outerShdw>
                  </a:effectLst>
                  <a:latin typeface="Times New Roman" panose="02020603050405020304" pitchFamily="18" charset="0"/>
                  <a:ea typeface="Arial" panose="020B0604020202020204" pitchFamily="34" charset="0"/>
                  <a:cs typeface="Times New Roman" panose="02020603050405020304" pitchFamily="18" charset="0"/>
                </a:rPr>
                <a:t>Nh</a:t>
              </a:r>
              <a:r>
                <a:rPr sz="1400" b="1" i="1" dirty="0" err="1">
                  <a:solidFill>
                    <a:srgbClr val="C00000"/>
                  </a:solidFill>
                  <a:effectLst>
                    <a:outerShdw blurRad="38100" dist="38100" dir="2700000">
                      <a:srgbClr val="000000"/>
                    </a:outerShdw>
                  </a:effectLst>
                  <a:latin typeface="Times New Roman" panose="02020603050405020304" pitchFamily="18" charset="0"/>
                  <a:ea typeface="Times New Roman" panose="02020603050405020304" pitchFamily="18" charset="0"/>
                </a:rPr>
                <a:t>à</a:t>
              </a:r>
              <a:r>
                <a:rPr sz="1400" b="1" i="1">
                  <a:solidFill>
                    <a:srgbClr val="C00000"/>
                  </a:solidFill>
                  <a:effectLst>
                    <a:outerShdw blurRad="38100" dist="38100" dir="2700000">
                      <a:srgbClr val="000000"/>
                    </a:outerShdw>
                  </a:effectLst>
                  <a:latin typeface="Times New Roman" panose="02020603050405020304" pitchFamily="18" charset="0"/>
                  <a:ea typeface="Arial" panose="020B0604020202020204" pitchFamily="34" charset="0"/>
                  <a:cs typeface="Times New Roman" panose="02020603050405020304" pitchFamily="18" charset="0"/>
                </a:rPr>
                <a:t> </a:t>
              </a:r>
              <a:r>
                <a:rPr sz="1400" b="1" i="1" dirty="0" err="1">
                  <a:solidFill>
                    <a:srgbClr val="C00000"/>
                  </a:solidFill>
                  <a:effectLst>
                    <a:outerShdw blurRad="38100" dist="38100" dir="2700000">
                      <a:srgbClr val="000000"/>
                    </a:outerShdw>
                  </a:effectLst>
                  <a:latin typeface="Times New Roman" panose="02020603050405020304" pitchFamily="18" charset="0"/>
                  <a:ea typeface="Arial" panose="020B0604020202020204" pitchFamily="34" charset="0"/>
                  <a:cs typeface="Times New Roman" panose="02020603050405020304" pitchFamily="18" charset="0"/>
                </a:rPr>
                <a:t>máy</a:t>
              </a:r>
              <a:r>
                <a:rPr sz="1400" b="1" i="1">
                  <a:solidFill>
                    <a:srgbClr val="C00000"/>
                  </a:solidFill>
                  <a:effectLst>
                    <a:outerShdw blurRad="38100" dist="38100" dir="2700000">
                      <a:srgbClr val="000000"/>
                    </a:outerShdw>
                  </a:effectLst>
                  <a:latin typeface="Times New Roman" panose="02020603050405020304" pitchFamily="18" charset="0"/>
                  <a:ea typeface="Arial" panose="020B0604020202020204" pitchFamily="34" charset="0"/>
                  <a:cs typeface="Times New Roman" panose="02020603050405020304" pitchFamily="18" charset="0"/>
                </a:rPr>
                <a:t> </a:t>
              </a:r>
              <a:r>
                <a:rPr sz="1400" b="1" i="1" dirty="0" err="1">
                  <a:solidFill>
                    <a:srgbClr val="C00000"/>
                  </a:solidFill>
                  <a:effectLst>
                    <a:outerShdw blurRad="38100" dist="38100" dir="2700000">
                      <a:srgbClr val="000000"/>
                    </a:outerShdw>
                  </a:effectLst>
                  <a:latin typeface="Times New Roman" panose="02020603050405020304" pitchFamily="18" charset="0"/>
                  <a:ea typeface="Arial" panose="020B0604020202020204" pitchFamily="34" charset="0"/>
                  <a:cs typeface="Times New Roman" panose="02020603050405020304" pitchFamily="18" charset="0"/>
                </a:rPr>
                <a:t>xe</a:t>
              </a:r>
              <a:r>
                <a:rPr sz="1400" b="1" i="1">
                  <a:solidFill>
                    <a:srgbClr val="C00000"/>
                  </a:solidFill>
                  <a:effectLst>
                    <a:outerShdw blurRad="38100" dist="38100" dir="2700000">
                      <a:srgbClr val="000000"/>
                    </a:outerShdw>
                  </a:effectLst>
                  <a:latin typeface="Times New Roman" panose="02020603050405020304" pitchFamily="18" charset="0"/>
                  <a:ea typeface="Arial" panose="020B0604020202020204" pitchFamily="34" charset="0"/>
                  <a:cs typeface="Times New Roman" panose="02020603050405020304" pitchFamily="18" charset="0"/>
                </a:rPr>
                <a:t> </a:t>
              </a:r>
              <a:r>
                <a:rPr sz="1400" b="1" i="1" dirty="0" err="1">
                  <a:solidFill>
                    <a:srgbClr val="C00000"/>
                  </a:solidFill>
                  <a:effectLst>
                    <a:outerShdw blurRad="38100" dist="38100" dir="2700000">
                      <a:srgbClr val="000000"/>
                    </a:outerShdw>
                  </a:effectLst>
                  <a:latin typeface="Times New Roman" panose="02020603050405020304" pitchFamily="18" charset="0"/>
                  <a:ea typeface="Arial" panose="020B0604020202020204" pitchFamily="34" charset="0"/>
                  <a:cs typeface="Times New Roman" panose="02020603050405020304" pitchFamily="18" charset="0"/>
                </a:rPr>
                <a:t>lửa</a:t>
              </a:r>
              <a:r>
                <a:rPr sz="1400" b="1" i="1">
                  <a:solidFill>
                    <a:srgbClr val="C00000"/>
                  </a:solidFill>
                  <a:effectLst>
                    <a:outerShdw blurRad="38100" dist="38100" dir="2700000">
                      <a:srgbClr val="000000"/>
                    </a:outerShdw>
                  </a:effectLst>
                  <a:latin typeface="Times New Roman" panose="02020603050405020304" pitchFamily="18" charset="0"/>
                  <a:ea typeface="Arial" panose="020B0604020202020204" pitchFamily="34" charset="0"/>
                  <a:cs typeface="Times New Roman" panose="02020603050405020304" pitchFamily="18" charset="0"/>
                </a:rPr>
                <a:t> </a:t>
              </a:r>
              <a:r>
                <a:rPr sz="1400" b="1" i="1" dirty="0" err="1">
                  <a:solidFill>
                    <a:srgbClr val="C00000"/>
                  </a:solidFill>
                  <a:effectLst>
                    <a:outerShdw blurRad="38100" dist="38100" dir="2700000">
                      <a:srgbClr val="000000"/>
                    </a:outerShdw>
                  </a:effectLst>
                  <a:latin typeface="Times New Roman" panose="02020603050405020304" pitchFamily="18" charset="0"/>
                  <a:ea typeface="Arial" panose="020B0604020202020204" pitchFamily="34" charset="0"/>
                  <a:cs typeface="Times New Roman" panose="02020603050405020304" pitchFamily="18" charset="0"/>
                </a:rPr>
                <a:t>Trường</a:t>
              </a:r>
              <a:r>
                <a:rPr sz="1400" b="1" i="1">
                  <a:solidFill>
                    <a:srgbClr val="C00000"/>
                  </a:solidFill>
                  <a:effectLst>
                    <a:outerShdw blurRad="38100" dist="38100" dir="2700000">
                      <a:srgbClr val="000000"/>
                    </a:outerShdw>
                  </a:effectLst>
                  <a:latin typeface="Times New Roman" panose="02020603050405020304" pitchFamily="18" charset="0"/>
                  <a:ea typeface="Arial" panose="020B0604020202020204" pitchFamily="34" charset="0"/>
                  <a:cs typeface="Times New Roman" panose="02020603050405020304" pitchFamily="18" charset="0"/>
                </a:rPr>
                <a:t> </a:t>
              </a:r>
              <a:r>
                <a:rPr sz="1400" b="1" i="1" dirty="0" err="1">
                  <a:solidFill>
                    <a:srgbClr val="C00000"/>
                  </a:solidFill>
                  <a:effectLst>
                    <a:outerShdw blurRad="38100" dist="38100" dir="2700000">
                      <a:srgbClr val="000000"/>
                    </a:outerShdw>
                  </a:effectLst>
                  <a:latin typeface="Times New Roman" panose="02020603050405020304" pitchFamily="18" charset="0"/>
                  <a:ea typeface="Arial" panose="020B0604020202020204" pitchFamily="34" charset="0"/>
                  <a:cs typeface="Times New Roman" panose="02020603050405020304" pitchFamily="18" charset="0"/>
                </a:rPr>
                <a:t>Thi</a:t>
              </a:r>
              <a:endParaRPr sz="1400" b="1" i="1">
                <a:solidFill>
                  <a:srgbClr val="C00000"/>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28295" y="349250"/>
          <a:ext cx="11623040" cy="6591995"/>
        </p:xfrm>
        <a:graphic>
          <a:graphicData uri="http://schemas.openxmlformats.org/drawingml/2006/table">
            <a:tbl>
              <a:tblPr firstRow="1" firstCol="1" bandRow="1">
                <a:tableStyleId>{5C22544A-7EE6-4342-B048-85BDC9FD1C3A}</a:tableStyleId>
              </a:tblPr>
              <a:tblGrid>
                <a:gridCol w="1638935">
                  <a:extLst>
                    <a:ext uri="{9D8B030D-6E8A-4147-A177-3AD203B41FA5}">
                      <a16:colId xmlns:a16="http://schemas.microsoft.com/office/drawing/2014/main" val="20000"/>
                    </a:ext>
                  </a:extLst>
                </a:gridCol>
                <a:gridCol w="5961380">
                  <a:extLst>
                    <a:ext uri="{9D8B030D-6E8A-4147-A177-3AD203B41FA5}">
                      <a16:colId xmlns:a16="http://schemas.microsoft.com/office/drawing/2014/main" val="20001"/>
                    </a:ext>
                  </a:extLst>
                </a:gridCol>
                <a:gridCol w="4022725">
                  <a:extLst>
                    <a:ext uri="{9D8B030D-6E8A-4147-A177-3AD203B41FA5}">
                      <a16:colId xmlns:a16="http://schemas.microsoft.com/office/drawing/2014/main" val="20002"/>
                    </a:ext>
                  </a:extLst>
                </a:gridCol>
              </a:tblGrid>
              <a:tr h="442595">
                <a:tc>
                  <a:txBody>
                    <a:bodyPr/>
                    <a:lstStyle/>
                    <a:p>
                      <a:pPr algn="ctr">
                        <a:lnSpc>
                          <a:spcPts val="1650"/>
                        </a:lnSpc>
                        <a:spcAft>
                          <a:spcPts val="0"/>
                        </a:spcAft>
                      </a:pPr>
                      <a:r>
                        <a:rPr lang="en-US" sz="2000" dirty="0">
                          <a:solidFill>
                            <a:srgbClr val="002060"/>
                          </a:solidFill>
                          <a:effectLst/>
                          <a:latin typeface="Arial" panose="020B0604020202020204" pitchFamily="34" charset="0"/>
                          <a:cs typeface="Arial" panose="020B0604020202020204" pitchFamily="34" charset="0"/>
                        </a:rPr>
                        <a:t>Thời gian</a:t>
                      </a:r>
                      <a:endParaRPr lang="en-US" sz="2000" dirty="0">
                        <a:solidFill>
                          <a:srgbClr val="002060"/>
                        </a:solidFill>
                        <a:effectLs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50"/>
                        </a:lnSpc>
                        <a:spcAft>
                          <a:spcPts val="0"/>
                        </a:spcAft>
                      </a:pPr>
                      <a:r>
                        <a:rPr lang="en-US" sz="2000" dirty="0">
                          <a:solidFill>
                            <a:srgbClr val="002060"/>
                          </a:solidFill>
                          <a:effectLst/>
                          <a:latin typeface="Arial" panose="020B0604020202020204" pitchFamily="34" charset="0"/>
                          <a:cs typeface="Arial" panose="020B0604020202020204" pitchFamily="34" charset="0"/>
                        </a:rPr>
                        <a:t>Nội dung hoạt động</a:t>
                      </a:r>
                      <a:endParaRPr lang="en-US" sz="2000" dirty="0">
                        <a:solidFill>
                          <a:srgbClr val="002060"/>
                        </a:solidFill>
                        <a:effectLs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50"/>
                        </a:lnSpc>
                        <a:spcAft>
                          <a:spcPts val="0"/>
                        </a:spcAft>
                      </a:pPr>
                      <a:r>
                        <a:rPr lang="en-US" sz="2000">
                          <a:solidFill>
                            <a:srgbClr val="002060"/>
                          </a:solidFill>
                          <a:effectLst/>
                          <a:latin typeface="Arial" panose="020B0604020202020204" pitchFamily="34" charset="0"/>
                          <a:cs typeface="Arial" panose="020B0604020202020204" pitchFamily="34" charset="0"/>
                        </a:rPr>
                        <a:t>Ý nghĩa</a:t>
                      </a:r>
                      <a:endParaRPr lang="en-US" sz="2000">
                        <a:solidFill>
                          <a:srgbClr val="002060"/>
                        </a:solidFill>
                        <a:effectLs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22300">
                <a:tc>
                  <a:txBody>
                    <a:bodyPr/>
                    <a:lstStyle/>
                    <a:p>
                      <a:pPr algn="just">
                        <a:lnSpc>
                          <a:spcPts val="1650"/>
                        </a:lnSpc>
                        <a:spcAft>
                          <a:spcPts val="900"/>
                        </a:spcAft>
                      </a:pPr>
                      <a:r>
                        <a:rPr lang="en-US" sz="2000" dirty="0">
                          <a:solidFill>
                            <a:srgbClr val="002060"/>
                          </a:solidFill>
                          <a:effectLst/>
                          <a:latin typeface="Arial" panose="020B0604020202020204" pitchFamily="34" charset="0"/>
                          <a:cs typeface="Arial" panose="020B0604020202020204" pitchFamily="34" charset="0"/>
                        </a:rPr>
                        <a:t>6/1919</a:t>
                      </a:r>
                      <a:endParaRPr lang="en-US" sz="2000" dirty="0">
                        <a:solidFill>
                          <a:srgbClr val="002060"/>
                        </a:solidFill>
                        <a:effectLs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indent="0" algn="just">
                        <a:lnSpc>
                          <a:spcPts val="1650"/>
                        </a:lnSpc>
                        <a:spcAft>
                          <a:spcPts val="0"/>
                        </a:spcAft>
                      </a:pPr>
                      <a:r>
                        <a:rPr lang="en-US" sz="2000" dirty="0">
                          <a:solidFill>
                            <a:srgbClr val="002060"/>
                          </a:solidFill>
                          <a:effectLst/>
                          <a:latin typeface="Arial" panose="020B0604020202020204" pitchFamily="34" charset="0"/>
                          <a:cs typeface="Arial" panose="020B0604020202020204" pitchFamily="34" charset="0"/>
                        </a:rPr>
                        <a:t>Gửi đến hội nghị Véc xai bản "Yêu sách của nhân dân An Nam", đòi các quyền cho dân tộc Việt Nam.</a:t>
                      </a:r>
                      <a:endParaRPr lang="en-US" sz="2400" dirty="0">
                        <a:solidFill>
                          <a:srgbClr val="002060"/>
                        </a:solidFill>
                        <a:effectLs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US" sz="2000">
                          <a:solidFill>
                            <a:srgbClr val="002060"/>
                          </a:solidFill>
                          <a:effectLst/>
                          <a:latin typeface="Arial" panose="020B0604020202020204" pitchFamily="34" charset="0"/>
                          <a:cs typeface="Arial" panose="020B0604020202020204" pitchFamily="34" charset="0"/>
                        </a:rPr>
                        <a:t> Người Việt Nam yêu nước</a:t>
                      </a:r>
                      <a:endParaRPr lang="en-US" sz="2000">
                        <a:solidFill>
                          <a:srgbClr val="002060"/>
                        </a:solidFill>
                        <a:effectLs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72210">
                <a:tc>
                  <a:txBody>
                    <a:bodyPr/>
                    <a:lstStyle/>
                    <a:p>
                      <a:pPr algn="just">
                        <a:lnSpc>
                          <a:spcPts val="1650"/>
                        </a:lnSpc>
                        <a:spcAft>
                          <a:spcPts val="900"/>
                        </a:spcAft>
                      </a:pPr>
                      <a:r>
                        <a:rPr lang="en-US" sz="2000" dirty="0">
                          <a:solidFill>
                            <a:schemeClr val="tx1"/>
                          </a:solidFill>
                          <a:effectLst/>
                          <a:latin typeface="Arial" panose="020B0604020202020204" pitchFamily="34" charset="0"/>
                          <a:cs typeface="Arial" panose="020B0604020202020204" pitchFamily="34" charset="0"/>
                        </a:rPr>
                        <a:t>7/1920</a:t>
                      </a:r>
                      <a:endParaRPr lang="en-US" sz="2000" dirty="0">
                        <a:solidFill>
                          <a:schemeClr val="tx1"/>
                        </a:solidFill>
                        <a:effectLs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50"/>
                        </a:lnSpc>
                        <a:spcAft>
                          <a:spcPts val="0"/>
                        </a:spcAft>
                      </a:pPr>
                      <a:r>
                        <a:rPr lang="en-US" sz="2000" dirty="0">
                          <a:solidFill>
                            <a:schemeClr val="tx1"/>
                          </a:solidFill>
                          <a:effectLst/>
                          <a:latin typeface="Arial" panose="020B0604020202020204" pitchFamily="34" charset="0"/>
                          <a:cs typeface="Arial" panose="020B0604020202020204" pitchFamily="34" charset="0"/>
                        </a:rPr>
                        <a:t>Đọc “Sơ thảo lần thứ nhất những luận cương về vấn đề dân tộc và vấn đề thuộc địa" của Lê-nin. </a:t>
                      </a:r>
                      <a:endParaRPr lang="en-US" sz="2000" dirty="0">
                        <a:solidFill>
                          <a:schemeClr val="tx1"/>
                        </a:solidFill>
                        <a:effectLs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50"/>
                        </a:lnSpc>
                        <a:spcAft>
                          <a:spcPts val="900"/>
                        </a:spcAft>
                      </a:pPr>
                      <a:r>
                        <a:rPr lang="en-US" sz="2000" baseline="0" dirty="0">
                          <a:solidFill>
                            <a:srgbClr val="002060"/>
                          </a:solidFill>
                          <a:effectLst/>
                          <a:latin typeface="Arial" panose="020B0604020202020204" pitchFamily="34" charset="0"/>
                          <a:cs typeface="Arial" panose="020B0604020202020204" pitchFamily="34" charset="0"/>
                        </a:rPr>
                        <a:t>Tin theo Lê nin và Quốc tế III</a:t>
                      </a:r>
                    </a:p>
                    <a:p>
                      <a:pPr algn="just">
                        <a:lnSpc>
                          <a:spcPts val="1650"/>
                        </a:lnSpc>
                        <a:spcAft>
                          <a:spcPts val="900"/>
                        </a:spcAft>
                      </a:pPr>
                      <a:r>
                        <a:rPr lang="en-US" sz="2000" baseline="0" dirty="0">
                          <a:solidFill>
                            <a:srgbClr val="002060"/>
                          </a:solidFill>
                          <a:effectLst/>
                          <a:latin typeface="Arial" panose="020B0604020202020204" pitchFamily="34" charset="0"/>
                          <a:cs typeface="Arial" panose="020B0604020202020204" pitchFamily="34" charset="0"/>
                        </a:rPr>
                        <a:t>--&gt;</a:t>
                      </a:r>
                      <a:r>
                        <a:rPr lang="en-US" sz="2000" b="1" baseline="0" dirty="0">
                          <a:solidFill>
                            <a:srgbClr val="FF0000"/>
                          </a:solidFill>
                          <a:effectLst/>
                          <a:highlight>
                            <a:srgbClr val="FFFF00"/>
                          </a:highlight>
                          <a:latin typeface="Arial" panose="020B0604020202020204" pitchFamily="34" charset="0"/>
                          <a:ea typeface="Calibri" panose="020F0502020204030204"/>
                          <a:cs typeface="Arial" panose="020B0604020202020204" pitchFamily="34" charset="0"/>
                        </a:rPr>
                        <a:t>Tìm th</a:t>
                      </a:r>
                      <a:r>
                        <a:rPr lang="en-US" sz="2000" b="1" baseline="0" dirty="0">
                          <a:solidFill>
                            <a:srgbClr val="FF0000"/>
                          </a:solidFill>
                          <a:effectLst/>
                          <a:highlight>
                            <a:srgbClr val="FFFF00"/>
                          </a:highlight>
                          <a:latin typeface="Arial" panose="020B0604020202020204" pitchFamily="34" charset="0"/>
                          <a:cs typeface="Arial" panose="020B0604020202020204" pitchFamily="34" charset="0"/>
                        </a:rPr>
                        <a:t>ấy con đường cứu nước, giải phóng dân tộc ( con đường cách mạng vô sản)</a:t>
                      </a:r>
                      <a:endParaRPr lang="en-US" sz="2000" b="1" baseline="0" dirty="0">
                        <a:solidFill>
                          <a:srgbClr val="FF0000"/>
                        </a:solidFill>
                        <a:effectLst/>
                        <a:highlight>
                          <a:srgbClr val="FFFF00"/>
                        </a:highligh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28395">
                <a:tc>
                  <a:txBody>
                    <a:bodyPr/>
                    <a:lstStyle/>
                    <a:p>
                      <a:pPr algn="just">
                        <a:lnSpc>
                          <a:spcPts val="1650"/>
                        </a:lnSpc>
                        <a:spcAft>
                          <a:spcPts val="900"/>
                        </a:spcAft>
                      </a:pPr>
                      <a:r>
                        <a:rPr lang="en-US" sz="2000">
                          <a:solidFill>
                            <a:srgbClr val="002060"/>
                          </a:solidFill>
                          <a:effectLst/>
                          <a:latin typeface="Arial" panose="020B0604020202020204" pitchFamily="34" charset="0"/>
                          <a:cs typeface="Arial" panose="020B0604020202020204" pitchFamily="34" charset="0"/>
                        </a:rPr>
                        <a:t>12/1920</a:t>
                      </a:r>
                      <a:endParaRPr lang="en-US" sz="2000">
                        <a:solidFill>
                          <a:srgbClr val="002060"/>
                        </a:solidFill>
                        <a:effectLs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50"/>
                        </a:lnSpc>
                        <a:spcAft>
                          <a:spcPts val="0"/>
                        </a:spcAft>
                      </a:pPr>
                      <a:r>
                        <a:rPr lang="en-US" sz="2000" dirty="0">
                          <a:solidFill>
                            <a:srgbClr val="002060"/>
                          </a:solidFill>
                          <a:effectLst/>
                          <a:latin typeface="Arial" panose="020B0604020202020204" pitchFamily="34" charset="0"/>
                          <a:cs typeface="Arial" panose="020B0604020202020204" pitchFamily="34" charset="0"/>
                        </a:rPr>
                        <a:t>Tham gia sáng lập Đảng cộng sản Pháp, bỏ phiếu tán thành gia nhập Quốc tế thứ ba.</a:t>
                      </a:r>
                      <a:endParaRPr lang="en-US" sz="2400" dirty="0">
                        <a:solidFill>
                          <a:srgbClr val="002060"/>
                        </a:solidFill>
                        <a:effectLs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50"/>
                        </a:lnSpc>
                        <a:spcAft>
                          <a:spcPts val="900"/>
                        </a:spcAft>
                      </a:pPr>
                      <a:r>
                        <a:rPr lang="en-US" sz="2000" dirty="0">
                          <a:solidFill>
                            <a:srgbClr val="002060"/>
                          </a:solidFill>
                          <a:effectLst/>
                          <a:latin typeface="Arial" panose="020B0604020202020204" pitchFamily="34" charset="0"/>
                          <a:cs typeface="Arial" panose="020B0604020202020204" pitchFamily="34" charset="0"/>
                        </a:rPr>
                        <a:t>Đánh dấu bước ngoặt trong hoạt động cách mạng của Người</a:t>
                      </a:r>
                      <a:r>
                        <a:rPr lang="en-US" sz="2000" b="1" dirty="0">
                          <a:solidFill>
                            <a:srgbClr val="FF0000"/>
                          </a:solidFill>
                          <a:effectLst/>
                          <a:highlight>
                            <a:srgbClr val="FFFF00"/>
                          </a:highlight>
                          <a:latin typeface="Arial" panose="020B0604020202020204" pitchFamily="34" charset="0"/>
                          <a:cs typeface="Arial" panose="020B0604020202020204" pitchFamily="34" charset="0"/>
                        </a:rPr>
                        <a:t> từ chủ nghĩa người yêu nước đến với chủ nghĩa Mác-Lê nin và đi theo con đường cách mạng vô sản.</a:t>
                      </a:r>
                      <a:endParaRPr lang="en-US" sz="2000" b="1" dirty="0">
                        <a:solidFill>
                          <a:srgbClr val="FF0000"/>
                        </a:solidFill>
                        <a:effectLst/>
                        <a:highlight>
                          <a:srgbClr val="FFFF00"/>
                        </a:highligh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69620">
                <a:tc>
                  <a:txBody>
                    <a:bodyPr/>
                    <a:lstStyle/>
                    <a:p>
                      <a:pPr algn="just">
                        <a:lnSpc>
                          <a:spcPts val="1650"/>
                        </a:lnSpc>
                        <a:spcAft>
                          <a:spcPts val="900"/>
                        </a:spcAft>
                      </a:pPr>
                      <a:r>
                        <a:rPr lang="en-US" sz="2000">
                          <a:solidFill>
                            <a:srgbClr val="002060"/>
                          </a:solidFill>
                          <a:effectLst/>
                          <a:latin typeface="Arial" panose="020B0604020202020204" pitchFamily="34" charset="0"/>
                          <a:cs typeface="Arial" panose="020B0604020202020204" pitchFamily="34" charset="0"/>
                        </a:rPr>
                        <a:t>1921</a:t>
                      </a:r>
                      <a:endParaRPr lang="en-US" sz="2000">
                        <a:solidFill>
                          <a:srgbClr val="002060"/>
                        </a:solidFill>
                        <a:effectLs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50"/>
                        </a:lnSpc>
                        <a:spcAft>
                          <a:spcPts val="0"/>
                        </a:spcAft>
                      </a:pPr>
                      <a:r>
                        <a:rPr lang="en-US" sz="2000" dirty="0">
                          <a:solidFill>
                            <a:srgbClr val="002060"/>
                          </a:solidFill>
                          <a:effectLst/>
                          <a:latin typeface="Arial" panose="020B0604020202020204" pitchFamily="34" charset="0"/>
                          <a:cs typeface="Arial" panose="020B0604020202020204" pitchFamily="34" charset="0"/>
                        </a:rPr>
                        <a:t>Cùng một số người yêu nưóc của thuộc địa Pháp lập ra "Hội liên hiệp thuộc địa ở Pari", ra báo Người cùng khổ, viết bài cho báo Nhân đạo...</a:t>
                      </a:r>
                      <a:endParaRPr lang="en-US" sz="2400" dirty="0">
                        <a:solidFill>
                          <a:srgbClr val="002060"/>
                        </a:solidFill>
                        <a:effectLs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50"/>
                        </a:lnSpc>
                        <a:spcAft>
                          <a:spcPts val="900"/>
                        </a:spcAft>
                      </a:pPr>
                      <a:r>
                        <a:rPr lang="en-US" sz="2000">
                          <a:solidFill>
                            <a:srgbClr val="002060"/>
                          </a:solidFill>
                          <a:effectLst/>
                          <a:latin typeface="Arial" panose="020B0604020202020204" pitchFamily="34" charset="0"/>
                          <a:cs typeface="Arial" panose="020B0604020202020204" pitchFamily="34" charset="0"/>
                        </a:rPr>
                        <a:t>Khẳng định tinh thần quốc tế vô sản.</a:t>
                      </a:r>
                      <a:endParaRPr lang="en-US" sz="2000">
                        <a:solidFill>
                          <a:srgbClr val="002060"/>
                        </a:solidFill>
                        <a:effectLs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96315">
                <a:tc>
                  <a:txBody>
                    <a:bodyPr/>
                    <a:lstStyle/>
                    <a:p>
                      <a:pPr algn="just">
                        <a:lnSpc>
                          <a:spcPts val="1650"/>
                        </a:lnSpc>
                        <a:spcAft>
                          <a:spcPts val="900"/>
                        </a:spcAft>
                      </a:pPr>
                      <a:r>
                        <a:rPr lang="en-US" sz="2000">
                          <a:solidFill>
                            <a:srgbClr val="002060"/>
                          </a:solidFill>
                          <a:effectLst/>
                          <a:latin typeface="Arial" panose="020B0604020202020204" pitchFamily="34" charset="0"/>
                          <a:cs typeface="Arial" panose="020B0604020202020204" pitchFamily="34" charset="0"/>
                        </a:rPr>
                        <a:t>1923-1924</a:t>
                      </a:r>
                      <a:endParaRPr lang="en-US" sz="2000">
                        <a:solidFill>
                          <a:srgbClr val="002060"/>
                        </a:solidFill>
                        <a:effectLs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50"/>
                        </a:lnSpc>
                        <a:spcAft>
                          <a:spcPts val="0"/>
                        </a:spcAft>
                      </a:pPr>
                      <a:r>
                        <a:rPr lang="en-US" sz="2000" dirty="0">
                          <a:solidFill>
                            <a:srgbClr val="002060"/>
                          </a:solidFill>
                          <a:effectLst/>
                          <a:latin typeface="Arial" panose="020B0604020202020204" pitchFamily="34" charset="0"/>
                          <a:cs typeface="Arial" panose="020B0604020202020204" pitchFamily="34" charset="0"/>
                        </a:rPr>
                        <a:t>Nguyễn Ái Quốc sang</a:t>
                      </a:r>
                      <a:r>
                        <a:rPr lang="en-US" sz="2000" baseline="0" dirty="0">
                          <a:solidFill>
                            <a:srgbClr val="002060"/>
                          </a:solidFill>
                          <a:effectLst/>
                          <a:latin typeface="Arial" panose="020B0604020202020204" pitchFamily="34" charset="0"/>
                          <a:cs typeface="Arial" panose="020B0604020202020204" pitchFamily="34" charset="0"/>
                        </a:rPr>
                        <a:t> Liên Xô; tham dự đại hội Quốc tế nông dân và được bầu vào Ban chấp hành, Tham dự Đại  hội V của Quốc tế cộng sản...</a:t>
                      </a:r>
                      <a:endParaRPr lang="en-US" sz="2400" dirty="0">
                        <a:solidFill>
                          <a:srgbClr val="002060"/>
                        </a:solidFill>
                        <a:effectLs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50"/>
                        </a:lnSpc>
                        <a:spcAft>
                          <a:spcPts val="900"/>
                        </a:spcAft>
                      </a:pPr>
                      <a:r>
                        <a:rPr lang="en-US" sz="2000">
                          <a:solidFill>
                            <a:srgbClr val="002060"/>
                          </a:solidFill>
                          <a:effectLst/>
                          <a:latin typeface="Arial" panose="020B0604020202020204" pitchFamily="34" charset="0"/>
                          <a:ea typeface="Calibri" panose="020F0502020204030204"/>
                          <a:cs typeface="Arial" panose="020B0604020202020204" pitchFamily="34" charset="0"/>
                        </a:rPr>
                        <a:t>Là bước chuẩn  bị quan trọng về chính trị và tư tưởng để truyền bá chủ nghĩa Mác- Lê nin vào nước ta</a:t>
                      </a: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227455">
                <a:tc>
                  <a:txBody>
                    <a:bodyPr/>
                    <a:lstStyle/>
                    <a:p>
                      <a:pPr algn="just">
                        <a:lnSpc>
                          <a:spcPts val="1650"/>
                        </a:lnSpc>
                        <a:spcAft>
                          <a:spcPts val="900"/>
                        </a:spcAft>
                      </a:pPr>
                      <a:r>
                        <a:rPr lang="en-US" sz="2000">
                          <a:solidFill>
                            <a:srgbClr val="002060"/>
                          </a:solidFill>
                          <a:effectLst/>
                          <a:latin typeface="Arial" panose="020B0604020202020204" pitchFamily="34" charset="0"/>
                          <a:cs typeface="Arial" panose="020B0604020202020204" pitchFamily="34" charset="0"/>
                        </a:rPr>
                        <a:t>11/1924-1925</a:t>
                      </a:r>
                      <a:endParaRPr lang="en-US" sz="2000">
                        <a:solidFill>
                          <a:srgbClr val="002060"/>
                        </a:solidFill>
                        <a:effectLst/>
                        <a:latin typeface="Arial" panose="020B0604020202020204" pitchFamily="34" charset="0"/>
                        <a:ea typeface="Calibri" panose="020F0502020204030204"/>
                        <a:cs typeface="Arial" panose="020B0604020202020204" pitchFamily="34" charset="0"/>
                      </a:endParaRP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50"/>
                        </a:lnSpc>
                        <a:spcAft>
                          <a:spcPts val="900"/>
                        </a:spcAft>
                      </a:pPr>
                      <a:r>
                        <a:rPr lang="en-US" sz="2000" dirty="0">
                          <a:solidFill>
                            <a:srgbClr val="002060"/>
                          </a:solidFill>
                          <a:effectLst/>
                          <a:latin typeface="Arial" panose="020B0604020202020204" pitchFamily="34" charset="0"/>
                          <a:ea typeface="Calibri" panose="020F0502020204030204"/>
                          <a:cs typeface="Arial" panose="020B0604020202020204" pitchFamily="34" charset="0"/>
                        </a:rPr>
                        <a:t>-Cuối 1924 Người về Trung Quốc: Thành lập Hội VN cách mạng thanh niên, ra báo Thanh Niên, mở lớp huấn luyện chính trị, xuất bản tác phẩm Đường cách mệnh...</a:t>
                      </a: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50"/>
                        </a:lnSpc>
                        <a:spcAft>
                          <a:spcPts val="900"/>
                        </a:spcAft>
                      </a:pPr>
                      <a:r>
                        <a:rPr lang="en-US" sz="2000" dirty="0">
                          <a:solidFill>
                            <a:srgbClr val="002060"/>
                          </a:solidFill>
                          <a:effectLst/>
                          <a:latin typeface="Arial" panose="020B0604020202020204" pitchFamily="34" charset="0"/>
                          <a:ea typeface="Calibri" panose="020F0502020204030204"/>
                          <a:cs typeface="Arial" panose="020B0604020202020204" pitchFamily="34" charset="0"/>
                        </a:rPr>
                        <a:t>Trực tiếp chuẩn bị về tư tưởng va tổ chức cho sự ra đời 1 chính Đảng vô sản ở nước ta.</a:t>
                      </a:r>
                    </a:p>
                  </a:txBody>
                  <a:tcPr marL="31113" marR="31113" marT="31113" marB="311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6FDDFBB-F45E-D03D-77A3-BC0BECB5A478}"/>
              </a:ext>
            </a:extLst>
          </p:cNvPr>
          <p:cNvSpPr>
            <a:spLocks noGrp="1" noChangeArrowheads="1"/>
          </p:cNvSpPr>
          <p:nvPr>
            <p:ph type="title"/>
          </p:nvPr>
        </p:nvSpPr>
        <p:spPr>
          <a:xfrm>
            <a:off x="2057400" y="533400"/>
            <a:ext cx="8229600" cy="2286000"/>
          </a:xfrm>
        </p:spPr>
        <p:txBody>
          <a:bodyPr/>
          <a:lstStyle/>
          <a:p>
            <a:pPr algn="l" eaLnBrk="1" hangingPunct="1"/>
            <a:r>
              <a:rPr lang="en-US" altLang="en-US" sz="2800"/>
              <a:t>      Vậy là sau bao năm bôn ba Nguyễn Ái Quốc đã tìm ra và tích lũy chuẩn bị cho mình trong con đường cứu nước không thể thiếu sót : chính trị, tư tưởng, tổ chức và Người đã tìm thấy tại …</a:t>
            </a:r>
          </a:p>
        </p:txBody>
      </p:sp>
      <p:sp>
        <p:nvSpPr>
          <p:cNvPr id="30723" name="Rectangle 3">
            <a:extLst>
              <a:ext uri="{FF2B5EF4-FFF2-40B4-BE49-F238E27FC236}">
                <a16:creationId xmlns:a16="http://schemas.microsoft.com/office/drawing/2014/main" id="{CA24382F-CBAF-39BF-1362-F864ADA0CA5F}"/>
              </a:ext>
            </a:extLst>
          </p:cNvPr>
          <p:cNvSpPr>
            <a:spLocks noGrp="1" noChangeArrowheads="1"/>
          </p:cNvSpPr>
          <p:nvPr>
            <p:ph type="body" idx="1"/>
          </p:nvPr>
        </p:nvSpPr>
        <p:spPr>
          <a:xfrm>
            <a:off x="2057400" y="2819400"/>
            <a:ext cx="8229600" cy="2362200"/>
          </a:xfrm>
        </p:spPr>
        <p:txBody>
          <a:bodyPr/>
          <a:lstStyle/>
          <a:p>
            <a:pPr eaLnBrk="1" hangingPunct="1"/>
            <a:r>
              <a:rPr lang="en-US" altLang="en-US" sz="2400" u="sng"/>
              <a:t>TẠI PHÁP</a:t>
            </a:r>
            <a:r>
              <a:rPr lang="en-US" altLang="en-US" sz="2400"/>
              <a:t> : CHUẨN BỊ VỀ CHÍNH TRỊ</a:t>
            </a:r>
          </a:p>
          <a:p>
            <a:pPr eaLnBrk="1" hangingPunct="1"/>
            <a:endParaRPr lang="en-US" altLang="en-US" sz="2400"/>
          </a:p>
          <a:p>
            <a:pPr eaLnBrk="1" hangingPunct="1"/>
            <a:r>
              <a:rPr lang="en-US" altLang="en-US" sz="2400" u="sng"/>
              <a:t>TẠI LIÊN XÔ</a:t>
            </a:r>
            <a:r>
              <a:rPr lang="en-US" altLang="en-US" sz="2400"/>
              <a:t> : CHUẨN BỊ VỀ TƯ TƯỞNG</a:t>
            </a:r>
          </a:p>
          <a:p>
            <a:pPr eaLnBrk="1" hangingPunct="1"/>
            <a:endParaRPr lang="en-US" altLang="en-US" sz="2400"/>
          </a:p>
          <a:p>
            <a:pPr eaLnBrk="1" hangingPunct="1"/>
            <a:r>
              <a:rPr lang="en-US" altLang="en-US" sz="2400" u="sng"/>
              <a:t>TẠI TRUNG QUỐC</a:t>
            </a:r>
            <a:r>
              <a:rPr lang="en-US" altLang="en-US" sz="2400"/>
              <a:t> : CHUẨN BỊ VỀ TỔ CHỨC</a:t>
            </a:r>
            <a:r>
              <a:rPr lang="en-US" altLang="en-US"/>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357">
            <a:extLst>
              <a:ext uri="{FF2B5EF4-FFF2-40B4-BE49-F238E27FC236}">
                <a16:creationId xmlns:a16="http://schemas.microsoft.com/office/drawing/2014/main" id="{555B6EC8-351F-F948-CA33-C01EAE0ADB19}"/>
              </a:ext>
            </a:extLst>
          </p:cNvPr>
          <p:cNvSpPr>
            <a:spLocks noChangeArrowheads="1"/>
          </p:cNvSpPr>
          <p:nvPr/>
        </p:nvSpPr>
        <p:spPr bwMode="auto">
          <a:xfrm>
            <a:off x="2438400" y="0"/>
            <a:ext cx="7162800" cy="1143000"/>
          </a:xfrm>
          <a:prstGeom prst="irregularSeal1">
            <a:avLst/>
          </a:prstGeom>
          <a:gradFill rotWithShape="1">
            <a:gsLst>
              <a:gs pos="0">
                <a:srgbClr val="FF9933"/>
              </a:gs>
              <a:gs pos="100000">
                <a:srgbClr val="CC00CC"/>
              </a:gs>
            </a:gsLst>
            <a:lin ang="5400000" scaled="1"/>
          </a:gradFill>
          <a:ln w="9525">
            <a:solidFill>
              <a:schemeClr val="tx1"/>
            </a:solidFill>
            <a:miter lim="800000"/>
            <a:headEnd/>
            <a:tailEnd/>
          </a:ln>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3600" b="1">
                <a:solidFill>
                  <a:srgbClr val="0000FF"/>
                </a:solidFill>
                <a:latin typeface="Times New Roman" panose="02020603050405020304" pitchFamily="18" charset="0"/>
              </a:rPr>
              <a:t>TRÒ CHƠI Ô CHỮ</a:t>
            </a:r>
          </a:p>
        </p:txBody>
      </p:sp>
      <p:graphicFrame>
        <p:nvGraphicFramePr>
          <p:cNvPr id="128687" name="Group 1711">
            <a:extLst>
              <a:ext uri="{FF2B5EF4-FFF2-40B4-BE49-F238E27FC236}">
                <a16:creationId xmlns:a16="http://schemas.microsoft.com/office/drawing/2014/main" id="{178B99B3-5583-8CE6-0D66-9D800B666C1A}"/>
              </a:ext>
            </a:extLst>
          </p:cNvPr>
          <p:cNvGraphicFramePr>
            <a:graphicFrameLocks noGrp="1"/>
          </p:cNvGraphicFramePr>
          <p:nvPr/>
        </p:nvGraphicFramePr>
        <p:xfrm>
          <a:off x="2438400" y="1143000"/>
          <a:ext cx="7620000" cy="3890966"/>
        </p:xfrm>
        <a:graphic>
          <a:graphicData uri="http://schemas.openxmlformats.org/drawingml/2006/table">
            <a:tbl>
              <a:tblPr/>
              <a:tblGrid>
                <a:gridCol w="544513">
                  <a:extLst>
                    <a:ext uri="{9D8B030D-6E8A-4147-A177-3AD203B41FA5}">
                      <a16:colId xmlns:a16="http://schemas.microsoft.com/office/drawing/2014/main" val="20000"/>
                    </a:ext>
                  </a:extLst>
                </a:gridCol>
                <a:gridCol w="544512">
                  <a:extLst>
                    <a:ext uri="{9D8B030D-6E8A-4147-A177-3AD203B41FA5}">
                      <a16:colId xmlns:a16="http://schemas.microsoft.com/office/drawing/2014/main" val="20001"/>
                    </a:ext>
                  </a:extLst>
                </a:gridCol>
                <a:gridCol w="544513">
                  <a:extLst>
                    <a:ext uri="{9D8B030D-6E8A-4147-A177-3AD203B41FA5}">
                      <a16:colId xmlns:a16="http://schemas.microsoft.com/office/drawing/2014/main" val="20002"/>
                    </a:ext>
                  </a:extLst>
                </a:gridCol>
                <a:gridCol w="544512">
                  <a:extLst>
                    <a:ext uri="{9D8B030D-6E8A-4147-A177-3AD203B41FA5}">
                      <a16:colId xmlns:a16="http://schemas.microsoft.com/office/drawing/2014/main" val="20003"/>
                    </a:ext>
                  </a:extLst>
                </a:gridCol>
                <a:gridCol w="544513">
                  <a:extLst>
                    <a:ext uri="{9D8B030D-6E8A-4147-A177-3AD203B41FA5}">
                      <a16:colId xmlns:a16="http://schemas.microsoft.com/office/drawing/2014/main" val="20004"/>
                    </a:ext>
                  </a:extLst>
                </a:gridCol>
                <a:gridCol w="544512">
                  <a:extLst>
                    <a:ext uri="{9D8B030D-6E8A-4147-A177-3AD203B41FA5}">
                      <a16:colId xmlns:a16="http://schemas.microsoft.com/office/drawing/2014/main" val="20005"/>
                    </a:ext>
                  </a:extLst>
                </a:gridCol>
                <a:gridCol w="544513">
                  <a:extLst>
                    <a:ext uri="{9D8B030D-6E8A-4147-A177-3AD203B41FA5}">
                      <a16:colId xmlns:a16="http://schemas.microsoft.com/office/drawing/2014/main" val="20006"/>
                    </a:ext>
                  </a:extLst>
                </a:gridCol>
                <a:gridCol w="544512">
                  <a:extLst>
                    <a:ext uri="{9D8B030D-6E8A-4147-A177-3AD203B41FA5}">
                      <a16:colId xmlns:a16="http://schemas.microsoft.com/office/drawing/2014/main" val="20007"/>
                    </a:ext>
                  </a:extLst>
                </a:gridCol>
                <a:gridCol w="542925">
                  <a:extLst>
                    <a:ext uri="{9D8B030D-6E8A-4147-A177-3AD203B41FA5}">
                      <a16:colId xmlns:a16="http://schemas.microsoft.com/office/drawing/2014/main" val="20008"/>
                    </a:ext>
                  </a:extLst>
                </a:gridCol>
                <a:gridCol w="544513">
                  <a:extLst>
                    <a:ext uri="{9D8B030D-6E8A-4147-A177-3AD203B41FA5}">
                      <a16:colId xmlns:a16="http://schemas.microsoft.com/office/drawing/2014/main" val="20009"/>
                    </a:ext>
                  </a:extLst>
                </a:gridCol>
                <a:gridCol w="544512">
                  <a:extLst>
                    <a:ext uri="{9D8B030D-6E8A-4147-A177-3AD203B41FA5}">
                      <a16:colId xmlns:a16="http://schemas.microsoft.com/office/drawing/2014/main" val="20010"/>
                    </a:ext>
                  </a:extLst>
                </a:gridCol>
                <a:gridCol w="544513">
                  <a:extLst>
                    <a:ext uri="{9D8B030D-6E8A-4147-A177-3AD203B41FA5}">
                      <a16:colId xmlns:a16="http://schemas.microsoft.com/office/drawing/2014/main" val="20011"/>
                    </a:ext>
                  </a:extLst>
                </a:gridCol>
                <a:gridCol w="542925">
                  <a:extLst>
                    <a:ext uri="{9D8B030D-6E8A-4147-A177-3AD203B41FA5}">
                      <a16:colId xmlns:a16="http://schemas.microsoft.com/office/drawing/2014/main" val="20012"/>
                    </a:ext>
                  </a:extLst>
                </a:gridCol>
                <a:gridCol w="544512">
                  <a:extLst>
                    <a:ext uri="{9D8B030D-6E8A-4147-A177-3AD203B41FA5}">
                      <a16:colId xmlns:a16="http://schemas.microsoft.com/office/drawing/2014/main" val="20013"/>
                    </a:ext>
                  </a:extLst>
                </a:gridCol>
              </a:tblGrid>
              <a:tr h="56663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00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00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00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6504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CC">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CC">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CC">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CC">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CC">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444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6504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1814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504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80000"/>
                      </a:schemeClr>
                    </a:solidFill>
                  </a:tcPr>
                </a:tc>
                <a:extLst>
                  <a:ext uri="{0D108BD9-81ED-4DB2-BD59-A6C34878D82A}">
                    <a16:rowId xmlns:a16="http://schemas.microsoft.com/office/drawing/2014/main" val="10005"/>
                  </a:ext>
                </a:extLst>
              </a:tr>
              <a:tr h="56663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28491" name="Rectangle 1515">
            <a:extLst>
              <a:ext uri="{FF2B5EF4-FFF2-40B4-BE49-F238E27FC236}">
                <a16:creationId xmlns:a16="http://schemas.microsoft.com/office/drawing/2014/main" id="{A8D9507C-9BCB-78BB-8F20-D7606CB8A7C9}"/>
              </a:ext>
            </a:extLst>
          </p:cNvPr>
          <p:cNvSpPr>
            <a:spLocks noChangeArrowheads="1"/>
          </p:cNvSpPr>
          <p:nvPr/>
        </p:nvSpPr>
        <p:spPr bwMode="auto">
          <a:xfrm>
            <a:off x="2895600" y="1143000"/>
            <a:ext cx="7315200" cy="60960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altLang="en-US" sz="4000" b="1" dirty="0">
                <a:latin typeface="Times New Roman" panose="02020603050405020304" pitchFamily="18" charset="0"/>
              </a:rPr>
              <a:t> N G U  </a:t>
            </a:r>
            <a:r>
              <a:rPr lang="en-US" altLang="en-US" sz="4000" b="1" dirty="0">
                <a:solidFill>
                  <a:srgbClr val="CC0000"/>
                </a:solidFill>
                <a:latin typeface="Times New Roman" panose="02020603050405020304" pitchFamily="18" charset="0"/>
              </a:rPr>
              <a:t>Y</a:t>
            </a:r>
            <a:r>
              <a:rPr lang="en-US" altLang="en-US" sz="4000" b="1" dirty="0">
                <a:latin typeface="Times New Roman" panose="02020603050405020304" pitchFamily="18" charset="0"/>
              </a:rPr>
              <a:t> Ễ  N Á  I  Q  U Ố C</a:t>
            </a:r>
          </a:p>
        </p:txBody>
      </p:sp>
      <p:sp>
        <p:nvSpPr>
          <p:cNvPr id="128492" name="Rectangle 1516">
            <a:extLst>
              <a:ext uri="{FF2B5EF4-FFF2-40B4-BE49-F238E27FC236}">
                <a16:creationId xmlns:a16="http://schemas.microsoft.com/office/drawing/2014/main" id="{0CFBFAA0-C4DC-DEE2-4AF8-92CA9FA15C29}"/>
              </a:ext>
            </a:extLst>
          </p:cNvPr>
          <p:cNvSpPr>
            <a:spLocks noChangeArrowheads="1"/>
          </p:cNvSpPr>
          <p:nvPr/>
        </p:nvSpPr>
        <p:spPr bwMode="auto">
          <a:xfrm>
            <a:off x="4572000" y="1676400"/>
            <a:ext cx="350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altLang="en-US" sz="4000" b="1" dirty="0">
                <a:solidFill>
                  <a:schemeClr val="bg1"/>
                </a:solidFill>
                <a:latin typeface="Times New Roman" panose="02020603050405020304" pitchFamily="18" charset="0"/>
              </a:rPr>
              <a:t>L  </a:t>
            </a:r>
            <a:r>
              <a:rPr lang="en-US" altLang="en-US" sz="4000" b="1" dirty="0">
                <a:solidFill>
                  <a:srgbClr val="CC0000"/>
                </a:solidFill>
                <a:latin typeface="Times New Roman" panose="02020603050405020304" pitchFamily="18" charset="0"/>
              </a:rPr>
              <a:t>Ê</a:t>
            </a:r>
            <a:r>
              <a:rPr lang="en-US" altLang="en-US" sz="4000" b="1" dirty="0">
                <a:solidFill>
                  <a:schemeClr val="bg1"/>
                </a:solidFill>
                <a:latin typeface="Times New Roman" panose="02020603050405020304" pitchFamily="18" charset="0"/>
              </a:rPr>
              <a:t>  N  I  N</a:t>
            </a:r>
          </a:p>
        </p:txBody>
      </p:sp>
      <p:sp>
        <p:nvSpPr>
          <p:cNvPr id="128493" name="Rectangle 1517">
            <a:extLst>
              <a:ext uri="{FF2B5EF4-FFF2-40B4-BE49-F238E27FC236}">
                <a16:creationId xmlns:a16="http://schemas.microsoft.com/office/drawing/2014/main" id="{8AAD8843-5A4D-48DB-B6E2-F87CC9DC0D30}"/>
              </a:ext>
            </a:extLst>
          </p:cNvPr>
          <p:cNvSpPr>
            <a:spLocks noChangeArrowheads="1"/>
          </p:cNvSpPr>
          <p:nvPr/>
        </p:nvSpPr>
        <p:spPr bwMode="auto">
          <a:xfrm>
            <a:off x="2971800" y="22860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altLang="en-US" sz="4000" b="1">
                <a:solidFill>
                  <a:srgbClr val="FFFF00"/>
                </a:solidFill>
                <a:latin typeface="Times New Roman" panose="02020603050405020304" pitchFamily="18" charset="0"/>
              </a:rPr>
              <a:t>T  </a:t>
            </a:r>
            <a:r>
              <a:rPr lang="en-US" altLang="en-US" sz="4000" b="1">
                <a:solidFill>
                  <a:srgbClr val="CC0000"/>
                </a:solidFill>
                <a:latin typeface="Times New Roman" panose="02020603050405020304" pitchFamily="18" charset="0"/>
              </a:rPr>
              <a:t>U</a:t>
            </a:r>
            <a:r>
              <a:rPr lang="en-US" altLang="en-US" sz="4000" b="1">
                <a:solidFill>
                  <a:srgbClr val="FFFF00"/>
                </a:solidFill>
                <a:latin typeface="Times New Roman" panose="02020603050405020304" pitchFamily="18" charset="0"/>
              </a:rPr>
              <a:t> Y  Ê N  T R  U Y Ề  N</a:t>
            </a:r>
          </a:p>
        </p:txBody>
      </p:sp>
      <p:sp>
        <p:nvSpPr>
          <p:cNvPr id="128495" name="Rectangle 1519">
            <a:extLst>
              <a:ext uri="{FF2B5EF4-FFF2-40B4-BE49-F238E27FC236}">
                <a16:creationId xmlns:a16="http://schemas.microsoft.com/office/drawing/2014/main" id="{254B3394-90A7-8D6D-06C7-665FBAA1EEBA}"/>
              </a:ext>
            </a:extLst>
          </p:cNvPr>
          <p:cNvSpPr>
            <a:spLocks noChangeArrowheads="1"/>
          </p:cNvSpPr>
          <p:nvPr/>
        </p:nvSpPr>
        <p:spPr bwMode="auto">
          <a:xfrm>
            <a:off x="4572000" y="2819400"/>
            <a:ext cx="350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altLang="en-US" sz="4000" b="1">
                <a:solidFill>
                  <a:srgbClr val="CC00CC"/>
                </a:solidFill>
                <a:latin typeface="Times New Roman" panose="02020603050405020304" pitchFamily="18" charset="0"/>
              </a:rPr>
              <a:t>V  Ă </a:t>
            </a:r>
            <a:r>
              <a:rPr lang="en-US" altLang="en-US" sz="4000" b="1">
                <a:solidFill>
                  <a:srgbClr val="CC0000"/>
                </a:solidFill>
                <a:latin typeface="Times New Roman" panose="02020603050405020304" pitchFamily="18" charset="0"/>
              </a:rPr>
              <a:t>N</a:t>
            </a:r>
            <a:r>
              <a:rPr lang="en-US" altLang="en-US" sz="4000" b="1">
                <a:solidFill>
                  <a:srgbClr val="CC00CC"/>
                </a:solidFill>
                <a:latin typeface="Times New Roman" panose="02020603050405020304" pitchFamily="18" charset="0"/>
              </a:rPr>
              <a:t>  B A</a:t>
            </a:r>
          </a:p>
        </p:txBody>
      </p:sp>
      <p:sp>
        <p:nvSpPr>
          <p:cNvPr id="128496" name="Rectangle 1520">
            <a:extLst>
              <a:ext uri="{FF2B5EF4-FFF2-40B4-BE49-F238E27FC236}">
                <a16:creationId xmlns:a16="http://schemas.microsoft.com/office/drawing/2014/main" id="{5A920C4D-793C-5325-8CE5-1E49676C2E9F}"/>
              </a:ext>
            </a:extLst>
          </p:cNvPr>
          <p:cNvSpPr>
            <a:spLocks noChangeArrowheads="1"/>
          </p:cNvSpPr>
          <p:nvPr/>
        </p:nvSpPr>
        <p:spPr bwMode="auto">
          <a:xfrm>
            <a:off x="2895600" y="33528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altLang="en-US" sz="4000" b="1" dirty="0">
                <a:solidFill>
                  <a:srgbClr val="FF0000"/>
                </a:solidFill>
                <a:latin typeface="Times New Roman" panose="02020603050405020304" pitchFamily="18" charset="0"/>
              </a:rPr>
              <a:t> N G Ư Ờ  I  C  Ù N G K  H Ổ</a:t>
            </a:r>
          </a:p>
        </p:txBody>
      </p:sp>
      <p:sp>
        <p:nvSpPr>
          <p:cNvPr id="128497" name="Rectangle 1521">
            <a:extLst>
              <a:ext uri="{FF2B5EF4-FFF2-40B4-BE49-F238E27FC236}">
                <a16:creationId xmlns:a16="http://schemas.microsoft.com/office/drawing/2014/main" id="{5DEA7E52-9F7A-B461-C65B-ADF96B18D3E1}"/>
              </a:ext>
            </a:extLst>
          </p:cNvPr>
          <p:cNvSpPr>
            <a:spLocks noChangeArrowheads="1"/>
          </p:cNvSpPr>
          <p:nvPr/>
        </p:nvSpPr>
        <p:spPr bwMode="auto">
          <a:xfrm>
            <a:off x="2971800" y="3886200"/>
            <a:ext cx="7086600" cy="609600"/>
          </a:xfrm>
          <a:prstGeom prst="rect">
            <a:avLst/>
          </a:prstGeom>
          <a:ln/>
        </p:spPr>
        <p:style>
          <a:lnRef idx="2">
            <a:schemeClr val="accent1"/>
          </a:lnRef>
          <a:fillRef idx="1">
            <a:schemeClr val="lt1"/>
          </a:fillRef>
          <a:effectRef idx="0">
            <a:schemeClr val="accent1"/>
          </a:effectRef>
          <a:fontRef idx="minor">
            <a:schemeClr val="dk1"/>
          </a:fontRef>
        </p:style>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altLang="en-US" sz="4000" b="1" dirty="0">
                <a:latin typeface="Times New Roman" panose="02020603050405020304" pitchFamily="18" charset="0"/>
              </a:rPr>
              <a:t>Đ Ư </a:t>
            </a:r>
            <a:r>
              <a:rPr lang="en-US" altLang="en-US" sz="4000" b="1" dirty="0">
                <a:solidFill>
                  <a:srgbClr val="CC0000"/>
                </a:solidFill>
                <a:latin typeface="Times New Roman" panose="02020603050405020304" pitchFamily="18" charset="0"/>
              </a:rPr>
              <a:t>Ờ</a:t>
            </a:r>
            <a:r>
              <a:rPr lang="en-US" altLang="en-US" sz="4000" b="1" dirty="0">
                <a:latin typeface="Times New Roman" panose="02020603050405020304" pitchFamily="18" charset="0"/>
              </a:rPr>
              <a:t>  N G K  Á C H M Ệ N  H</a:t>
            </a:r>
          </a:p>
        </p:txBody>
      </p:sp>
      <p:sp>
        <p:nvSpPr>
          <p:cNvPr id="128498" name="Rectangle 1522">
            <a:extLst>
              <a:ext uri="{FF2B5EF4-FFF2-40B4-BE49-F238E27FC236}">
                <a16:creationId xmlns:a16="http://schemas.microsoft.com/office/drawing/2014/main" id="{B43FC5F6-810E-A458-E037-CD66F8F43EFF}"/>
              </a:ext>
            </a:extLst>
          </p:cNvPr>
          <p:cNvSpPr>
            <a:spLocks noChangeArrowheads="1"/>
          </p:cNvSpPr>
          <p:nvPr/>
        </p:nvSpPr>
        <p:spPr bwMode="auto">
          <a:xfrm>
            <a:off x="4038600" y="44958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altLang="en-US" sz="4000" b="1" dirty="0">
                <a:latin typeface="Times New Roman" panose="02020603050405020304" pitchFamily="18" charset="0"/>
              </a:rPr>
              <a:t>Q U  Ả N  G </a:t>
            </a:r>
            <a:r>
              <a:rPr lang="en-US" altLang="en-US" sz="4000" b="1" dirty="0">
                <a:solidFill>
                  <a:srgbClr val="CC0000"/>
                </a:solidFill>
                <a:latin typeface="Times New Roman" panose="02020603050405020304" pitchFamily="18" charset="0"/>
              </a:rPr>
              <a:t>C</a:t>
            </a:r>
            <a:r>
              <a:rPr lang="en-US" altLang="en-US" sz="4000" b="1" dirty="0">
                <a:latin typeface="Times New Roman" panose="02020603050405020304" pitchFamily="18" charset="0"/>
              </a:rPr>
              <a:t> H  Â U</a:t>
            </a:r>
          </a:p>
        </p:txBody>
      </p:sp>
      <p:sp>
        <p:nvSpPr>
          <p:cNvPr id="128684" name="Oval 1708">
            <a:extLst>
              <a:ext uri="{FF2B5EF4-FFF2-40B4-BE49-F238E27FC236}">
                <a16:creationId xmlns:a16="http://schemas.microsoft.com/office/drawing/2014/main" id="{DA8DD0AA-D6EF-7C0E-D6F5-F4E398C20F34}"/>
              </a:ext>
            </a:extLst>
          </p:cNvPr>
          <p:cNvSpPr>
            <a:spLocks noChangeArrowheads="1"/>
          </p:cNvSpPr>
          <p:nvPr/>
        </p:nvSpPr>
        <p:spPr bwMode="auto">
          <a:xfrm>
            <a:off x="1676400" y="990600"/>
            <a:ext cx="685800" cy="685800"/>
          </a:xfrm>
          <a:prstGeom prst="ellipse">
            <a:avLst/>
          </a:prstGeom>
          <a:solidFill>
            <a:schemeClr val="bg1">
              <a:alpha val="79999"/>
            </a:schemeClr>
          </a:solidFill>
          <a:ln w="9525">
            <a:solidFill>
              <a:schemeClr val="tx1"/>
            </a:solidFill>
            <a:round/>
            <a:headEnd/>
            <a:tailEnd/>
          </a:ln>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3600" b="1">
                <a:latin typeface="Times New Roman" panose="02020603050405020304" pitchFamily="18" charset="0"/>
              </a:rPr>
              <a:t>1</a:t>
            </a:r>
          </a:p>
        </p:txBody>
      </p:sp>
      <p:sp>
        <p:nvSpPr>
          <p:cNvPr id="128688" name="Oval 1712">
            <a:extLst>
              <a:ext uri="{FF2B5EF4-FFF2-40B4-BE49-F238E27FC236}">
                <a16:creationId xmlns:a16="http://schemas.microsoft.com/office/drawing/2014/main" id="{F0FC2416-657F-1108-D607-78B31B50470B}"/>
              </a:ext>
            </a:extLst>
          </p:cNvPr>
          <p:cNvSpPr>
            <a:spLocks noChangeArrowheads="1"/>
          </p:cNvSpPr>
          <p:nvPr/>
        </p:nvSpPr>
        <p:spPr bwMode="auto">
          <a:xfrm>
            <a:off x="2133600" y="1524000"/>
            <a:ext cx="685800" cy="685800"/>
          </a:xfrm>
          <a:prstGeom prst="ellipse">
            <a:avLst/>
          </a:prstGeom>
          <a:solidFill>
            <a:srgbClr val="CC00CC">
              <a:alpha val="79999"/>
            </a:srgbClr>
          </a:solidFill>
          <a:ln w="9525">
            <a:solidFill>
              <a:schemeClr val="tx1"/>
            </a:solidFill>
            <a:round/>
            <a:headEnd/>
            <a:tailEnd/>
          </a:ln>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3600" b="1">
                <a:solidFill>
                  <a:schemeClr val="bg1"/>
                </a:solidFill>
                <a:latin typeface="Times New Roman" panose="02020603050405020304" pitchFamily="18" charset="0"/>
              </a:rPr>
              <a:t>2</a:t>
            </a:r>
          </a:p>
        </p:txBody>
      </p:sp>
      <p:sp>
        <p:nvSpPr>
          <p:cNvPr id="128689" name="Oval 1713">
            <a:extLst>
              <a:ext uri="{FF2B5EF4-FFF2-40B4-BE49-F238E27FC236}">
                <a16:creationId xmlns:a16="http://schemas.microsoft.com/office/drawing/2014/main" id="{4F483901-2B0B-AF4B-AC57-EB913325C70B}"/>
              </a:ext>
            </a:extLst>
          </p:cNvPr>
          <p:cNvSpPr>
            <a:spLocks noChangeArrowheads="1"/>
          </p:cNvSpPr>
          <p:nvPr/>
        </p:nvSpPr>
        <p:spPr bwMode="auto">
          <a:xfrm>
            <a:off x="1752600" y="2057400"/>
            <a:ext cx="685800" cy="685800"/>
          </a:xfrm>
          <a:prstGeom prst="ellipse">
            <a:avLst/>
          </a:prstGeom>
          <a:solidFill>
            <a:schemeClr val="bg2">
              <a:alpha val="79999"/>
            </a:schemeClr>
          </a:solidFill>
          <a:ln w="9525">
            <a:solidFill>
              <a:schemeClr val="tx1"/>
            </a:solidFill>
            <a:round/>
            <a:headEnd/>
            <a:tailEnd/>
          </a:ln>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3600" b="1">
                <a:solidFill>
                  <a:srgbClr val="FF9933"/>
                </a:solidFill>
                <a:latin typeface="Times New Roman" panose="02020603050405020304" pitchFamily="18" charset="0"/>
              </a:rPr>
              <a:t>3</a:t>
            </a:r>
          </a:p>
        </p:txBody>
      </p:sp>
      <p:sp>
        <p:nvSpPr>
          <p:cNvPr id="128690" name="Oval 1714">
            <a:extLst>
              <a:ext uri="{FF2B5EF4-FFF2-40B4-BE49-F238E27FC236}">
                <a16:creationId xmlns:a16="http://schemas.microsoft.com/office/drawing/2014/main" id="{77AD5E24-555F-38FE-3029-185C1BED170A}"/>
              </a:ext>
            </a:extLst>
          </p:cNvPr>
          <p:cNvSpPr>
            <a:spLocks noChangeArrowheads="1"/>
          </p:cNvSpPr>
          <p:nvPr/>
        </p:nvSpPr>
        <p:spPr bwMode="auto">
          <a:xfrm>
            <a:off x="2057400" y="2667000"/>
            <a:ext cx="685800" cy="685800"/>
          </a:xfrm>
          <a:prstGeom prst="ellipse">
            <a:avLst/>
          </a:prstGeom>
          <a:solidFill>
            <a:srgbClr val="FF9900">
              <a:alpha val="79999"/>
            </a:srgbClr>
          </a:solidFill>
          <a:ln w="9525">
            <a:solidFill>
              <a:schemeClr val="tx1"/>
            </a:solidFill>
            <a:round/>
            <a:headEnd/>
            <a:tailEnd/>
          </a:ln>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3600" b="1">
                <a:solidFill>
                  <a:srgbClr val="FF0066"/>
                </a:solidFill>
                <a:latin typeface="Times New Roman" panose="02020603050405020304" pitchFamily="18" charset="0"/>
              </a:rPr>
              <a:t>4</a:t>
            </a:r>
          </a:p>
        </p:txBody>
      </p:sp>
      <p:sp>
        <p:nvSpPr>
          <p:cNvPr id="128691" name="Oval 1715">
            <a:extLst>
              <a:ext uri="{FF2B5EF4-FFF2-40B4-BE49-F238E27FC236}">
                <a16:creationId xmlns:a16="http://schemas.microsoft.com/office/drawing/2014/main" id="{56ACA23C-7CB3-EA0B-E112-20A9077E19F7}"/>
              </a:ext>
            </a:extLst>
          </p:cNvPr>
          <p:cNvSpPr>
            <a:spLocks noChangeArrowheads="1"/>
          </p:cNvSpPr>
          <p:nvPr/>
        </p:nvSpPr>
        <p:spPr bwMode="auto">
          <a:xfrm>
            <a:off x="1752600" y="3276600"/>
            <a:ext cx="685800" cy="685800"/>
          </a:xfrm>
          <a:prstGeom prst="ellipse">
            <a:avLst/>
          </a:prstGeom>
          <a:solidFill>
            <a:srgbClr val="00FF00">
              <a:alpha val="79999"/>
            </a:srgbClr>
          </a:solidFill>
          <a:ln w="9525">
            <a:solidFill>
              <a:schemeClr val="tx1"/>
            </a:solidFill>
            <a:round/>
            <a:headEnd/>
            <a:tailEnd/>
          </a:ln>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3600" b="1">
                <a:solidFill>
                  <a:schemeClr val="bg1"/>
                </a:solidFill>
                <a:latin typeface="Times New Roman" panose="02020603050405020304" pitchFamily="18" charset="0"/>
              </a:rPr>
              <a:t>5</a:t>
            </a:r>
          </a:p>
        </p:txBody>
      </p:sp>
      <p:sp>
        <p:nvSpPr>
          <p:cNvPr id="128692" name="Oval 1716">
            <a:extLst>
              <a:ext uri="{FF2B5EF4-FFF2-40B4-BE49-F238E27FC236}">
                <a16:creationId xmlns:a16="http://schemas.microsoft.com/office/drawing/2014/main" id="{72E29C48-04D9-30B9-11A6-BD4E27C4284B}"/>
              </a:ext>
            </a:extLst>
          </p:cNvPr>
          <p:cNvSpPr>
            <a:spLocks noChangeArrowheads="1"/>
          </p:cNvSpPr>
          <p:nvPr/>
        </p:nvSpPr>
        <p:spPr bwMode="auto">
          <a:xfrm>
            <a:off x="2133600" y="3810000"/>
            <a:ext cx="685800" cy="685800"/>
          </a:xfrm>
          <a:prstGeom prst="ellipse">
            <a:avLst/>
          </a:prstGeom>
          <a:solidFill>
            <a:schemeClr val="folHlink">
              <a:alpha val="79999"/>
            </a:schemeClr>
          </a:solidFill>
          <a:ln w="9525">
            <a:solidFill>
              <a:schemeClr val="tx1"/>
            </a:solidFill>
            <a:round/>
            <a:headEnd/>
            <a:tailEnd/>
          </a:ln>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3600" b="1">
                <a:latin typeface="Times New Roman" panose="02020603050405020304" pitchFamily="18" charset="0"/>
              </a:rPr>
              <a:t>6</a:t>
            </a:r>
          </a:p>
        </p:txBody>
      </p:sp>
      <p:sp>
        <p:nvSpPr>
          <p:cNvPr id="128693" name="Oval 1717">
            <a:extLst>
              <a:ext uri="{FF2B5EF4-FFF2-40B4-BE49-F238E27FC236}">
                <a16:creationId xmlns:a16="http://schemas.microsoft.com/office/drawing/2014/main" id="{5BA19350-1C08-DFBA-D599-B135975A13DC}"/>
              </a:ext>
            </a:extLst>
          </p:cNvPr>
          <p:cNvSpPr>
            <a:spLocks noChangeArrowheads="1"/>
          </p:cNvSpPr>
          <p:nvPr/>
        </p:nvSpPr>
        <p:spPr bwMode="auto">
          <a:xfrm>
            <a:off x="1828800" y="4419600"/>
            <a:ext cx="685800" cy="685800"/>
          </a:xfrm>
          <a:prstGeom prst="ellipse">
            <a:avLst/>
          </a:prstGeom>
          <a:solidFill>
            <a:schemeClr val="hlink">
              <a:alpha val="79999"/>
            </a:schemeClr>
          </a:solidFill>
          <a:ln w="9525">
            <a:solidFill>
              <a:schemeClr val="tx1"/>
            </a:solidFill>
            <a:round/>
            <a:headEnd/>
            <a:tailEnd/>
          </a:ln>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3600" b="1">
                <a:solidFill>
                  <a:srgbClr val="333300"/>
                </a:solidFill>
                <a:latin typeface="Times New Roman" panose="02020603050405020304" pitchFamily="18" charset="0"/>
              </a:rPr>
              <a:t>7</a:t>
            </a:r>
          </a:p>
        </p:txBody>
      </p:sp>
      <p:graphicFrame>
        <p:nvGraphicFramePr>
          <p:cNvPr id="128807" name="Group 1831">
            <a:extLst>
              <a:ext uri="{FF2B5EF4-FFF2-40B4-BE49-F238E27FC236}">
                <a16:creationId xmlns:a16="http://schemas.microsoft.com/office/drawing/2014/main" id="{F6050183-45AC-8CB6-8189-AC3BC210E743}"/>
              </a:ext>
            </a:extLst>
          </p:cNvPr>
          <p:cNvGraphicFramePr>
            <a:graphicFrameLocks noGrp="1"/>
          </p:cNvGraphicFramePr>
          <p:nvPr/>
        </p:nvGraphicFramePr>
        <p:xfrm>
          <a:off x="3886200" y="5181600"/>
          <a:ext cx="5334000" cy="762000"/>
        </p:xfrm>
        <a:graphic>
          <a:graphicData uri="http://schemas.openxmlformats.org/drawingml/2006/table">
            <a:tbl>
              <a:tblPr/>
              <a:tblGrid>
                <a:gridCol w="762000">
                  <a:extLst>
                    <a:ext uri="{9D8B030D-6E8A-4147-A177-3AD203B41FA5}">
                      <a16:colId xmlns:a16="http://schemas.microsoft.com/office/drawing/2014/main" val="20000"/>
                    </a:ext>
                  </a:extLst>
                </a:gridCol>
                <a:gridCol w="796925">
                  <a:extLst>
                    <a:ext uri="{9D8B030D-6E8A-4147-A177-3AD203B41FA5}">
                      <a16:colId xmlns:a16="http://schemas.microsoft.com/office/drawing/2014/main" val="20001"/>
                    </a:ext>
                  </a:extLst>
                </a:gridCol>
                <a:gridCol w="731838">
                  <a:extLst>
                    <a:ext uri="{9D8B030D-6E8A-4147-A177-3AD203B41FA5}">
                      <a16:colId xmlns:a16="http://schemas.microsoft.com/office/drawing/2014/main" val="20002"/>
                    </a:ext>
                  </a:extLst>
                </a:gridCol>
                <a:gridCol w="728662">
                  <a:extLst>
                    <a:ext uri="{9D8B030D-6E8A-4147-A177-3AD203B41FA5}">
                      <a16:colId xmlns:a16="http://schemas.microsoft.com/office/drawing/2014/main" val="20003"/>
                    </a:ext>
                  </a:extLst>
                </a:gridCol>
                <a:gridCol w="730250">
                  <a:extLst>
                    <a:ext uri="{9D8B030D-6E8A-4147-A177-3AD203B41FA5}">
                      <a16:colId xmlns:a16="http://schemas.microsoft.com/office/drawing/2014/main" val="20004"/>
                    </a:ext>
                  </a:extLst>
                </a:gridCol>
                <a:gridCol w="822325">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0"/>
                  </a:ext>
                </a:extLst>
              </a:tr>
            </a:tbl>
          </a:graphicData>
        </a:graphic>
      </p:graphicFrame>
      <p:sp>
        <p:nvSpPr>
          <p:cNvPr id="128733" name="Rectangle 1757">
            <a:extLst>
              <a:ext uri="{FF2B5EF4-FFF2-40B4-BE49-F238E27FC236}">
                <a16:creationId xmlns:a16="http://schemas.microsoft.com/office/drawing/2014/main" id="{4672E0E9-BD2A-5804-17D6-D1B52AC81872}"/>
              </a:ext>
            </a:extLst>
          </p:cNvPr>
          <p:cNvSpPr>
            <a:spLocks noChangeArrowheads="1"/>
          </p:cNvSpPr>
          <p:nvPr/>
        </p:nvSpPr>
        <p:spPr bwMode="auto">
          <a:xfrm>
            <a:off x="4038600" y="5334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5400" b="1">
                <a:solidFill>
                  <a:srgbClr val="CC0000"/>
                </a:solidFill>
                <a:latin typeface="Times New Roman" panose="02020603050405020304" pitchFamily="18" charset="0"/>
              </a:rPr>
              <a:t>Y</a:t>
            </a:r>
          </a:p>
        </p:txBody>
      </p:sp>
      <p:sp>
        <p:nvSpPr>
          <p:cNvPr id="128737" name="Rectangle 1761">
            <a:extLst>
              <a:ext uri="{FF2B5EF4-FFF2-40B4-BE49-F238E27FC236}">
                <a16:creationId xmlns:a16="http://schemas.microsoft.com/office/drawing/2014/main" id="{979E81B5-1130-A3B7-CE17-18F2E5CA88EF}"/>
              </a:ext>
            </a:extLst>
          </p:cNvPr>
          <p:cNvSpPr>
            <a:spLocks noChangeArrowheads="1"/>
          </p:cNvSpPr>
          <p:nvPr/>
        </p:nvSpPr>
        <p:spPr bwMode="auto">
          <a:xfrm>
            <a:off x="8534400" y="5334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5400" b="1">
                <a:solidFill>
                  <a:srgbClr val="CC0000"/>
                </a:solidFill>
                <a:latin typeface="Times New Roman" panose="02020603050405020304" pitchFamily="18" charset="0"/>
              </a:rPr>
              <a:t>Ê</a:t>
            </a:r>
          </a:p>
        </p:txBody>
      </p:sp>
      <p:sp>
        <p:nvSpPr>
          <p:cNvPr id="128738" name="Rectangle 1762">
            <a:extLst>
              <a:ext uri="{FF2B5EF4-FFF2-40B4-BE49-F238E27FC236}">
                <a16:creationId xmlns:a16="http://schemas.microsoft.com/office/drawing/2014/main" id="{F4CC831F-9B04-3392-2AC8-53161294A64E}"/>
              </a:ext>
            </a:extLst>
          </p:cNvPr>
          <p:cNvSpPr>
            <a:spLocks noChangeArrowheads="1"/>
          </p:cNvSpPr>
          <p:nvPr/>
        </p:nvSpPr>
        <p:spPr bwMode="auto">
          <a:xfrm>
            <a:off x="5486400" y="5334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5400" b="1">
                <a:solidFill>
                  <a:srgbClr val="CC0000"/>
                </a:solidFill>
                <a:latin typeface="Times New Roman" panose="02020603050405020304" pitchFamily="18" charset="0"/>
              </a:rPr>
              <a:t>U</a:t>
            </a:r>
          </a:p>
        </p:txBody>
      </p:sp>
      <p:sp>
        <p:nvSpPr>
          <p:cNvPr id="128739" name="Rectangle 1763">
            <a:extLst>
              <a:ext uri="{FF2B5EF4-FFF2-40B4-BE49-F238E27FC236}">
                <a16:creationId xmlns:a16="http://schemas.microsoft.com/office/drawing/2014/main" id="{5B128C03-3136-6AD6-AD95-66ECA97C0D8E}"/>
              </a:ext>
            </a:extLst>
          </p:cNvPr>
          <p:cNvSpPr>
            <a:spLocks noChangeArrowheads="1"/>
          </p:cNvSpPr>
          <p:nvPr/>
        </p:nvSpPr>
        <p:spPr bwMode="auto">
          <a:xfrm>
            <a:off x="6248400" y="5334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5400" b="1">
                <a:solidFill>
                  <a:srgbClr val="CC0000"/>
                </a:solidFill>
                <a:latin typeface="Times New Roman" panose="02020603050405020304" pitchFamily="18" charset="0"/>
              </a:rPr>
              <a:t>N</a:t>
            </a:r>
          </a:p>
        </p:txBody>
      </p:sp>
      <p:sp>
        <p:nvSpPr>
          <p:cNvPr id="128740" name="Rectangle 1764">
            <a:extLst>
              <a:ext uri="{FF2B5EF4-FFF2-40B4-BE49-F238E27FC236}">
                <a16:creationId xmlns:a16="http://schemas.microsoft.com/office/drawing/2014/main" id="{92954F9C-1454-DDE1-20D8-8CBD89572CA2}"/>
              </a:ext>
            </a:extLst>
          </p:cNvPr>
          <p:cNvSpPr>
            <a:spLocks noChangeArrowheads="1"/>
          </p:cNvSpPr>
          <p:nvPr/>
        </p:nvSpPr>
        <p:spPr bwMode="auto">
          <a:xfrm>
            <a:off x="4800600" y="5334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5400" b="1">
                <a:solidFill>
                  <a:srgbClr val="CC0000"/>
                </a:solidFill>
                <a:latin typeface="Times New Roman" panose="02020603050405020304" pitchFamily="18" charset="0"/>
              </a:rPr>
              <a:t>Ư</a:t>
            </a:r>
          </a:p>
        </p:txBody>
      </p:sp>
      <p:sp>
        <p:nvSpPr>
          <p:cNvPr id="128741" name="Rectangle 1765">
            <a:extLst>
              <a:ext uri="{FF2B5EF4-FFF2-40B4-BE49-F238E27FC236}">
                <a16:creationId xmlns:a16="http://schemas.microsoft.com/office/drawing/2014/main" id="{EA52B953-D363-784F-D791-E0A9E5AB9EB4}"/>
              </a:ext>
            </a:extLst>
          </p:cNvPr>
          <p:cNvSpPr>
            <a:spLocks noChangeArrowheads="1"/>
          </p:cNvSpPr>
          <p:nvPr/>
        </p:nvSpPr>
        <p:spPr bwMode="auto">
          <a:xfrm>
            <a:off x="7848600" y="5257800"/>
            <a:ext cx="53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5400" b="1">
                <a:solidFill>
                  <a:srgbClr val="CC0000"/>
                </a:solidFill>
                <a:latin typeface="Times New Roman" panose="02020603050405020304" pitchFamily="18" charset="0"/>
              </a:rPr>
              <a:t>Ơ</a:t>
            </a:r>
          </a:p>
        </p:txBody>
      </p:sp>
      <p:sp>
        <p:nvSpPr>
          <p:cNvPr id="128742" name="Rectangle 1766">
            <a:extLst>
              <a:ext uri="{FF2B5EF4-FFF2-40B4-BE49-F238E27FC236}">
                <a16:creationId xmlns:a16="http://schemas.microsoft.com/office/drawing/2014/main" id="{C2C96628-A520-A384-E7C9-A94BBD9459F9}"/>
              </a:ext>
            </a:extLst>
          </p:cNvPr>
          <p:cNvSpPr>
            <a:spLocks noChangeArrowheads="1"/>
          </p:cNvSpPr>
          <p:nvPr/>
        </p:nvSpPr>
        <p:spPr bwMode="auto">
          <a:xfrm>
            <a:off x="6934200" y="5257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5400" b="1">
                <a:solidFill>
                  <a:srgbClr val="CC0000"/>
                </a:solidFill>
                <a:latin typeface="Times New Roman" panose="02020603050405020304" pitchFamily="18" charset="0"/>
              </a:rPr>
              <a:t>C</a:t>
            </a:r>
          </a:p>
        </p:txBody>
      </p:sp>
      <p:sp>
        <p:nvSpPr>
          <p:cNvPr id="128743" name="Rectangle 1767">
            <a:extLst>
              <a:ext uri="{FF2B5EF4-FFF2-40B4-BE49-F238E27FC236}">
                <a16:creationId xmlns:a16="http://schemas.microsoft.com/office/drawing/2014/main" id="{ACEC1F7A-D7FE-B293-707C-CE96BE478492}"/>
              </a:ext>
            </a:extLst>
          </p:cNvPr>
          <p:cNvSpPr>
            <a:spLocks noChangeArrowheads="1"/>
          </p:cNvSpPr>
          <p:nvPr/>
        </p:nvSpPr>
        <p:spPr bwMode="auto">
          <a:xfrm>
            <a:off x="2667000" y="57912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2800" i="1">
                <a:latin typeface="Times New Roman" panose="02020603050405020304" pitchFamily="18" charset="0"/>
              </a:rPr>
              <a:t>Hàng </a:t>
            </a:r>
            <a:r>
              <a:rPr lang="en-US" altLang="en-US" i="1">
                <a:latin typeface="Times New Roman" panose="02020603050405020304" pitchFamily="18" charset="0"/>
              </a:rPr>
              <a:t>ngang</a:t>
            </a:r>
            <a:r>
              <a:rPr lang="en-US" altLang="en-US" sz="2800" i="1">
                <a:latin typeface="Times New Roman" panose="02020603050405020304" pitchFamily="18" charset="0"/>
              </a:rPr>
              <a:t> số 1 gồm 12 ô:</a:t>
            </a:r>
          </a:p>
          <a:p>
            <a:pPr algn="ctr"/>
            <a:r>
              <a:rPr lang="en-US" altLang="en-US" i="1">
                <a:latin typeface="Times New Roman" panose="02020603050405020304" pitchFamily="18" charset="0"/>
              </a:rPr>
              <a:t>Bản yêu sách…gửi tới HN Vecxay 1919, ký tên ai</a:t>
            </a:r>
            <a:r>
              <a:rPr lang="en-US" altLang="en-US" sz="2800" i="1">
                <a:latin typeface="Times New Roman" panose="02020603050405020304" pitchFamily="18" charset="0"/>
              </a:rPr>
              <a:t>?</a:t>
            </a:r>
          </a:p>
        </p:txBody>
      </p:sp>
      <p:sp>
        <p:nvSpPr>
          <p:cNvPr id="128744" name="Rectangle 1768">
            <a:extLst>
              <a:ext uri="{FF2B5EF4-FFF2-40B4-BE49-F238E27FC236}">
                <a16:creationId xmlns:a16="http://schemas.microsoft.com/office/drawing/2014/main" id="{0F19A855-9B31-B5B1-4975-77DA2321A912}"/>
              </a:ext>
            </a:extLst>
          </p:cNvPr>
          <p:cNvSpPr>
            <a:spLocks noChangeArrowheads="1"/>
          </p:cNvSpPr>
          <p:nvPr/>
        </p:nvSpPr>
        <p:spPr bwMode="auto">
          <a:xfrm>
            <a:off x="1828800" y="58674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2400" i="1">
                <a:latin typeface="Times New Roman" panose="02020603050405020304" pitchFamily="18" charset="0"/>
              </a:rPr>
              <a:t>Hàng </a:t>
            </a:r>
            <a:r>
              <a:rPr lang="en-US" altLang="en-US" sz="2800" i="1">
                <a:latin typeface="Times New Roman" panose="02020603050405020304" pitchFamily="18" charset="0"/>
              </a:rPr>
              <a:t>ngang</a:t>
            </a:r>
            <a:r>
              <a:rPr lang="en-US" altLang="en-US" sz="2400" i="1">
                <a:latin typeface="Times New Roman" panose="02020603050405020304" pitchFamily="18" charset="0"/>
              </a:rPr>
              <a:t> số 2 gồm 6 ô:</a:t>
            </a:r>
          </a:p>
          <a:p>
            <a:pPr algn="ctr"/>
            <a:r>
              <a:rPr lang="en-US" altLang="en-US" sz="2800" i="1">
                <a:latin typeface="Times New Roman" panose="02020603050405020304" pitchFamily="18" charset="0"/>
              </a:rPr>
              <a:t>NAQ đọc sơ thảo luận cương của ai?</a:t>
            </a:r>
          </a:p>
        </p:txBody>
      </p:sp>
      <p:sp>
        <p:nvSpPr>
          <p:cNvPr id="128745" name="Rectangle 1769">
            <a:extLst>
              <a:ext uri="{FF2B5EF4-FFF2-40B4-BE49-F238E27FC236}">
                <a16:creationId xmlns:a16="http://schemas.microsoft.com/office/drawing/2014/main" id="{E5015011-CBD6-13F7-693A-DD002784A764}"/>
              </a:ext>
            </a:extLst>
          </p:cNvPr>
          <p:cNvSpPr>
            <a:spLocks noChangeArrowheads="1"/>
          </p:cNvSpPr>
          <p:nvPr/>
        </p:nvSpPr>
        <p:spPr bwMode="auto">
          <a:xfrm>
            <a:off x="1981200" y="57912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2400" i="1">
                <a:latin typeface="Times New Roman" panose="02020603050405020304" pitchFamily="18" charset="0"/>
              </a:rPr>
              <a:t>Hàng </a:t>
            </a:r>
            <a:r>
              <a:rPr lang="en-US" altLang="en-US" sz="2800" i="1">
                <a:latin typeface="Times New Roman" panose="02020603050405020304" pitchFamily="18" charset="0"/>
              </a:rPr>
              <a:t>ngang</a:t>
            </a:r>
            <a:r>
              <a:rPr lang="en-US" altLang="en-US" sz="2400" i="1">
                <a:latin typeface="Times New Roman" panose="02020603050405020304" pitchFamily="18" charset="0"/>
              </a:rPr>
              <a:t> số 3 gồm 11 ô:</a:t>
            </a:r>
          </a:p>
          <a:p>
            <a:pPr algn="ctr"/>
            <a:r>
              <a:rPr lang="en-US" altLang="en-US" sz="2800" i="1">
                <a:latin typeface="Times New Roman" panose="02020603050405020304" pitchFamily="18" charset="0"/>
              </a:rPr>
              <a:t>Một trong hai hoạt động của Hội VNTNCM</a:t>
            </a:r>
            <a:r>
              <a:rPr lang="en-US" altLang="en-US" sz="2800" i="1">
                <a:solidFill>
                  <a:srgbClr val="FF0066"/>
                </a:solidFill>
                <a:latin typeface="Times New Roman" panose="02020603050405020304" pitchFamily="18" charset="0"/>
              </a:rPr>
              <a:t> ?</a:t>
            </a:r>
          </a:p>
        </p:txBody>
      </p:sp>
      <p:sp>
        <p:nvSpPr>
          <p:cNvPr id="128746" name="Rectangle 1770">
            <a:extLst>
              <a:ext uri="{FF2B5EF4-FFF2-40B4-BE49-F238E27FC236}">
                <a16:creationId xmlns:a16="http://schemas.microsoft.com/office/drawing/2014/main" id="{836C5DEF-D763-CCE5-B25D-0347F243280B}"/>
              </a:ext>
            </a:extLst>
          </p:cNvPr>
          <p:cNvSpPr>
            <a:spLocks noChangeArrowheads="1"/>
          </p:cNvSpPr>
          <p:nvPr/>
        </p:nvSpPr>
        <p:spPr bwMode="auto">
          <a:xfrm>
            <a:off x="1905000" y="58674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2000" i="1">
                <a:latin typeface="Times New Roman" panose="02020603050405020304" pitchFamily="18" charset="0"/>
              </a:rPr>
              <a:t>Hàng </a:t>
            </a:r>
            <a:r>
              <a:rPr lang="en-US" altLang="en-US" sz="2400" i="1">
                <a:latin typeface="Times New Roman" panose="02020603050405020304" pitchFamily="18" charset="0"/>
              </a:rPr>
              <a:t>ngang</a:t>
            </a:r>
            <a:r>
              <a:rPr lang="en-US" altLang="en-US" sz="2000" i="1">
                <a:latin typeface="Times New Roman" panose="02020603050405020304" pitchFamily="18" charset="0"/>
              </a:rPr>
              <a:t> số 4 gồm 5 ô</a:t>
            </a:r>
            <a:r>
              <a:rPr lang="en-US" altLang="en-US" sz="2400" i="1">
                <a:latin typeface="Times New Roman" panose="02020603050405020304" pitchFamily="18" charset="0"/>
              </a:rPr>
              <a:t>:</a:t>
            </a:r>
          </a:p>
          <a:p>
            <a:pPr algn="ctr"/>
            <a:r>
              <a:rPr lang="en-US" altLang="en-US" sz="2800" i="1">
                <a:latin typeface="Times New Roman" panose="02020603050405020304" pitchFamily="18" charset="0"/>
              </a:rPr>
              <a:t>Khi </a:t>
            </a:r>
            <a:r>
              <a:rPr lang="en-US" altLang="en-US" sz="2400" i="1">
                <a:latin typeface="Times New Roman" panose="02020603050405020304" pitchFamily="18" charset="0"/>
              </a:rPr>
              <a:t>rời bến cảng Nhà Rồng ra nước ngoài Bác Hồ có tên gọi là gì ?</a:t>
            </a:r>
          </a:p>
        </p:txBody>
      </p:sp>
      <p:sp>
        <p:nvSpPr>
          <p:cNvPr id="128747" name="Rectangle 1771">
            <a:extLst>
              <a:ext uri="{FF2B5EF4-FFF2-40B4-BE49-F238E27FC236}">
                <a16:creationId xmlns:a16="http://schemas.microsoft.com/office/drawing/2014/main" id="{DB784944-31BA-56A0-70E1-F36AF5AC34E7}"/>
              </a:ext>
            </a:extLst>
          </p:cNvPr>
          <p:cNvSpPr>
            <a:spLocks noChangeArrowheads="1"/>
          </p:cNvSpPr>
          <p:nvPr/>
        </p:nvSpPr>
        <p:spPr bwMode="auto">
          <a:xfrm>
            <a:off x="1981200" y="57912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2000" i="1">
                <a:latin typeface="Times New Roman" panose="02020603050405020304" pitchFamily="18" charset="0"/>
              </a:rPr>
              <a:t>Hàng </a:t>
            </a:r>
            <a:r>
              <a:rPr lang="en-US" altLang="en-US" sz="2400" i="1">
                <a:latin typeface="Times New Roman" panose="02020603050405020304" pitchFamily="18" charset="0"/>
              </a:rPr>
              <a:t>ngang</a:t>
            </a:r>
            <a:r>
              <a:rPr lang="en-US" altLang="en-US" sz="2000" i="1">
                <a:latin typeface="Times New Roman" panose="02020603050405020304" pitchFamily="18" charset="0"/>
              </a:rPr>
              <a:t> số 5 gồm 12 ô</a:t>
            </a:r>
            <a:r>
              <a:rPr lang="en-US" altLang="en-US" sz="2400" i="1">
                <a:latin typeface="Times New Roman" panose="02020603050405020304" pitchFamily="18" charset="0"/>
              </a:rPr>
              <a:t>:</a:t>
            </a:r>
            <a:endParaRPr lang="en-US" altLang="en-US" sz="2800" i="1">
              <a:latin typeface="Times New Roman" panose="02020603050405020304" pitchFamily="18" charset="0"/>
            </a:endParaRPr>
          </a:p>
          <a:p>
            <a:pPr algn="ctr"/>
            <a:r>
              <a:rPr lang="en-US" altLang="en-US" sz="2800" i="1">
                <a:latin typeface="Times New Roman" panose="02020603050405020304" pitchFamily="18" charset="0"/>
              </a:rPr>
              <a:t>Ở Pháp NAQ làm chủ báo nào</a:t>
            </a:r>
            <a:r>
              <a:rPr lang="en-US" altLang="en-US" sz="2400" i="1">
                <a:latin typeface="Times New Roman" panose="02020603050405020304" pitchFamily="18" charset="0"/>
              </a:rPr>
              <a:t> ?</a:t>
            </a:r>
          </a:p>
        </p:txBody>
      </p:sp>
      <p:sp>
        <p:nvSpPr>
          <p:cNvPr id="128748" name="Rectangle 1772">
            <a:extLst>
              <a:ext uri="{FF2B5EF4-FFF2-40B4-BE49-F238E27FC236}">
                <a16:creationId xmlns:a16="http://schemas.microsoft.com/office/drawing/2014/main" id="{6AC136B1-52D4-3468-EDD5-52CAFD911099}"/>
              </a:ext>
            </a:extLst>
          </p:cNvPr>
          <p:cNvSpPr>
            <a:spLocks noChangeArrowheads="1"/>
          </p:cNvSpPr>
          <p:nvPr/>
        </p:nvSpPr>
        <p:spPr bwMode="auto">
          <a:xfrm>
            <a:off x="2057400" y="57912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2000" i="1">
                <a:latin typeface="Times New Roman" panose="02020603050405020304" pitchFamily="18" charset="0"/>
              </a:rPr>
              <a:t>Hàng </a:t>
            </a:r>
            <a:r>
              <a:rPr lang="en-US" altLang="en-US" sz="2400" i="1">
                <a:latin typeface="Times New Roman" panose="02020603050405020304" pitchFamily="18" charset="0"/>
              </a:rPr>
              <a:t>ngang</a:t>
            </a:r>
            <a:r>
              <a:rPr lang="en-US" altLang="en-US" sz="2000" i="1">
                <a:latin typeface="Times New Roman" panose="02020603050405020304" pitchFamily="18" charset="0"/>
              </a:rPr>
              <a:t> số 6 gồm 13 ô</a:t>
            </a:r>
            <a:r>
              <a:rPr lang="en-US" altLang="en-US" sz="2400" i="1">
                <a:latin typeface="Times New Roman" panose="02020603050405020304" pitchFamily="18" charset="0"/>
              </a:rPr>
              <a:t>:</a:t>
            </a:r>
            <a:endParaRPr lang="en-US" altLang="en-US" sz="2800" i="1">
              <a:latin typeface="Times New Roman" panose="02020603050405020304" pitchFamily="18" charset="0"/>
            </a:endParaRPr>
          </a:p>
          <a:p>
            <a:pPr algn="ctr"/>
            <a:r>
              <a:rPr lang="en-US" altLang="en-US" sz="2800" i="1">
                <a:latin typeface="Times New Roman" panose="02020603050405020304" pitchFamily="18" charset="0"/>
              </a:rPr>
              <a:t>M</a:t>
            </a:r>
            <a:r>
              <a:rPr lang="en-US" altLang="en-US" sz="2400" i="1">
                <a:latin typeface="Times New Roman" panose="02020603050405020304" pitchFamily="18" charset="0"/>
              </a:rPr>
              <a:t>ột tài liệu dùng để huấn luyện cán bộ cách mạng tại Quảng Châu ?</a:t>
            </a:r>
          </a:p>
        </p:txBody>
      </p:sp>
      <p:sp>
        <p:nvSpPr>
          <p:cNvPr id="128749" name="Rectangle 1773">
            <a:extLst>
              <a:ext uri="{FF2B5EF4-FFF2-40B4-BE49-F238E27FC236}">
                <a16:creationId xmlns:a16="http://schemas.microsoft.com/office/drawing/2014/main" id="{FA4C9C5B-D4BC-06C5-EF9A-45B566B72729}"/>
              </a:ext>
            </a:extLst>
          </p:cNvPr>
          <p:cNvSpPr>
            <a:spLocks noChangeArrowheads="1"/>
          </p:cNvSpPr>
          <p:nvPr/>
        </p:nvSpPr>
        <p:spPr bwMode="auto">
          <a:xfrm>
            <a:off x="2057400" y="58674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a:r>
              <a:rPr lang="en-US" altLang="en-US" sz="2000" i="1">
                <a:latin typeface="Times New Roman" panose="02020603050405020304" pitchFamily="18" charset="0"/>
              </a:rPr>
              <a:t>Hàng </a:t>
            </a:r>
            <a:r>
              <a:rPr lang="en-US" altLang="en-US" sz="2400" i="1">
                <a:latin typeface="Times New Roman" panose="02020603050405020304" pitchFamily="18" charset="0"/>
              </a:rPr>
              <a:t>ngang</a:t>
            </a:r>
            <a:r>
              <a:rPr lang="en-US" altLang="en-US" sz="2000" i="1">
                <a:latin typeface="Times New Roman" panose="02020603050405020304" pitchFamily="18" charset="0"/>
              </a:rPr>
              <a:t> số 7 gồm 9 ô</a:t>
            </a:r>
            <a:r>
              <a:rPr lang="en-US" altLang="en-US" sz="2400" i="1">
                <a:latin typeface="Times New Roman" panose="02020603050405020304" pitchFamily="18" charset="0"/>
              </a:rPr>
              <a:t>:</a:t>
            </a:r>
            <a:endParaRPr lang="en-US" altLang="en-US" sz="2800" i="1">
              <a:latin typeface="Times New Roman" panose="02020603050405020304" pitchFamily="18" charset="0"/>
            </a:endParaRPr>
          </a:p>
          <a:p>
            <a:pPr algn="ctr"/>
            <a:r>
              <a:rPr lang="en-US" altLang="en-US" sz="3600" i="1">
                <a:latin typeface="Times New Roman" panose="02020603050405020304" pitchFamily="18" charset="0"/>
              </a:rPr>
              <a:t>H</a:t>
            </a:r>
            <a:r>
              <a:rPr lang="en-US" altLang="en-US" sz="2400" i="1">
                <a:latin typeface="Times New Roman" panose="02020603050405020304" pitchFamily="18" charset="0"/>
              </a:rPr>
              <a:t>ội VNTNCM được thành lập ở đâu của Trung Quốc ?</a:t>
            </a:r>
          </a:p>
        </p:txBody>
      </p:sp>
      <p:sp>
        <p:nvSpPr>
          <p:cNvPr id="128809" name="Rectangle 1833">
            <a:extLst>
              <a:ext uri="{FF2B5EF4-FFF2-40B4-BE49-F238E27FC236}">
                <a16:creationId xmlns:a16="http://schemas.microsoft.com/office/drawing/2014/main" id="{A9CC2390-8020-E219-1F6A-5867ABC94242}"/>
              </a:ext>
            </a:extLst>
          </p:cNvPr>
          <p:cNvSpPr>
            <a:spLocks noChangeArrowheads="1"/>
          </p:cNvSpPr>
          <p:nvPr/>
        </p:nvSpPr>
        <p:spPr bwMode="auto">
          <a:xfrm>
            <a:off x="3962400" y="5181600"/>
            <a:ext cx="563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altLang="en-US" sz="5400" b="1">
                <a:solidFill>
                  <a:srgbClr val="CC0000"/>
                </a:solidFill>
                <a:latin typeface="Times New Roman" panose="02020603050405020304" pitchFamily="18" charset="0"/>
              </a:rPr>
              <a:t>Y  Ê U  N Ư Ớ  C</a:t>
            </a:r>
          </a:p>
        </p:txBody>
      </p:sp>
      <p:pic>
        <p:nvPicPr>
          <p:cNvPr id="128810" name="Picture 1834" descr="j0076143">
            <a:extLst>
              <a:ext uri="{FF2B5EF4-FFF2-40B4-BE49-F238E27FC236}">
                <a16:creationId xmlns:a16="http://schemas.microsoft.com/office/drawing/2014/main" id="{D85E57D6-8FEF-4717-4890-615A77F6123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28800" y="5181600"/>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868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28743"/>
                                        </p:tgtEl>
                                        <p:attrNameLst>
                                          <p:attrName>style.visibility</p:attrName>
                                        </p:attrNameLst>
                                      </p:cBhvr>
                                      <p:to>
                                        <p:strVal val="visible"/>
                                      </p:to>
                                    </p:set>
                                    <p:anim calcmode="discrete" valueType="clr">
                                      <p:cBhvr override="childStyle">
                                        <p:cTn id="7" dur="80"/>
                                        <p:tgtEl>
                                          <p:spTgt spid="1287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8743"/>
                                        </p:tgtEl>
                                        <p:attrNameLst>
                                          <p:attrName>fillcolor</p:attrName>
                                        </p:attrNameLst>
                                      </p:cBhvr>
                                      <p:tavLst>
                                        <p:tav tm="0">
                                          <p:val>
                                            <p:clrVal>
                                              <a:schemeClr val="accent2"/>
                                            </p:clrVal>
                                          </p:val>
                                        </p:tav>
                                        <p:tav tm="50000">
                                          <p:val>
                                            <p:clrVal>
                                              <a:schemeClr val="hlink"/>
                                            </p:clrVal>
                                          </p:val>
                                        </p:tav>
                                      </p:tavLst>
                                    </p:anim>
                                    <p:set>
                                      <p:cBhvr>
                                        <p:cTn id="9" dur="80"/>
                                        <p:tgtEl>
                                          <p:spTgt spid="12874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xit" presetSubtype="0" fill="hold" nodeType="clickEffect">
                                  <p:stCondLst>
                                    <p:cond delay="0"/>
                                  </p:stCondLst>
                                  <p:iterate type="lt">
                                    <p:tmPct val="0"/>
                                  </p:iterate>
                                  <p:childTnLst>
                                    <p:anim calcmode="lin" valueType="num">
                                      <p:cBhvr>
                                        <p:cTn id="13" dur="1000"/>
                                        <p:tgtEl>
                                          <p:spTgt spid="128743"/>
                                        </p:tgtEl>
                                        <p:attrNameLst>
                                          <p:attrName>ppt_w</p:attrName>
                                        </p:attrNameLst>
                                      </p:cBhvr>
                                      <p:tavLst>
                                        <p:tav tm="0">
                                          <p:val>
                                            <p:strVal val="ppt_w"/>
                                          </p:val>
                                        </p:tav>
                                        <p:tav tm="100000">
                                          <p:val>
                                            <p:strVal val="ppt_w*0.70"/>
                                          </p:val>
                                        </p:tav>
                                      </p:tavLst>
                                    </p:anim>
                                    <p:anim calcmode="lin" valueType="num">
                                      <p:cBhvr>
                                        <p:cTn id="14" dur="1000"/>
                                        <p:tgtEl>
                                          <p:spTgt spid="128743"/>
                                        </p:tgtEl>
                                        <p:attrNameLst>
                                          <p:attrName>ppt_h</p:attrName>
                                        </p:attrNameLst>
                                      </p:cBhvr>
                                      <p:tavLst>
                                        <p:tav tm="0">
                                          <p:val>
                                            <p:strVal val="ppt_h"/>
                                          </p:val>
                                        </p:tav>
                                        <p:tav tm="100000">
                                          <p:val>
                                            <p:strVal val="ppt_h"/>
                                          </p:val>
                                        </p:tav>
                                      </p:tavLst>
                                    </p:anim>
                                    <p:animEffect transition="out" filter="fade">
                                      <p:cBhvr>
                                        <p:cTn id="15" dur="1000"/>
                                        <p:tgtEl>
                                          <p:spTgt spid="128743"/>
                                        </p:tgtEl>
                                      </p:cBhvr>
                                    </p:animEffect>
                                    <p:set>
                                      <p:cBhvr>
                                        <p:cTn id="16" dur="1" fill="hold">
                                          <p:stCondLst>
                                            <p:cond delay="999"/>
                                          </p:stCondLst>
                                        </p:cTn>
                                        <p:tgtEl>
                                          <p:spTgt spid="128743"/>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128684"/>
                                        </p:tgtEl>
                                      </p:cBhvr>
                                    </p:animEffect>
                                    <p:set>
                                      <p:cBhvr>
                                        <p:cTn id="19" dur="1" fill="hold">
                                          <p:stCondLst>
                                            <p:cond delay="499"/>
                                          </p:stCondLst>
                                        </p:cTn>
                                        <p:tgtEl>
                                          <p:spTgt spid="128684"/>
                                        </p:tgtEl>
                                        <p:attrNameLst>
                                          <p:attrName>style.visibility</p:attrName>
                                        </p:attrNameLst>
                                      </p:cBhvr>
                                      <p:to>
                                        <p:strVal val="hidden"/>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128491"/>
                                        </p:tgtEl>
                                        <p:attrNameLst>
                                          <p:attrName>style.visibility</p:attrName>
                                        </p:attrNameLst>
                                      </p:cBhvr>
                                      <p:to>
                                        <p:strVal val="visible"/>
                                      </p:to>
                                    </p:set>
                                    <p:anim calcmode="discrete" valueType="clr">
                                      <p:cBhvr override="childStyle">
                                        <p:cTn id="22" dur="500"/>
                                        <p:tgtEl>
                                          <p:spTgt spid="128491"/>
                                        </p:tgtEl>
                                        <p:attrNameLst>
                                          <p:attrName>style.color</p:attrName>
                                        </p:attrNameLst>
                                      </p:cBhvr>
                                      <p:tavLst>
                                        <p:tav tm="0">
                                          <p:val>
                                            <p:clrVal>
                                              <a:schemeClr val="accent2"/>
                                            </p:clrVal>
                                          </p:val>
                                        </p:tav>
                                        <p:tav tm="50000">
                                          <p:val>
                                            <p:clrVal>
                                              <a:schemeClr val="hlink"/>
                                            </p:clrVal>
                                          </p:val>
                                        </p:tav>
                                      </p:tavLst>
                                    </p:anim>
                                    <p:anim calcmode="discrete" valueType="clr">
                                      <p:cBhvr>
                                        <p:cTn id="23" dur="500"/>
                                        <p:tgtEl>
                                          <p:spTgt spid="128491"/>
                                        </p:tgtEl>
                                        <p:attrNameLst>
                                          <p:attrName>fillcolor</p:attrName>
                                        </p:attrNameLst>
                                      </p:cBhvr>
                                      <p:tavLst>
                                        <p:tav tm="0">
                                          <p:val>
                                            <p:clrVal>
                                              <a:schemeClr val="accent2"/>
                                            </p:clrVal>
                                          </p:val>
                                        </p:tav>
                                        <p:tav tm="50000">
                                          <p:val>
                                            <p:clrVal>
                                              <a:schemeClr val="hlink"/>
                                            </p:clrVal>
                                          </p:val>
                                        </p:tav>
                                      </p:tavLst>
                                    </p:anim>
                                    <p:set>
                                      <p:cBhvr>
                                        <p:cTn id="24" dur="500"/>
                                        <p:tgtEl>
                                          <p:spTgt spid="128491"/>
                                        </p:tgtEl>
                                        <p:attrNameLst>
                                          <p:attrName>fill.type</p:attrName>
                                        </p:attrNameLst>
                                      </p:cBhvr>
                                      <p:to>
                                        <p:strVal val="solid"/>
                                      </p:to>
                                    </p:set>
                                  </p:childTnLst>
                                </p:cTn>
                              </p:par>
                            </p:childTnLst>
                          </p:cTn>
                        </p:par>
                        <p:par>
                          <p:cTn id="25" fill="hold" nodeType="afterGroup">
                            <p:stCondLst>
                              <p:cond delay="3250"/>
                            </p:stCondLst>
                            <p:childTnLst>
                              <p:par>
                                <p:cTn id="26" presetID="27" presetClass="entr" presetSubtype="0" fill="hold" nodeType="afterEffect">
                                  <p:stCondLst>
                                    <p:cond delay="0"/>
                                  </p:stCondLst>
                                  <p:iterate type="lt">
                                    <p:tmPct val="50000"/>
                                  </p:iterate>
                                  <p:childTnLst>
                                    <p:set>
                                      <p:cBhvr>
                                        <p:cTn id="27" dur="1" fill="hold">
                                          <p:stCondLst>
                                            <p:cond delay="0"/>
                                          </p:stCondLst>
                                        </p:cTn>
                                        <p:tgtEl>
                                          <p:spTgt spid="128733"/>
                                        </p:tgtEl>
                                        <p:attrNameLst>
                                          <p:attrName>style.visibility</p:attrName>
                                        </p:attrNameLst>
                                      </p:cBhvr>
                                      <p:to>
                                        <p:strVal val="visible"/>
                                      </p:to>
                                    </p:set>
                                    <p:anim calcmode="discrete" valueType="clr">
                                      <p:cBhvr override="childStyle">
                                        <p:cTn id="28" dur="500"/>
                                        <p:tgtEl>
                                          <p:spTgt spid="128733"/>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128733"/>
                                        </p:tgtEl>
                                        <p:attrNameLst>
                                          <p:attrName>fillcolor</p:attrName>
                                        </p:attrNameLst>
                                      </p:cBhvr>
                                      <p:tavLst>
                                        <p:tav tm="0">
                                          <p:val>
                                            <p:clrVal>
                                              <a:schemeClr val="accent2"/>
                                            </p:clrVal>
                                          </p:val>
                                        </p:tav>
                                        <p:tav tm="50000">
                                          <p:val>
                                            <p:clrVal>
                                              <a:schemeClr val="hlink"/>
                                            </p:clrVal>
                                          </p:val>
                                        </p:tav>
                                      </p:tavLst>
                                    </p:anim>
                                    <p:set>
                                      <p:cBhvr>
                                        <p:cTn id="30" dur="500"/>
                                        <p:tgtEl>
                                          <p:spTgt spid="128733"/>
                                        </p:tgtEl>
                                        <p:attrNameLst>
                                          <p:attrName>fill.type</p:attrName>
                                        </p:attrNameLst>
                                      </p:cBhvr>
                                      <p:to>
                                        <p:strVal val="solid"/>
                                      </p:to>
                                    </p:set>
                                  </p:childTnLst>
                                </p:cTn>
                              </p:par>
                            </p:childTnLst>
                          </p:cTn>
                        </p:par>
                      </p:childTnLst>
                    </p:cTn>
                  </p:par>
                </p:childTnLst>
              </p:cTn>
              <p:nextCondLst>
                <p:cond evt="onClick" delay="0">
                  <p:tgtEl>
                    <p:spTgt spid="128684"/>
                  </p:tgtEl>
                </p:cond>
              </p:nextCondLst>
            </p:seq>
            <p:seq concurrent="1" nextAc="seek">
              <p:cTn id="31" restart="whenNotActive" fill="hold" evtFilter="cancelBubble" nodeType="interactiveSeq">
                <p:stCondLst>
                  <p:cond evt="onClick" delay="0">
                    <p:tgtEl>
                      <p:spTgt spid="128688"/>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128744"/>
                                        </p:tgtEl>
                                        <p:attrNameLst>
                                          <p:attrName>style.visibility</p:attrName>
                                        </p:attrNameLst>
                                      </p:cBhvr>
                                      <p:to>
                                        <p:strVal val="visible"/>
                                      </p:to>
                                    </p:set>
                                    <p:anim calcmode="discrete" valueType="clr">
                                      <p:cBhvr override="childStyle">
                                        <p:cTn id="36" dur="80"/>
                                        <p:tgtEl>
                                          <p:spTgt spid="128744"/>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28744"/>
                                        </p:tgtEl>
                                        <p:attrNameLst>
                                          <p:attrName>fillcolor</p:attrName>
                                        </p:attrNameLst>
                                      </p:cBhvr>
                                      <p:tavLst>
                                        <p:tav tm="0">
                                          <p:val>
                                            <p:clrVal>
                                              <a:schemeClr val="accent2"/>
                                            </p:clrVal>
                                          </p:val>
                                        </p:tav>
                                        <p:tav tm="50000">
                                          <p:val>
                                            <p:clrVal>
                                              <a:schemeClr val="hlink"/>
                                            </p:clrVal>
                                          </p:val>
                                        </p:tav>
                                      </p:tavLst>
                                    </p:anim>
                                    <p:set>
                                      <p:cBhvr>
                                        <p:cTn id="38" dur="80"/>
                                        <p:tgtEl>
                                          <p:spTgt spid="128744"/>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xit" presetSubtype="0" fill="hold" nodeType="clickEffect">
                                  <p:stCondLst>
                                    <p:cond delay="0"/>
                                  </p:stCondLst>
                                  <p:iterate type="lt">
                                    <p:tmPct val="0"/>
                                  </p:iterate>
                                  <p:childTnLst>
                                    <p:anim calcmode="lin" valueType="num">
                                      <p:cBhvr>
                                        <p:cTn id="42" dur="1000"/>
                                        <p:tgtEl>
                                          <p:spTgt spid="128744"/>
                                        </p:tgtEl>
                                        <p:attrNameLst>
                                          <p:attrName>ppt_w</p:attrName>
                                        </p:attrNameLst>
                                      </p:cBhvr>
                                      <p:tavLst>
                                        <p:tav tm="0">
                                          <p:val>
                                            <p:strVal val="ppt_w"/>
                                          </p:val>
                                        </p:tav>
                                        <p:tav tm="100000">
                                          <p:val>
                                            <p:strVal val="ppt_w*0.70"/>
                                          </p:val>
                                        </p:tav>
                                      </p:tavLst>
                                    </p:anim>
                                    <p:anim calcmode="lin" valueType="num">
                                      <p:cBhvr>
                                        <p:cTn id="43" dur="1000"/>
                                        <p:tgtEl>
                                          <p:spTgt spid="128744"/>
                                        </p:tgtEl>
                                        <p:attrNameLst>
                                          <p:attrName>ppt_h</p:attrName>
                                        </p:attrNameLst>
                                      </p:cBhvr>
                                      <p:tavLst>
                                        <p:tav tm="0">
                                          <p:val>
                                            <p:strVal val="ppt_h"/>
                                          </p:val>
                                        </p:tav>
                                        <p:tav tm="100000">
                                          <p:val>
                                            <p:strVal val="ppt_h"/>
                                          </p:val>
                                        </p:tav>
                                      </p:tavLst>
                                    </p:anim>
                                    <p:animEffect transition="out" filter="fade">
                                      <p:cBhvr>
                                        <p:cTn id="44" dur="1000"/>
                                        <p:tgtEl>
                                          <p:spTgt spid="128744"/>
                                        </p:tgtEl>
                                      </p:cBhvr>
                                    </p:animEffect>
                                    <p:set>
                                      <p:cBhvr>
                                        <p:cTn id="45" dur="1" fill="hold">
                                          <p:stCondLst>
                                            <p:cond delay="999"/>
                                          </p:stCondLst>
                                        </p:cTn>
                                        <p:tgtEl>
                                          <p:spTgt spid="128744"/>
                                        </p:tgtEl>
                                        <p:attrNameLst>
                                          <p:attrName>style.visibility</p:attrName>
                                        </p:attrNameLst>
                                      </p:cBhvr>
                                      <p:to>
                                        <p:strVal val="hidden"/>
                                      </p:to>
                                    </p:set>
                                  </p:childTnLst>
                                </p:cTn>
                              </p:par>
                              <p:par>
                                <p:cTn id="46" presetID="5" presetClass="exit" presetSubtype="10" fill="hold" nodeType="withEffect">
                                  <p:stCondLst>
                                    <p:cond delay="0"/>
                                  </p:stCondLst>
                                  <p:childTnLst>
                                    <p:animEffect transition="out" filter="checkerboard(across)">
                                      <p:cBhvr>
                                        <p:cTn id="47" dur="500"/>
                                        <p:tgtEl>
                                          <p:spTgt spid="128688"/>
                                        </p:tgtEl>
                                      </p:cBhvr>
                                    </p:animEffect>
                                    <p:set>
                                      <p:cBhvr>
                                        <p:cTn id="48" dur="1" fill="hold">
                                          <p:stCondLst>
                                            <p:cond delay="499"/>
                                          </p:stCondLst>
                                        </p:cTn>
                                        <p:tgtEl>
                                          <p:spTgt spid="128688"/>
                                        </p:tgtEl>
                                        <p:attrNameLst>
                                          <p:attrName>style.visibility</p:attrName>
                                        </p:attrNameLst>
                                      </p:cBhvr>
                                      <p:to>
                                        <p:strVal val="hidden"/>
                                      </p:to>
                                    </p:set>
                                  </p:childTnLst>
                                </p:cTn>
                              </p:par>
                              <p:par>
                                <p:cTn id="49" presetID="27" presetClass="entr" presetSubtype="0" fill="hold" nodeType="withEffect">
                                  <p:stCondLst>
                                    <p:cond delay="0"/>
                                  </p:stCondLst>
                                  <p:iterate type="lt">
                                    <p:tmPct val="50000"/>
                                  </p:iterate>
                                  <p:childTnLst>
                                    <p:set>
                                      <p:cBhvr>
                                        <p:cTn id="50" dur="1" fill="hold">
                                          <p:stCondLst>
                                            <p:cond delay="0"/>
                                          </p:stCondLst>
                                        </p:cTn>
                                        <p:tgtEl>
                                          <p:spTgt spid="128492"/>
                                        </p:tgtEl>
                                        <p:attrNameLst>
                                          <p:attrName>style.visibility</p:attrName>
                                        </p:attrNameLst>
                                      </p:cBhvr>
                                      <p:to>
                                        <p:strVal val="visible"/>
                                      </p:to>
                                    </p:set>
                                    <p:anim calcmode="discrete" valueType="clr">
                                      <p:cBhvr override="childStyle">
                                        <p:cTn id="51" dur="500"/>
                                        <p:tgtEl>
                                          <p:spTgt spid="128492"/>
                                        </p:tgtEl>
                                        <p:attrNameLst>
                                          <p:attrName>style.color</p:attrName>
                                        </p:attrNameLst>
                                      </p:cBhvr>
                                      <p:tavLst>
                                        <p:tav tm="0">
                                          <p:val>
                                            <p:clrVal>
                                              <a:schemeClr val="accent2"/>
                                            </p:clrVal>
                                          </p:val>
                                        </p:tav>
                                        <p:tav tm="50000">
                                          <p:val>
                                            <p:clrVal>
                                              <a:schemeClr val="hlink"/>
                                            </p:clrVal>
                                          </p:val>
                                        </p:tav>
                                      </p:tavLst>
                                    </p:anim>
                                    <p:anim calcmode="discrete" valueType="clr">
                                      <p:cBhvr>
                                        <p:cTn id="52" dur="500"/>
                                        <p:tgtEl>
                                          <p:spTgt spid="128492"/>
                                        </p:tgtEl>
                                        <p:attrNameLst>
                                          <p:attrName>fillcolor</p:attrName>
                                        </p:attrNameLst>
                                      </p:cBhvr>
                                      <p:tavLst>
                                        <p:tav tm="0">
                                          <p:val>
                                            <p:clrVal>
                                              <a:schemeClr val="accent2"/>
                                            </p:clrVal>
                                          </p:val>
                                        </p:tav>
                                        <p:tav tm="50000">
                                          <p:val>
                                            <p:clrVal>
                                              <a:schemeClr val="hlink"/>
                                            </p:clrVal>
                                          </p:val>
                                        </p:tav>
                                      </p:tavLst>
                                    </p:anim>
                                    <p:set>
                                      <p:cBhvr>
                                        <p:cTn id="53" dur="500"/>
                                        <p:tgtEl>
                                          <p:spTgt spid="128492"/>
                                        </p:tgtEl>
                                        <p:attrNameLst>
                                          <p:attrName>fill.type</p:attrName>
                                        </p:attrNameLst>
                                      </p:cBhvr>
                                      <p:to>
                                        <p:strVal val="solid"/>
                                      </p:to>
                                    </p:set>
                                  </p:childTnLst>
                                </p:cTn>
                              </p:par>
                            </p:childTnLst>
                          </p:cTn>
                        </p:par>
                        <p:par>
                          <p:cTn id="54" fill="hold" nodeType="afterGroup">
                            <p:stCondLst>
                              <p:cond delay="1500"/>
                            </p:stCondLst>
                            <p:childTnLst>
                              <p:par>
                                <p:cTn id="55" presetID="27" presetClass="entr" presetSubtype="0" fill="hold" nodeType="afterEffect">
                                  <p:stCondLst>
                                    <p:cond delay="0"/>
                                  </p:stCondLst>
                                  <p:iterate type="lt">
                                    <p:tmPct val="50000"/>
                                  </p:iterate>
                                  <p:childTnLst>
                                    <p:set>
                                      <p:cBhvr>
                                        <p:cTn id="56" dur="1" fill="hold">
                                          <p:stCondLst>
                                            <p:cond delay="0"/>
                                          </p:stCondLst>
                                        </p:cTn>
                                        <p:tgtEl>
                                          <p:spTgt spid="128737"/>
                                        </p:tgtEl>
                                        <p:attrNameLst>
                                          <p:attrName>style.visibility</p:attrName>
                                        </p:attrNameLst>
                                      </p:cBhvr>
                                      <p:to>
                                        <p:strVal val="visible"/>
                                      </p:to>
                                    </p:set>
                                    <p:anim calcmode="discrete" valueType="clr">
                                      <p:cBhvr override="childStyle">
                                        <p:cTn id="57" dur="500"/>
                                        <p:tgtEl>
                                          <p:spTgt spid="128737"/>
                                        </p:tgtEl>
                                        <p:attrNameLst>
                                          <p:attrName>style.color</p:attrName>
                                        </p:attrNameLst>
                                      </p:cBhvr>
                                      <p:tavLst>
                                        <p:tav tm="0">
                                          <p:val>
                                            <p:clrVal>
                                              <a:schemeClr val="accent2"/>
                                            </p:clrVal>
                                          </p:val>
                                        </p:tav>
                                        <p:tav tm="50000">
                                          <p:val>
                                            <p:clrVal>
                                              <a:schemeClr val="hlink"/>
                                            </p:clrVal>
                                          </p:val>
                                        </p:tav>
                                      </p:tavLst>
                                    </p:anim>
                                    <p:anim calcmode="discrete" valueType="clr">
                                      <p:cBhvr>
                                        <p:cTn id="58" dur="500"/>
                                        <p:tgtEl>
                                          <p:spTgt spid="128737"/>
                                        </p:tgtEl>
                                        <p:attrNameLst>
                                          <p:attrName>fillcolor</p:attrName>
                                        </p:attrNameLst>
                                      </p:cBhvr>
                                      <p:tavLst>
                                        <p:tav tm="0">
                                          <p:val>
                                            <p:clrVal>
                                              <a:schemeClr val="accent2"/>
                                            </p:clrVal>
                                          </p:val>
                                        </p:tav>
                                        <p:tav tm="50000">
                                          <p:val>
                                            <p:clrVal>
                                              <a:schemeClr val="hlink"/>
                                            </p:clrVal>
                                          </p:val>
                                        </p:tav>
                                      </p:tavLst>
                                    </p:anim>
                                    <p:set>
                                      <p:cBhvr>
                                        <p:cTn id="59" dur="500"/>
                                        <p:tgtEl>
                                          <p:spTgt spid="128737"/>
                                        </p:tgtEl>
                                        <p:attrNameLst>
                                          <p:attrName>fill.type</p:attrName>
                                        </p:attrNameLst>
                                      </p:cBhvr>
                                      <p:to>
                                        <p:strVal val="solid"/>
                                      </p:to>
                                    </p:set>
                                  </p:childTnLst>
                                </p:cTn>
                              </p:par>
                            </p:childTnLst>
                          </p:cTn>
                        </p:par>
                      </p:childTnLst>
                    </p:cTn>
                  </p:par>
                </p:childTnLst>
              </p:cTn>
              <p:nextCondLst>
                <p:cond evt="onClick" delay="0">
                  <p:tgtEl>
                    <p:spTgt spid="128688"/>
                  </p:tgtEl>
                </p:cond>
              </p:nextCondLst>
            </p:seq>
            <p:seq concurrent="1" nextAc="seek">
              <p:cTn id="60" restart="whenNotActive" fill="hold" evtFilter="cancelBubble" nodeType="interactiveSeq">
                <p:stCondLst>
                  <p:cond evt="onClick" delay="0">
                    <p:tgtEl>
                      <p:spTgt spid="128689"/>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27" presetClass="entr" presetSubtype="0" fill="hold" nodeType="clickEffect">
                                  <p:stCondLst>
                                    <p:cond delay="0"/>
                                  </p:stCondLst>
                                  <p:iterate type="lt">
                                    <p:tmPct val="50000"/>
                                  </p:iterate>
                                  <p:childTnLst>
                                    <p:set>
                                      <p:cBhvr>
                                        <p:cTn id="64" dur="1" fill="hold">
                                          <p:stCondLst>
                                            <p:cond delay="0"/>
                                          </p:stCondLst>
                                        </p:cTn>
                                        <p:tgtEl>
                                          <p:spTgt spid="128745"/>
                                        </p:tgtEl>
                                        <p:attrNameLst>
                                          <p:attrName>style.visibility</p:attrName>
                                        </p:attrNameLst>
                                      </p:cBhvr>
                                      <p:to>
                                        <p:strVal val="visible"/>
                                      </p:to>
                                    </p:set>
                                    <p:anim calcmode="discrete" valueType="clr">
                                      <p:cBhvr override="childStyle">
                                        <p:cTn id="65" dur="80"/>
                                        <p:tgtEl>
                                          <p:spTgt spid="128745"/>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28745"/>
                                        </p:tgtEl>
                                        <p:attrNameLst>
                                          <p:attrName>fillcolor</p:attrName>
                                        </p:attrNameLst>
                                      </p:cBhvr>
                                      <p:tavLst>
                                        <p:tav tm="0">
                                          <p:val>
                                            <p:clrVal>
                                              <a:schemeClr val="accent2"/>
                                            </p:clrVal>
                                          </p:val>
                                        </p:tav>
                                        <p:tav tm="50000">
                                          <p:val>
                                            <p:clrVal>
                                              <a:schemeClr val="hlink"/>
                                            </p:clrVal>
                                          </p:val>
                                        </p:tav>
                                      </p:tavLst>
                                    </p:anim>
                                    <p:set>
                                      <p:cBhvr>
                                        <p:cTn id="67" dur="80"/>
                                        <p:tgtEl>
                                          <p:spTgt spid="128745"/>
                                        </p:tgtEl>
                                        <p:attrNameLst>
                                          <p:attrName>fill.type</p:attrName>
                                        </p:attrNameLst>
                                      </p:cBhvr>
                                      <p:to>
                                        <p:strVal val="solid"/>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55" presetClass="exit" presetSubtype="0" fill="hold" nodeType="clickEffect">
                                  <p:stCondLst>
                                    <p:cond delay="0"/>
                                  </p:stCondLst>
                                  <p:iterate type="lt">
                                    <p:tmPct val="0"/>
                                  </p:iterate>
                                  <p:childTnLst>
                                    <p:anim calcmode="lin" valueType="num">
                                      <p:cBhvr>
                                        <p:cTn id="71" dur="1000"/>
                                        <p:tgtEl>
                                          <p:spTgt spid="128745"/>
                                        </p:tgtEl>
                                        <p:attrNameLst>
                                          <p:attrName>ppt_w</p:attrName>
                                        </p:attrNameLst>
                                      </p:cBhvr>
                                      <p:tavLst>
                                        <p:tav tm="0">
                                          <p:val>
                                            <p:strVal val="ppt_w"/>
                                          </p:val>
                                        </p:tav>
                                        <p:tav tm="100000">
                                          <p:val>
                                            <p:strVal val="ppt_w*0.70"/>
                                          </p:val>
                                        </p:tav>
                                      </p:tavLst>
                                    </p:anim>
                                    <p:anim calcmode="lin" valueType="num">
                                      <p:cBhvr>
                                        <p:cTn id="72" dur="1000"/>
                                        <p:tgtEl>
                                          <p:spTgt spid="128745"/>
                                        </p:tgtEl>
                                        <p:attrNameLst>
                                          <p:attrName>ppt_h</p:attrName>
                                        </p:attrNameLst>
                                      </p:cBhvr>
                                      <p:tavLst>
                                        <p:tav tm="0">
                                          <p:val>
                                            <p:strVal val="ppt_h"/>
                                          </p:val>
                                        </p:tav>
                                        <p:tav tm="100000">
                                          <p:val>
                                            <p:strVal val="ppt_h"/>
                                          </p:val>
                                        </p:tav>
                                      </p:tavLst>
                                    </p:anim>
                                    <p:animEffect transition="out" filter="fade">
                                      <p:cBhvr>
                                        <p:cTn id="73" dur="1000"/>
                                        <p:tgtEl>
                                          <p:spTgt spid="128745"/>
                                        </p:tgtEl>
                                      </p:cBhvr>
                                    </p:animEffect>
                                    <p:set>
                                      <p:cBhvr>
                                        <p:cTn id="74" dur="1" fill="hold">
                                          <p:stCondLst>
                                            <p:cond delay="999"/>
                                          </p:stCondLst>
                                        </p:cTn>
                                        <p:tgtEl>
                                          <p:spTgt spid="128745"/>
                                        </p:tgtEl>
                                        <p:attrNameLst>
                                          <p:attrName>style.visibility</p:attrName>
                                        </p:attrNameLst>
                                      </p:cBhvr>
                                      <p:to>
                                        <p:strVal val="hidden"/>
                                      </p:to>
                                    </p:set>
                                  </p:childTnLst>
                                </p:cTn>
                              </p:par>
                              <p:par>
                                <p:cTn id="75" presetID="5" presetClass="exit" presetSubtype="10" fill="hold" nodeType="withEffect">
                                  <p:stCondLst>
                                    <p:cond delay="0"/>
                                  </p:stCondLst>
                                  <p:childTnLst>
                                    <p:animEffect transition="out" filter="checkerboard(across)">
                                      <p:cBhvr>
                                        <p:cTn id="76" dur="500"/>
                                        <p:tgtEl>
                                          <p:spTgt spid="128689"/>
                                        </p:tgtEl>
                                      </p:cBhvr>
                                    </p:animEffect>
                                    <p:set>
                                      <p:cBhvr>
                                        <p:cTn id="77" dur="1" fill="hold">
                                          <p:stCondLst>
                                            <p:cond delay="499"/>
                                          </p:stCondLst>
                                        </p:cTn>
                                        <p:tgtEl>
                                          <p:spTgt spid="128689"/>
                                        </p:tgtEl>
                                        <p:attrNameLst>
                                          <p:attrName>style.visibility</p:attrName>
                                        </p:attrNameLst>
                                      </p:cBhvr>
                                      <p:to>
                                        <p:strVal val="hidden"/>
                                      </p:to>
                                    </p:set>
                                  </p:childTnLst>
                                </p:cTn>
                              </p:par>
                              <p:par>
                                <p:cTn id="78" presetID="27" presetClass="entr" presetSubtype="0" fill="hold" nodeType="withEffect">
                                  <p:stCondLst>
                                    <p:cond delay="0"/>
                                  </p:stCondLst>
                                  <p:iterate type="lt">
                                    <p:tmPct val="50000"/>
                                  </p:iterate>
                                  <p:childTnLst>
                                    <p:set>
                                      <p:cBhvr>
                                        <p:cTn id="79" dur="1" fill="hold">
                                          <p:stCondLst>
                                            <p:cond delay="0"/>
                                          </p:stCondLst>
                                        </p:cTn>
                                        <p:tgtEl>
                                          <p:spTgt spid="128493"/>
                                        </p:tgtEl>
                                        <p:attrNameLst>
                                          <p:attrName>style.visibility</p:attrName>
                                        </p:attrNameLst>
                                      </p:cBhvr>
                                      <p:to>
                                        <p:strVal val="visible"/>
                                      </p:to>
                                    </p:set>
                                    <p:anim calcmode="discrete" valueType="clr">
                                      <p:cBhvr override="childStyle">
                                        <p:cTn id="80" dur="500"/>
                                        <p:tgtEl>
                                          <p:spTgt spid="128493"/>
                                        </p:tgtEl>
                                        <p:attrNameLst>
                                          <p:attrName>style.color</p:attrName>
                                        </p:attrNameLst>
                                      </p:cBhvr>
                                      <p:tavLst>
                                        <p:tav tm="0">
                                          <p:val>
                                            <p:clrVal>
                                              <a:schemeClr val="accent2"/>
                                            </p:clrVal>
                                          </p:val>
                                        </p:tav>
                                        <p:tav tm="50000">
                                          <p:val>
                                            <p:clrVal>
                                              <a:schemeClr val="hlink"/>
                                            </p:clrVal>
                                          </p:val>
                                        </p:tav>
                                      </p:tavLst>
                                    </p:anim>
                                    <p:anim calcmode="discrete" valueType="clr">
                                      <p:cBhvr>
                                        <p:cTn id="81" dur="500"/>
                                        <p:tgtEl>
                                          <p:spTgt spid="128493"/>
                                        </p:tgtEl>
                                        <p:attrNameLst>
                                          <p:attrName>fillcolor</p:attrName>
                                        </p:attrNameLst>
                                      </p:cBhvr>
                                      <p:tavLst>
                                        <p:tav tm="0">
                                          <p:val>
                                            <p:clrVal>
                                              <a:schemeClr val="accent2"/>
                                            </p:clrVal>
                                          </p:val>
                                        </p:tav>
                                        <p:tav tm="50000">
                                          <p:val>
                                            <p:clrVal>
                                              <a:schemeClr val="hlink"/>
                                            </p:clrVal>
                                          </p:val>
                                        </p:tav>
                                      </p:tavLst>
                                    </p:anim>
                                    <p:set>
                                      <p:cBhvr>
                                        <p:cTn id="82" dur="500"/>
                                        <p:tgtEl>
                                          <p:spTgt spid="128493"/>
                                        </p:tgtEl>
                                        <p:attrNameLst>
                                          <p:attrName>fill.type</p:attrName>
                                        </p:attrNameLst>
                                      </p:cBhvr>
                                      <p:to>
                                        <p:strVal val="solid"/>
                                      </p:to>
                                    </p:set>
                                  </p:childTnLst>
                                </p:cTn>
                              </p:par>
                            </p:childTnLst>
                          </p:cTn>
                        </p:par>
                        <p:par>
                          <p:cTn id="83" fill="hold" nodeType="afterGroup">
                            <p:stCondLst>
                              <p:cond delay="3000"/>
                            </p:stCondLst>
                            <p:childTnLst>
                              <p:par>
                                <p:cTn id="84" presetID="27" presetClass="entr" presetSubtype="0" fill="hold" nodeType="afterEffect">
                                  <p:stCondLst>
                                    <p:cond delay="0"/>
                                  </p:stCondLst>
                                  <p:iterate type="lt">
                                    <p:tmPct val="50000"/>
                                  </p:iterate>
                                  <p:childTnLst>
                                    <p:set>
                                      <p:cBhvr>
                                        <p:cTn id="85" dur="1" fill="hold">
                                          <p:stCondLst>
                                            <p:cond delay="0"/>
                                          </p:stCondLst>
                                        </p:cTn>
                                        <p:tgtEl>
                                          <p:spTgt spid="128738"/>
                                        </p:tgtEl>
                                        <p:attrNameLst>
                                          <p:attrName>style.visibility</p:attrName>
                                        </p:attrNameLst>
                                      </p:cBhvr>
                                      <p:to>
                                        <p:strVal val="visible"/>
                                      </p:to>
                                    </p:set>
                                    <p:anim calcmode="discrete" valueType="clr">
                                      <p:cBhvr override="childStyle">
                                        <p:cTn id="86" dur="500"/>
                                        <p:tgtEl>
                                          <p:spTgt spid="128738"/>
                                        </p:tgtEl>
                                        <p:attrNameLst>
                                          <p:attrName>style.color</p:attrName>
                                        </p:attrNameLst>
                                      </p:cBhvr>
                                      <p:tavLst>
                                        <p:tav tm="0">
                                          <p:val>
                                            <p:clrVal>
                                              <a:schemeClr val="accent2"/>
                                            </p:clrVal>
                                          </p:val>
                                        </p:tav>
                                        <p:tav tm="50000">
                                          <p:val>
                                            <p:clrVal>
                                              <a:schemeClr val="hlink"/>
                                            </p:clrVal>
                                          </p:val>
                                        </p:tav>
                                      </p:tavLst>
                                    </p:anim>
                                    <p:anim calcmode="discrete" valueType="clr">
                                      <p:cBhvr>
                                        <p:cTn id="87" dur="500"/>
                                        <p:tgtEl>
                                          <p:spTgt spid="128738"/>
                                        </p:tgtEl>
                                        <p:attrNameLst>
                                          <p:attrName>fillcolor</p:attrName>
                                        </p:attrNameLst>
                                      </p:cBhvr>
                                      <p:tavLst>
                                        <p:tav tm="0">
                                          <p:val>
                                            <p:clrVal>
                                              <a:schemeClr val="accent2"/>
                                            </p:clrVal>
                                          </p:val>
                                        </p:tav>
                                        <p:tav tm="50000">
                                          <p:val>
                                            <p:clrVal>
                                              <a:schemeClr val="hlink"/>
                                            </p:clrVal>
                                          </p:val>
                                        </p:tav>
                                      </p:tavLst>
                                    </p:anim>
                                    <p:set>
                                      <p:cBhvr>
                                        <p:cTn id="88" dur="500"/>
                                        <p:tgtEl>
                                          <p:spTgt spid="128738"/>
                                        </p:tgtEl>
                                        <p:attrNameLst>
                                          <p:attrName>fill.type</p:attrName>
                                        </p:attrNameLst>
                                      </p:cBhvr>
                                      <p:to>
                                        <p:strVal val="solid"/>
                                      </p:to>
                                    </p:set>
                                  </p:childTnLst>
                                </p:cTn>
                              </p:par>
                            </p:childTnLst>
                          </p:cTn>
                        </p:par>
                      </p:childTnLst>
                    </p:cTn>
                  </p:par>
                </p:childTnLst>
              </p:cTn>
              <p:nextCondLst>
                <p:cond evt="onClick" delay="0">
                  <p:tgtEl>
                    <p:spTgt spid="128689"/>
                  </p:tgtEl>
                </p:cond>
              </p:nextCondLst>
            </p:seq>
            <p:seq concurrent="1" nextAc="seek">
              <p:cTn id="89" restart="whenNotActive" fill="hold" evtFilter="cancelBubble" nodeType="interactiveSeq">
                <p:stCondLst>
                  <p:cond evt="onClick" delay="0">
                    <p:tgtEl>
                      <p:spTgt spid="128690"/>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27" presetClass="entr" presetSubtype="0" fill="hold" nodeType="withEffect">
                                  <p:stCondLst>
                                    <p:cond delay="0"/>
                                  </p:stCondLst>
                                  <p:iterate type="lt">
                                    <p:tmPct val="50000"/>
                                  </p:iterate>
                                  <p:childTnLst>
                                    <p:set>
                                      <p:cBhvr>
                                        <p:cTn id="93" dur="1" fill="hold">
                                          <p:stCondLst>
                                            <p:cond delay="0"/>
                                          </p:stCondLst>
                                        </p:cTn>
                                        <p:tgtEl>
                                          <p:spTgt spid="128746"/>
                                        </p:tgtEl>
                                        <p:attrNameLst>
                                          <p:attrName>style.visibility</p:attrName>
                                        </p:attrNameLst>
                                      </p:cBhvr>
                                      <p:to>
                                        <p:strVal val="visible"/>
                                      </p:to>
                                    </p:set>
                                    <p:anim calcmode="discrete" valueType="clr">
                                      <p:cBhvr override="childStyle">
                                        <p:cTn id="94" dur="80"/>
                                        <p:tgtEl>
                                          <p:spTgt spid="128746"/>
                                        </p:tgtEl>
                                        <p:attrNameLst>
                                          <p:attrName>style.color</p:attrName>
                                        </p:attrNameLst>
                                      </p:cBhvr>
                                      <p:tavLst>
                                        <p:tav tm="0">
                                          <p:val>
                                            <p:clrVal>
                                              <a:schemeClr val="accent2"/>
                                            </p:clrVal>
                                          </p:val>
                                        </p:tav>
                                        <p:tav tm="50000">
                                          <p:val>
                                            <p:clrVal>
                                              <a:schemeClr val="hlink"/>
                                            </p:clrVal>
                                          </p:val>
                                        </p:tav>
                                      </p:tavLst>
                                    </p:anim>
                                    <p:anim calcmode="discrete" valueType="clr">
                                      <p:cBhvr>
                                        <p:cTn id="95" dur="80"/>
                                        <p:tgtEl>
                                          <p:spTgt spid="128746"/>
                                        </p:tgtEl>
                                        <p:attrNameLst>
                                          <p:attrName>fillcolor</p:attrName>
                                        </p:attrNameLst>
                                      </p:cBhvr>
                                      <p:tavLst>
                                        <p:tav tm="0">
                                          <p:val>
                                            <p:clrVal>
                                              <a:schemeClr val="accent2"/>
                                            </p:clrVal>
                                          </p:val>
                                        </p:tav>
                                        <p:tav tm="50000">
                                          <p:val>
                                            <p:clrVal>
                                              <a:schemeClr val="hlink"/>
                                            </p:clrVal>
                                          </p:val>
                                        </p:tav>
                                      </p:tavLst>
                                    </p:anim>
                                    <p:set>
                                      <p:cBhvr>
                                        <p:cTn id="96" dur="80"/>
                                        <p:tgtEl>
                                          <p:spTgt spid="128746"/>
                                        </p:tgtEl>
                                        <p:attrNameLst>
                                          <p:attrName>fill.type</p:attrName>
                                        </p:attrNameLst>
                                      </p:cBhvr>
                                      <p:to>
                                        <p:strVal val="solid"/>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55" presetClass="exit" presetSubtype="0" fill="hold" nodeType="clickEffect">
                                  <p:stCondLst>
                                    <p:cond delay="0"/>
                                  </p:stCondLst>
                                  <p:iterate type="lt">
                                    <p:tmPct val="0"/>
                                  </p:iterate>
                                  <p:childTnLst>
                                    <p:anim calcmode="lin" valueType="num">
                                      <p:cBhvr>
                                        <p:cTn id="100" dur="1000"/>
                                        <p:tgtEl>
                                          <p:spTgt spid="128746"/>
                                        </p:tgtEl>
                                        <p:attrNameLst>
                                          <p:attrName>ppt_w</p:attrName>
                                        </p:attrNameLst>
                                      </p:cBhvr>
                                      <p:tavLst>
                                        <p:tav tm="0">
                                          <p:val>
                                            <p:strVal val="ppt_w"/>
                                          </p:val>
                                        </p:tav>
                                        <p:tav tm="100000">
                                          <p:val>
                                            <p:strVal val="ppt_w*0.70"/>
                                          </p:val>
                                        </p:tav>
                                      </p:tavLst>
                                    </p:anim>
                                    <p:anim calcmode="lin" valueType="num">
                                      <p:cBhvr>
                                        <p:cTn id="101" dur="1000"/>
                                        <p:tgtEl>
                                          <p:spTgt spid="128746"/>
                                        </p:tgtEl>
                                        <p:attrNameLst>
                                          <p:attrName>ppt_h</p:attrName>
                                        </p:attrNameLst>
                                      </p:cBhvr>
                                      <p:tavLst>
                                        <p:tav tm="0">
                                          <p:val>
                                            <p:strVal val="ppt_h"/>
                                          </p:val>
                                        </p:tav>
                                        <p:tav tm="100000">
                                          <p:val>
                                            <p:strVal val="ppt_h"/>
                                          </p:val>
                                        </p:tav>
                                      </p:tavLst>
                                    </p:anim>
                                    <p:animEffect transition="out" filter="fade">
                                      <p:cBhvr>
                                        <p:cTn id="102" dur="1000"/>
                                        <p:tgtEl>
                                          <p:spTgt spid="128746"/>
                                        </p:tgtEl>
                                      </p:cBhvr>
                                    </p:animEffect>
                                    <p:set>
                                      <p:cBhvr>
                                        <p:cTn id="103" dur="1" fill="hold">
                                          <p:stCondLst>
                                            <p:cond delay="999"/>
                                          </p:stCondLst>
                                        </p:cTn>
                                        <p:tgtEl>
                                          <p:spTgt spid="128746"/>
                                        </p:tgtEl>
                                        <p:attrNameLst>
                                          <p:attrName>style.visibility</p:attrName>
                                        </p:attrNameLst>
                                      </p:cBhvr>
                                      <p:to>
                                        <p:strVal val="hidden"/>
                                      </p:to>
                                    </p:set>
                                  </p:childTnLst>
                                </p:cTn>
                              </p:par>
                              <p:par>
                                <p:cTn id="104" presetID="5" presetClass="exit" presetSubtype="10" fill="hold" nodeType="withEffect">
                                  <p:stCondLst>
                                    <p:cond delay="0"/>
                                  </p:stCondLst>
                                  <p:childTnLst>
                                    <p:animEffect transition="out" filter="checkerboard(across)">
                                      <p:cBhvr>
                                        <p:cTn id="105" dur="500"/>
                                        <p:tgtEl>
                                          <p:spTgt spid="128690"/>
                                        </p:tgtEl>
                                      </p:cBhvr>
                                    </p:animEffect>
                                    <p:set>
                                      <p:cBhvr>
                                        <p:cTn id="106" dur="1" fill="hold">
                                          <p:stCondLst>
                                            <p:cond delay="499"/>
                                          </p:stCondLst>
                                        </p:cTn>
                                        <p:tgtEl>
                                          <p:spTgt spid="128690"/>
                                        </p:tgtEl>
                                        <p:attrNameLst>
                                          <p:attrName>style.visibility</p:attrName>
                                        </p:attrNameLst>
                                      </p:cBhvr>
                                      <p:to>
                                        <p:strVal val="hidden"/>
                                      </p:to>
                                    </p:set>
                                  </p:childTnLst>
                                </p:cTn>
                              </p:par>
                              <p:par>
                                <p:cTn id="107" presetID="27" presetClass="entr" presetSubtype="0" fill="hold" nodeType="withEffect">
                                  <p:stCondLst>
                                    <p:cond delay="0"/>
                                  </p:stCondLst>
                                  <p:iterate type="lt">
                                    <p:tmPct val="50000"/>
                                  </p:iterate>
                                  <p:childTnLst>
                                    <p:set>
                                      <p:cBhvr>
                                        <p:cTn id="108" dur="1" fill="hold">
                                          <p:stCondLst>
                                            <p:cond delay="0"/>
                                          </p:stCondLst>
                                        </p:cTn>
                                        <p:tgtEl>
                                          <p:spTgt spid="128495"/>
                                        </p:tgtEl>
                                        <p:attrNameLst>
                                          <p:attrName>style.visibility</p:attrName>
                                        </p:attrNameLst>
                                      </p:cBhvr>
                                      <p:to>
                                        <p:strVal val="visible"/>
                                      </p:to>
                                    </p:set>
                                    <p:anim calcmode="discrete" valueType="clr">
                                      <p:cBhvr override="childStyle">
                                        <p:cTn id="109" dur="500"/>
                                        <p:tgtEl>
                                          <p:spTgt spid="128495"/>
                                        </p:tgtEl>
                                        <p:attrNameLst>
                                          <p:attrName>style.color</p:attrName>
                                        </p:attrNameLst>
                                      </p:cBhvr>
                                      <p:tavLst>
                                        <p:tav tm="0">
                                          <p:val>
                                            <p:clrVal>
                                              <a:schemeClr val="accent2"/>
                                            </p:clrVal>
                                          </p:val>
                                        </p:tav>
                                        <p:tav tm="50000">
                                          <p:val>
                                            <p:clrVal>
                                              <a:schemeClr val="hlink"/>
                                            </p:clrVal>
                                          </p:val>
                                        </p:tav>
                                      </p:tavLst>
                                    </p:anim>
                                    <p:anim calcmode="discrete" valueType="clr">
                                      <p:cBhvr>
                                        <p:cTn id="110" dur="500"/>
                                        <p:tgtEl>
                                          <p:spTgt spid="128495"/>
                                        </p:tgtEl>
                                        <p:attrNameLst>
                                          <p:attrName>fillcolor</p:attrName>
                                        </p:attrNameLst>
                                      </p:cBhvr>
                                      <p:tavLst>
                                        <p:tav tm="0">
                                          <p:val>
                                            <p:clrVal>
                                              <a:schemeClr val="accent2"/>
                                            </p:clrVal>
                                          </p:val>
                                        </p:tav>
                                        <p:tav tm="50000">
                                          <p:val>
                                            <p:clrVal>
                                              <a:schemeClr val="hlink"/>
                                            </p:clrVal>
                                          </p:val>
                                        </p:tav>
                                      </p:tavLst>
                                    </p:anim>
                                    <p:set>
                                      <p:cBhvr>
                                        <p:cTn id="111" dur="500"/>
                                        <p:tgtEl>
                                          <p:spTgt spid="128495"/>
                                        </p:tgtEl>
                                        <p:attrNameLst>
                                          <p:attrName>fill.type</p:attrName>
                                        </p:attrNameLst>
                                      </p:cBhvr>
                                      <p:to>
                                        <p:strVal val="solid"/>
                                      </p:to>
                                    </p:set>
                                  </p:childTnLst>
                                </p:cTn>
                              </p:par>
                            </p:childTnLst>
                          </p:cTn>
                        </p:par>
                        <p:par>
                          <p:cTn id="112" fill="hold" nodeType="afterGroup">
                            <p:stCondLst>
                              <p:cond delay="1500"/>
                            </p:stCondLst>
                            <p:childTnLst>
                              <p:par>
                                <p:cTn id="113" presetID="27" presetClass="entr" presetSubtype="0" fill="hold" nodeType="afterEffect">
                                  <p:stCondLst>
                                    <p:cond delay="0"/>
                                  </p:stCondLst>
                                  <p:iterate type="lt">
                                    <p:tmPct val="50000"/>
                                  </p:iterate>
                                  <p:childTnLst>
                                    <p:set>
                                      <p:cBhvr>
                                        <p:cTn id="114" dur="1" fill="hold">
                                          <p:stCondLst>
                                            <p:cond delay="0"/>
                                          </p:stCondLst>
                                        </p:cTn>
                                        <p:tgtEl>
                                          <p:spTgt spid="128739"/>
                                        </p:tgtEl>
                                        <p:attrNameLst>
                                          <p:attrName>style.visibility</p:attrName>
                                        </p:attrNameLst>
                                      </p:cBhvr>
                                      <p:to>
                                        <p:strVal val="visible"/>
                                      </p:to>
                                    </p:set>
                                    <p:anim calcmode="discrete" valueType="clr">
                                      <p:cBhvr override="childStyle">
                                        <p:cTn id="115" dur="1000"/>
                                        <p:tgtEl>
                                          <p:spTgt spid="128739"/>
                                        </p:tgtEl>
                                        <p:attrNameLst>
                                          <p:attrName>style.color</p:attrName>
                                        </p:attrNameLst>
                                      </p:cBhvr>
                                      <p:tavLst>
                                        <p:tav tm="0">
                                          <p:val>
                                            <p:clrVal>
                                              <a:schemeClr val="accent2"/>
                                            </p:clrVal>
                                          </p:val>
                                        </p:tav>
                                        <p:tav tm="50000">
                                          <p:val>
                                            <p:clrVal>
                                              <a:schemeClr val="hlink"/>
                                            </p:clrVal>
                                          </p:val>
                                        </p:tav>
                                      </p:tavLst>
                                    </p:anim>
                                    <p:anim calcmode="discrete" valueType="clr">
                                      <p:cBhvr>
                                        <p:cTn id="116" dur="1000"/>
                                        <p:tgtEl>
                                          <p:spTgt spid="128739"/>
                                        </p:tgtEl>
                                        <p:attrNameLst>
                                          <p:attrName>fillcolor</p:attrName>
                                        </p:attrNameLst>
                                      </p:cBhvr>
                                      <p:tavLst>
                                        <p:tav tm="0">
                                          <p:val>
                                            <p:clrVal>
                                              <a:schemeClr val="accent2"/>
                                            </p:clrVal>
                                          </p:val>
                                        </p:tav>
                                        <p:tav tm="50000">
                                          <p:val>
                                            <p:clrVal>
                                              <a:schemeClr val="hlink"/>
                                            </p:clrVal>
                                          </p:val>
                                        </p:tav>
                                      </p:tavLst>
                                    </p:anim>
                                    <p:set>
                                      <p:cBhvr>
                                        <p:cTn id="117" dur="1000"/>
                                        <p:tgtEl>
                                          <p:spTgt spid="128739"/>
                                        </p:tgtEl>
                                        <p:attrNameLst>
                                          <p:attrName>fill.type</p:attrName>
                                        </p:attrNameLst>
                                      </p:cBhvr>
                                      <p:to>
                                        <p:strVal val="solid"/>
                                      </p:to>
                                    </p:set>
                                  </p:childTnLst>
                                </p:cTn>
                              </p:par>
                            </p:childTnLst>
                          </p:cTn>
                        </p:par>
                      </p:childTnLst>
                    </p:cTn>
                  </p:par>
                </p:childTnLst>
              </p:cTn>
              <p:nextCondLst>
                <p:cond evt="onClick" delay="0">
                  <p:tgtEl>
                    <p:spTgt spid="128690"/>
                  </p:tgtEl>
                </p:cond>
              </p:nextCondLst>
            </p:seq>
            <p:seq concurrent="1" nextAc="seek">
              <p:cTn id="118" restart="whenNotActive" fill="hold" evtFilter="cancelBubble" nodeType="interactiveSeq">
                <p:stCondLst>
                  <p:cond evt="onClick" delay="0">
                    <p:tgtEl>
                      <p:spTgt spid="128691"/>
                    </p:tgtEl>
                  </p:cond>
                </p:stCondLst>
                <p:endSync evt="end" delay="0">
                  <p:rtn val="all"/>
                </p:endSync>
                <p:childTnLst>
                  <p:par>
                    <p:cTn id="119" fill="hold" nodeType="clickPar">
                      <p:stCondLst>
                        <p:cond delay="0"/>
                      </p:stCondLst>
                      <p:childTnLst>
                        <p:par>
                          <p:cTn id="120" fill="hold" nodeType="withGroup">
                            <p:stCondLst>
                              <p:cond delay="0"/>
                            </p:stCondLst>
                            <p:childTnLst>
                              <p:par>
                                <p:cTn id="121" presetID="27" presetClass="entr" presetSubtype="0" fill="hold" nodeType="withEffect">
                                  <p:stCondLst>
                                    <p:cond delay="0"/>
                                  </p:stCondLst>
                                  <p:iterate type="lt">
                                    <p:tmPct val="50000"/>
                                  </p:iterate>
                                  <p:childTnLst>
                                    <p:set>
                                      <p:cBhvr>
                                        <p:cTn id="122" dur="1" fill="hold">
                                          <p:stCondLst>
                                            <p:cond delay="0"/>
                                          </p:stCondLst>
                                        </p:cTn>
                                        <p:tgtEl>
                                          <p:spTgt spid="128747"/>
                                        </p:tgtEl>
                                        <p:attrNameLst>
                                          <p:attrName>style.visibility</p:attrName>
                                        </p:attrNameLst>
                                      </p:cBhvr>
                                      <p:to>
                                        <p:strVal val="visible"/>
                                      </p:to>
                                    </p:set>
                                    <p:anim calcmode="discrete" valueType="clr">
                                      <p:cBhvr override="childStyle">
                                        <p:cTn id="123" dur="80"/>
                                        <p:tgtEl>
                                          <p:spTgt spid="128747"/>
                                        </p:tgtEl>
                                        <p:attrNameLst>
                                          <p:attrName>style.color</p:attrName>
                                        </p:attrNameLst>
                                      </p:cBhvr>
                                      <p:tavLst>
                                        <p:tav tm="0">
                                          <p:val>
                                            <p:clrVal>
                                              <a:schemeClr val="accent2"/>
                                            </p:clrVal>
                                          </p:val>
                                        </p:tav>
                                        <p:tav tm="50000">
                                          <p:val>
                                            <p:clrVal>
                                              <a:schemeClr val="hlink"/>
                                            </p:clrVal>
                                          </p:val>
                                        </p:tav>
                                      </p:tavLst>
                                    </p:anim>
                                    <p:anim calcmode="discrete" valueType="clr">
                                      <p:cBhvr>
                                        <p:cTn id="124" dur="80"/>
                                        <p:tgtEl>
                                          <p:spTgt spid="128747"/>
                                        </p:tgtEl>
                                        <p:attrNameLst>
                                          <p:attrName>fillcolor</p:attrName>
                                        </p:attrNameLst>
                                      </p:cBhvr>
                                      <p:tavLst>
                                        <p:tav tm="0">
                                          <p:val>
                                            <p:clrVal>
                                              <a:schemeClr val="accent2"/>
                                            </p:clrVal>
                                          </p:val>
                                        </p:tav>
                                        <p:tav tm="50000">
                                          <p:val>
                                            <p:clrVal>
                                              <a:schemeClr val="hlink"/>
                                            </p:clrVal>
                                          </p:val>
                                        </p:tav>
                                      </p:tavLst>
                                    </p:anim>
                                    <p:set>
                                      <p:cBhvr>
                                        <p:cTn id="125" dur="80"/>
                                        <p:tgtEl>
                                          <p:spTgt spid="128747"/>
                                        </p:tgtEl>
                                        <p:attrNameLst>
                                          <p:attrName>fill.type</p:attrName>
                                        </p:attrNameLst>
                                      </p:cBhvr>
                                      <p:to>
                                        <p:strVal val="solid"/>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55" presetClass="exit" presetSubtype="0" fill="hold" nodeType="clickEffect">
                                  <p:stCondLst>
                                    <p:cond delay="0"/>
                                  </p:stCondLst>
                                  <p:iterate type="lt">
                                    <p:tmPct val="0"/>
                                  </p:iterate>
                                  <p:childTnLst>
                                    <p:anim calcmode="lin" valueType="num">
                                      <p:cBhvr>
                                        <p:cTn id="129" dur="1000"/>
                                        <p:tgtEl>
                                          <p:spTgt spid="128747"/>
                                        </p:tgtEl>
                                        <p:attrNameLst>
                                          <p:attrName>ppt_w</p:attrName>
                                        </p:attrNameLst>
                                      </p:cBhvr>
                                      <p:tavLst>
                                        <p:tav tm="0">
                                          <p:val>
                                            <p:strVal val="ppt_w"/>
                                          </p:val>
                                        </p:tav>
                                        <p:tav tm="100000">
                                          <p:val>
                                            <p:strVal val="ppt_w*0.70"/>
                                          </p:val>
                                        </p:tav>
                                      </p:tavLst>
                                    </p:anim>
                                    <p:anim calcmode="lin" valueType="num">
                                      <p:cBhvr>
                                        <p:cTn id="130" dur="1000"/>
                                        <p:tgtEl>
                                          <p:spTgt spid="128747"/>
                                        </p:tgtEl>
                                        <p:attrNameLst>
                                          <p:attrName>ppt_h</p:attrName>
                                        </p:attrNameLst>
                                      </p:cBhvr>
                                      <p:tavLst>
                                        <p:tav tm="0">
                                          <p:val>
                                            <p:strVal val="ppt_h"/>
                                          </p:val>
                                        </p:tav>
                                        <p:tav tm="100000">
                                          <p:val>
                                            <p:strVal val="ppt_h"/>
                                          </p:val>
                                        </p:tav>
                                      </p:tavLst>
                                    </p:anim>
                                    <p:animEffect transition="out" filter="fade">
                                      <p:cBhvr>
                                        <p:cTn id="131" dur="1000"/>
                                        <p:tgtEl>
                                          <p:spTgt spid="128747"/>
                                        </p:tgtEl>
                                      </p:cBhvr>
                                    </p:animEffect>
                                    <p:set>
                                      <p:cBhvr>
                                        <p:cTn id="132" dur="1" fill="hold">
                                          <p:stCondLst>
                                            <p:cond delay="999"/>
                                          </p:stCondLst>
                                        </p:cTn>
                                        <p:tgtEl>
                                          <p:spTgt spid="128747"/>
                                        </p:tgtEl>
                                        <p:attrNameLst>
                                          <p:attrName>style.visibility</p:attrName>
                                        </p:attrNameLst>
                                      </p:cBhvr>
                                      <p:to>
                                        <p:strVal val="hidden"/>
                                      </p:to>
                                    </p:set>
                                  </p:childTnLst>
                                </p:cTn>
                              </p:par>
                              <p:par>
                                <p:cTn id="133" presetID="5" presetClass="exit" presetSubtype="10" fill="hold" nodeType="withEffect">
                                  <p:stCondLst>
                                    <p:cond delay="0"/>
                                  </p:stCondLst>
                                  <p:childTnLst>
                                    <p:animEffect transition="out" filter="checkerboard(across)">
                                      <p:cBhvr>
                                        <p:cTn id="134" dur="500"/>
                                        <p:tgtEl>
                                          <p:spTgt spid="128691"/>
                                        </p:tgtEl>
                                      </p:cBhvr>
                                    </p:animEffect>
                                    <p:set>
                                      <p:cBhvr>
                                        <p:cTn id="135" dur="1" fill="hold">
                                          <p:stCondLst>
                                            <p:cond delay="499"/>
                                          </p:stCondLst>
                                        </p:cTn>
                                        <p:tgtEl>
                                          <p:spTgt spid="128691"/>
                                        </p:tgtEl>
                                        <p:attrNameLst>
                                          <p:attrName>style.visibility</p:attrName>
                                        </p:attrNameLst>
                                      </p:cBhvr>
                                      <p:to>
                                        <p:strVal val="hidden"/>
                                      </p:to>
                                    </p:set>
                                  </p:childTnLst>
                                </p:cTn>
                              </p:par>
                              <p:par>
                                <p:cTn id="136" presetID="27" presetClass="entr" presetSubtype="0" fill="hold" nodeType="withEffect">
                                  <p:stCondLst>
                                    <p:cond delay="0"/>
                                  </p:stCondLst>
                                  <p:iterate type="lt">
                                    <p:tmPct val="50000"/>
                                  </p:iterate>
                                  <p:childTnLst>
                                    <p:set>
                                      <p:cBhvr>
                                        <p:cTn id="137" dur="1" fill="hold">
                                          <p:stCondLst>
                                            <p:cond delay="0"/>
                                          </p:stCondLst>
                                        </p:cTn>
                                        <p:tgtEl>
                                          <p:spTgt spid="128496"/>
                                        </p:tgtEl>
                                        <p:attrNameLst>
                                          <p:attrName>style.visibility</p:attrName>
                                        </p:attrNameLst>
                                      </p:cBhvr>
                                      <p:to>
                                        <p:strVal val="visible"/>
                                      </p:to>
                                    </p:set>
                                    <p:anim calcmode="discrete" valueType="clr">
                                      <p:cBhvr override="childStyle">
                                        <p:cTn id="138" dur="500"/>
                                        <p:tgtEl>
                                          <p:spTgt spid="128496"/>
                                        </p:tgtEl>
                                        <p:attrNameLst>
                                          <p:attrName>style.color</p:attrName>
                                        </p:attrNameLst>
                                      </p:cBhvr>
                                      <p:tavLst>
                                        <p:tav tm="0">
                                          <p:val>
                                            <p:clrVal>
                                              <a:schemeClr val="accent2"/>
                                            </p:clrVal>
                                          </p:val>
                                        </p:tav>
                                        <p:tav tm="50000">
                                          <p:val>
                                            <p:clrVal>
                                              <a:schemeClr val="hlink"/>
                                            </p:clrVal>
                                          </p:val>
                                        </p:tav>
                                      </p:tavLst>
                                    </p:anim>
                                    <p:anim calcmode="discrete" valueType="clr">
                                      <p:cBhvr>
                                        <p:cTn id="139" dur="500"/>
                                        <p:tgtEl>
                                          <p:spTgt spid="128496"/>
                                        </p:tgtEl>
                                        <p:attrNameLst>
                                          <p:attrName>fillcolor</p:attrName>
                                        </p:attrNameLst>
                                      </p:cBhvr>
                                      <p:tavLst>
                                        <p:tav tm="0">
                                          <p:val>
                                            <p:clrVal>
                                              <a:schemeClr val="accent2"/>
                                            </p:clrVal>
                                          </p:val>
                                        </p:tav>
                                        <p:tav tm="50000">
                                          <p:val>
                                            <p:clrVal>
                                              <a:schemeClr val="hlink"/>
                                            </p:clrVal>
                                          </p:val>
                                        </p:tav>
                                      </p:tavLst>
                                    </p:anim>
                                    <p:set>
                                      <p:cBhvr>
                                        <p:cTn id="140" dur="500"/>
                                        <p:tgtEl>
                                          <p:spTgt spid="128496"/>
                                        </p:tgtEl>
                                        <p:attrNameLst>
                                          <p:attrName>fill.type</p:attrName>
                                        </p:attrNameLst>
                                      </p:cBhvr>
                                      <p:to>
                                        <p:strVal val="solid"/>
                                      </p:to>
                                    </p:set>
                                  </p:childTnLst>
                                </p:cTn>
                              </p:par>
                            </p:childTnLst>
                          </p:cTn>
                        </p:par>
                        <p:par>
                          <p:cTn id="141" fill="hold" nodeType="afterGroup">
                            <p:stCondLst>
                              <p:cond delay="3250"/>
                            </p:stCondLst>
                            <p:childTnLst>
                              <p:par>
                                <p:cTn id="142" presetID="27" presetClass="entr" presetSubtype="0" fill="hold" nodeType="afterEffect">
                                  <p:stCondLst>
                                    <p:cond delay="0"/>
                                  </p:stCondLst>
                                  <p:iterate type="lt">
                                    <p:tmPct val="50000"/>
                                  </p:iterate>
                                  <p:childTnLst>
                                    <p:set>
                                      <p:cBhvr>
                                        <p:cTn id="143" dur="1" fill="hold">
                                          <p:stCondLst>
                                            <p:cond delay="0"/>
                                          </p:stCondLst>
                                        </p:cTn>
                                        <p:tgtEl>
                                          <p:spTgt spid="128740"/>
                                        </p:tgtEl>
                                        <p:attrNameLst>
                                          <p:attrName>style.visibility</p:attrName>
                                        </p:attrNameLst>
                                      </p:cBhvr>
                                      <p:to>
                                        <p:strVal val="visible"/>
                                      </p:to>
                                    </p:set>
                                    <p:anim calcmode="discrete" valueType="clr">
                                      <p:cBhvr override="childStyle">
                                        <p:cTn id="144" dur="1000"/>
                                        <p:tgtEl>
                                          <p:spTgt spid="128740"/>
                                        </p:tgtEl>
                                        <p:attrNameLst>
                                          <p:attrName>style.color</p:attrName>
                                        </p:attrNameLst>
                                      </p:cBhvr>
                                      <p:tavLst>
                                        <p:tav tm="0">
                                          <p:val>
                                            <p:clrVal>
                                              <a:schemeClr val="accent2"/>
                                            </p:clrVal>
                                          </p:val>
                                        </p:tav>
                                        <p:tav tm="50000">
                                          <p:val>
                                            <p:clrVal>
                                              <a:schemeClr val="hlink"/>
                                            </p:clrVal>
                                          </p:val>
                                        </p:tav>
                                      </p:tavLst>
                                    </p:anim>
                                    <p:anim calcmode="discrete" valueType="clr">
                                      <p:cBhvr>
                                        <p:cTn id="145" dur="1000"/>
                                        <p:tgtEl>
                                          <p:spTgt spid="128740"/>
                                        </p:tgtEl>
                                        <p:attrNameLst>
                                          <p:attrName>fillcolor</p:attrName>
                                        </p:attrNameLst>
                                      </p:cBhvr>
                                      <p:tavLst>
                                        <p:tav tm="0">
                                          <p:val>
                                            <p:clrVal>
                                              <a:schemeClr val="accent2"/>
                                            </p:clrVal>
                                          </p:val>
                                        </p:tav>
                                        <p:tav tm="50000">
                                          <p:val>
                                            <p:clrVal>
                                              <a:schemeClr val="hlink"/>
                                            </p:clrVal>
                                          </p:val>
                                        </p:tav>
                                      </p:tavLst>
                                    </p:anim>
                                    <p:set>
                                      <p:cBhvr>
                                        <p:cTn id="146" dur="1000"/>
                                        <p:tgtEl>
                                          <p:spTgt spid="128740"/>
                                        </p:tgtEl>
                                        <p:attrNameLst>
                                          <p:attrName>fill.type</p:attrName>
                                        </p:attrNameLst>
                                      </p:cBhvr>
                                      <p:to>
                                        <p:strVal val="solid"/>
                                      </p:to>
                                    </p:set>
                                  </p:childTnLst>
                                </p:cTn>
                              </p:par>
                            </p:childTnLst>
                          </p:cTn>
                        </p:par>
                      </p:childTnLst>
                    </p:cTn>
                  </p:par>
                </p:childTnLst>
              </p:cTn>
              <p:nextCondLst>
                <p:cond evt="onClick" delay="0">
                  <p:tgtEl>
                    <p:spTgt spid="128691"/>
                  </p:tgtEl>
                </p:cond>
              </p:nextCondLst>
            </p:seq>
            <p:seq concurrent="1" nextAc="seek">
              <p:cTn id="147" restart="whenNotActive" fill="hold" evtFilter="cancelBubble" nodeType="interactiveSeq">
                <p:stCondLst>
                  <p:cond evt="onClick" delay="0">
                    <p:tgtEl>
                      <p:spTgt spid="128692"/>
                    </p:tgtEl>
                  </p:cond>
                </p:stCondLst>
                <p:endSync evt="end" delay="0">
                  <p:rtn val="all"/>
                </p:endSync>
                <p:childTnLst>
                  <p:par>
                    <p:cTn id="148" fill="hold" nodeType="clickPar">
                      <p:stCondLst>
                        <p:cond delay="0"/>
                      </p:stCondLst>
                      <p:childTnLst>
                        <p:par>
                          <p:cTn id="149" fill="hold" nodeType="withGroup">
                            <p:stCondLst>
                              <p:cond delay="0"/>
                            </p:stCondLst>
                            <p:childTnLst>
                              <p:par>
                                <p:cTn id="150" presetID="27" presetClass="entr" presetSubtype="0" fill="hold" nodeType="withEffect">
                                  <p:stCondLst>
                                    <p:cond delay="0"/>
                                  </p:stCondLst>
                                  <p:iterate type="lt">
                                    <p:tmPct val="50000"/>
                                  </p:iterate>
                                  <p:childTnLst>
                                    <p:set>
                                      <p:cBhvr>
                                        <p:cTn id="151" dur="1" fill="hold">
                                          <p:stCondLst>
                                            <p:cond delay="0"/>
                                          </p:stCondLst>
                                        </p:cTn>
                                        <p:tgtEl>
                                          <p:spTgt spid="128748"/>
                                        </p:tgtEl>
                                        <p:attrNameLst>
                                          <p:attrName>style.visibility</p:attrName>
                                        </p:attrNameLst>
                                      </p:cBhvr>
                                      <p:to>
                                        <p:strVal val="visible"/>
                                      </p:to>
                                    </p:set>
                                    <p:anim calcmode="discrete" valueType="clr">
                                      <p:cBhvr override="childStyle">
                                        <p:cTn id="152" dur="80"/>
                                        <p:tgtEl>
                                          <p:spTgt spid="128748"/>
                                        </p:tgtEl>
                                        <p:attrNameLst>
                                          <p:attrName>style.color</p:attrName>
                                        </p:attrNameLst>
                                      </p:cBhvr>
                                      <p:tavLst>
                                        <p:tav tm="0">
                                          <p:val>
                                            <p:clrVal>
                                              <a:schemeClr val="accent2"/>
                                            </p:clrVal>
                                          </p:val>
                                        </p:tav>
                                        <p:tav tm="50000">
                                          <p:val>
                                            <p:clrVal>
                                              <a:schemeClr val="hlink"/>
                                            </p:clrVal>
                                          </p:val>
                                        </p:tav>
                                      </p:tavLst>
                                    </p:anim>
                                    <p:anim calcmode="discrete" valueType="clr">
                                      <p:cBhvr>
                                        <p:cTn id="153" dur="80"/>
                                        <p:tgtEl>
                                          <p:spTgt spid="128748"/>
                                        </p:tgtEl>
                                        <p:attrNameLst>
                                          <p:attrName>fillcolor</p:attrName>
                                        </p:attrNameLst>
                                      </p:cBhvr>
                                      <p:tavLst>
                                        <p:tav tm="0">
                                          <p:val>
                                            <p:clrVal>
                                              <a:schemeClr val="accent2"/>
                                            </p:clrVal>
                                          </p:val>
                                        </p:tav>
                                        <p:tav tm="50000">
                                          <p:val>
                                            <p:clrVal>
                                              <a:schemeClr val="hlink"/>
                                            </p:clrVal>
                                          </p:val>
                                        </p:tav>
                                      </p:tavLst>
                                    </p:anim>
                                    <p:set>
                                      <p:cBhvr>
                                        <p:cTn id="154" dur="80"/>
                                        <p:tgtEl>
                                          <p:spTgt spid="128748"/>
                                        </p:tgtEl>
                                        <p:attrNameLst>
                                          <p:attrName>fill.type</p:attrName>
                                        </p:attrNameLst>
                                      </p:cBhvr>
                                      <p:to>
                                        <p:strVal val="solid"/>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55" presetClass="exit" presetSubtype="0" fill="hold" nodeType="clickEffect">
                                  <p:stCondLst>
                                    <p:cond delay="0"/>
                                  </p:stCondLst>
                                  <p:iterate type="lt">
                                    <p:tmPct val="0"/>
                                  </p:iterate>
                                  <p:childTnLst>
                                    <p:anim calcmode="lin" valueType="num">
                                      <p:cBhvr>
                                        <p:cTn id="158" dur="1000"/>
                                        <p:tgtEl>
                                          <p:spTgt spid="128748"/>
                                        </p:tgtEl>
                                        <p:attrNameLst>
                                          <p:attrName>ppt_w</p:attrName>
                                        </p:attrNameLst>
                                      </p:cBhvr>
                                      <p:tavLst>
                                        <p:tav tm="0">
                                          <p:val>
                                            <p:strVal val="ppt_w"/>
                                          </p:val>
                                        </p:tav>
                                        <p:tav tm="100000">
                                          <p:val>
                                            <p:strVal val="ppt_w*0.70"/>
                                          </p:val>
                                        </p:tav>
                                      </p:tavLst>
                                    </p:anim>
                                    <p:anim calcmode="lin" valueType="num">
                                      <p:cBhvr>
                                        <p:cTn id="159" dur="1000"/>
                                        <p:tgtEl>
                                          <p:spTgt spid="128748"/>
                                        </p:tgtEl>
                                        <p:attrNameLst>
                                          <p:attrName>ppt_h</p:attrName>
                                        </p:attrNameLst>
                                      </p:cBhvr>
                                      <p:tavLst>
                                        <p:tav tm="0">
                                          <p:val>
                                            <p:strVal val="ppt_h"/>
                                          </p:val>
                                        </p:tav>
                                        <p:tav tm="100000">
                                          <p:val>
                                            <p:strVal val="ppt_h"/>
                                          </p:val>
                                        </p:tav>
                                      </p:tavLst>
                                    </p:anim>
                                    <p:animEffect transition="out" filter="fade">
                                      <p:cBhvr>
                                        <p:cTn id="160" dur="1000"/>
                                        <p:tgtEl>
                                          <p:spTgt spid="128748"/>
                                        </p:tgtEl>
                                      </p:cBhvr>
                                    </p:animEffect>
                                    <p:set>
                                      <p:cBhvr>
                                        <p:cTn id="161" dur="1" fill="hold">
                                          <p:stCondLst>
                                            <p:cond delay="999"/>
                                          </p:stCondLst>
                                        </p:cTn>
                                        <p:tgtEl>
                                          <p:spTgt spid="128748"/>
                                        </p:tgtEl>
                                        <p:attrNameLst>
                                          <p:attrName>style.visibility</p:attrName>
                                        </p:attrNameLst>
                                      </p:cBhvr>
                                      <p:to>
                                        <p:strVal val="hidden"/>
                                      </p:to>
                                    </p:set>
                                  </p:childTnLst>
                                </p:cTn>
                              </p:par>
                              <p:par>
                                <p:cTn id="162" presetID="5" presetClass="exit" presetSubtype="10" fill="hold" nodeType="withEffect">
                                  <p:stCondLst>
                                    <p:cond delay="0"/>
                                  </p:stCondLst>
                                  <p:childTnLst>
                                    <p:animEffect transition="out" filter="checkerboard(across)">
                                      <p:cBhvr>
                                        <p:cTn id="163" dur="500"/>
                                        <p:tgtEl>
                                          <p:spTgt spid="128692"/>
                                        </p:tgtEl>
                                      </p:cBhvr>
                                    </p:animEffect>
                                    <p:set>
                                      <p:cBhvr>
                                        <p:cTn id="164" dur="1" fill="hold">
                                          <p:stCondLst>
                                            <p:cond delay="499"/>
                                          </p:stCondLst>
                                        </p:cTn>
                                        <p:tgtEl>
                                          <p:spTgt spid="128692"/>
                                        </p:tgtEl>
                                        <p:attrNameLst>
                                          <p:attrName>style.visibility</p:attrName>
                                        </p:attrNameLst>
                                      </p:cBhvr>
                                      <p:to>
                                        <p:strVal val="hidden"/>
                                      </p:to>
                                    </p:set>
                                  </p:childTnLst>
                                </p:cTn>
                              </p:par>
                              <p:par>
                                <p:cTn id="165" presetID="27" presetClass="entr" presetSubtype="0" fill="hold" nodeType="withEffect">
                                  <p:stCondLst>
                                    <p:cond delay="0"/>
                                  </p:stCondLst>
                                  <p:iterate type="lt">
                                    <p:tmPct val="50000"/>
                                  </p:iterate>
                                  <p:childTnLst>
                                    <p:set>
                                      <p:cBhvr>
                                        <p:cTn id="166" dur="1" fill="hold">
                                          <p:stCondLst>
                                            <p:cond delay="0"/>
                                          </p:stCondLst>
                                        </p:cTn>
                                        <p:tgtEl>
                                          <p:spTgt spid="128497"/>
                                        </p:tgtEl>
                                        <p:attrNameLst>
                                          <p:attrName>style.visibility</p:attrName>
                                        </p:attrNameLst>
                                      </p:cBhvr>
                                      <p:to>
                                        <p:strVal val="visible"/>
                                      </p:to>
                                    </p:set>
                                    <p:anim calcmode="discrete" valueType="clr">
                                      <p:cBhvr override="childStyle">
                                        <p:cTn id="167" dur="500"/>
                                        <p:tgtEl>
                                          <p:spTgt spid="128497"/>
                                        </p:tgtEl>
                                        <p:attrNameLst>
                                          <p:attrName>style.color</p:attrName>
                                        </p:attrNameLst>
                                      </p:cBhvr>
                                      <p:tavLst>
                                        <p:tav tm="0">
                                          <p:val>
                                            <p:clrVal>
                                              <a:schemeClr val="accent2"/>
                                            </p:clrVal>
                                          </p:val>
                                        </p:tav>
                                        <p:tav tm="50000">
                                          <p:val>
                                            <p:clrVal>
                                              <a:schemeClr val="hlink"/>
                                            </p:clrVal>
                                          </p:val>
                                        </p:tav>
                                      </p:tavLst>
                                    </p:anim>
                                    <p:anim calcmode="discrete" valueType="clr">
                                      <p:cBhvr>
                                        <p:cTn id="168" dur="500"/>
                                        <p:tgtEl>
                                          <p:spTgt spid="128497"/>
                                        </p:tgtEl>
                                        <p:attrNameLst>
                                          <p:attrName>fillcolor</p:attrName>
                                        </p:attrNameLst>
                                      </p:cBhvr>
                                      <p:tavLst>
                                        <p:tav tm="0">
                                          <p:val>
                                            <p:clrVal>
                                              <a:schemeClr val="accent2"/>
                                            </p:clrVal>
                                          </p:val>
                                        </p:tav>
                                        <p:tav tm="50000">
                                          <p:val>
                                            <p:clrVal>
                                              <a:schemeClr val="hlink"/>
                                            </p:clrVal>
                                          </p:val>
                                        </p:tav>
                                      </p:tavLst>
                                    </p:anim>
                                    <p:set>
                                      <p:cBhvr>
                                        <p:cTn id="169" dur="500"/>
                                        <p:tgtEl>
                                          <p:spTgt spid="128497"/>
                                        </p:tgtEl>
                                        <p:attrNameLst>
                                          <p:attrName>fill.type</p:attrName>
                                        </p:attrNameLst>
                                      </p:cBhvr>
                                      <p:to>
                                        <p:strVal val="solid"/>
                                      </p:to>
                                    </p:set>
                                  </p:childTnLst>
                                </p:cTn>
                              </p:par>
                            </p:childTnLst>
                          </p:cTn>
                        </p:par>
                        <p:par>
                          <p:cTn id="170" fill="hold" nodeType="afterGroup">
                            <p:stCondLst>
                              <p:cond delay="3500"/>
                            </p:stCondLst>
                            <p:childTnLst>
                              <p:par>
                                <p:cTn id="171" presetID="27" presetClass="entr" presetSubtype="0" fill="hold" nodeType="afterEffect">
                                  <p:stCondLst>
                                    <p:cond delay="0"/>
                                  </p:stCondLst>
                                  <p:iterate type="lt">
                                    <p:tmPct val="50000"/>
                                  </p:iterate>
                                  <p:childTnLst>
                                    <p:set>
                                      <p:cBhvr>
                                        <p:cTn id="172" dur="1" fill="hold">
                                          <p:stCondLst>
                                            <p:cond delay="0"/>
                                          </p:stCondLst>
                                        </p:cTn>
                                        <p:tgtEl>
                                          <p:spTgt spid="128741"/>
                                        </p:tgtEl>
                                        <p:attrNameLst>
                                          <p:attrName>style.visibility</p:attrName>
                                        </p:attrNameLst>
                                      </p:cBhvr>
                                      <p:to>
                                        <p:strVal val="visible"/>
                                      </p:to>
                                    </p:set>
                                    <p:anim calcmode="discrete" valueType="clr">
                                      <p:cBhvr override="childStyle">
                                        <p:cTn id="173" dur="1000"/>
                                        <p:tgtEl>
                                          <p:spTgt spid="128741"/>
                                        </p:tgtEl>
                                        <p:attrNameLst>
                                          <p:attrName>style.color</p:attrName>
                                        </p:attrNameLst>
                                      </p:cBhvr>
                                      <p:tavLst>
                                        <p:tav tm="0">
                                          <p:val>
                                            <p:clrVal>
                                              <a:schemeClr val="accent2"/>
                                            </p:clrVal>
                                          </p:val>
                                        </p:tav>
                                        <p:tav tm="50000">
                                          <p:val>
                                            <p:clrVal>
                                              <a:schemeClr val="hlink"/>
                                            </p:clrVal>
                                          </p:val>
                                        </p:tav>
                                      </p:tavLst>
                                    </p:anim>
                                    <p:anim calcmode="discrete" valueType="clr">
                                      <p:cBhvr>
                                        <p:cTn id="174" dur="1000"/>
                                        <p:tgtEl>
                                          <p:spTgt spid="128741"/>
                                        </p:tgtEl>
                                        <p:attrNameLst>
                                          <p:attrName>fillcolor</p:attrName>
                                        </p:attrNameLst>
                                      </p:cBhvr>
                                      <p:tavLst>
                                        <p:tav tm="0">
                                          <p:val>
                                            <p:clrVal>
                                              <a:schemeClr val="accent2"/>
                                            </p:clrVal>
                                          </p:val>
                                        </p:tav>
                                        <p:tav tm="50000">
                                          <p:val>
                                            <p:clrVal>
                                              <a:schemeClr val="hlink"/>
                                            </p:clrVal>
                                          </p:val>
                                        </p:tav>
                                      </p:tavLst>
                                    </p:anim>
                                    <p:set>
                                      <p:cBhvr>
                                        <p:cTn id="175" dur="1000"/>
                                        <p:tgtEl>
                                          <p:spTgt spid="128741"/>
                                        </p:tgtEl>
                                        <p:attrNameLst>
                                          <p:attrName>fill.type</p:attrName>
                                        </p:attrNameLst>
                                      </p:cBhvr>
                                      <p:to>
                                        <p:strVal val="solid"/>
                                      </p:to>
                                    </p:set>
                                  </p:childTnLst>
                                </p:cTn>
                              </p:par>
                            </p:childTnLst>
                          </p:cTn>
                        </p:par>
                      </p:childTnLst>
                    </p:cTn>
                  </p:par>
                </p:childTnLst>
              </p:cTn>
              <p:nextCondLst>
                <p:cond evt="onClick" delay="0">
                  <p:tgtEl>
                    <p:spTgt spid="128692"/>
                  </p:tgtEl>
                </p:cond>
              </p:nextCondLst>
            </p:seq>
            <p:seq concurrent="1" nextAc="seek">
              <p:cTn id="176" restart="whenNotActive" fill="hold" evtFilter="cancelBubble" nodeType="interactiveSeq">
                <p:stCondLst>
                  <p:cond evt="onClick" delay="0">
                    <p:tgtEl>
                      <p:spTgt spid="128693"/>
                    </p:tgtEl>
                  </p:cond>
                </p:stCondLst>
                <p:endSync evt="end" delay="0">
                  <p:rtn val="all"/>
                </p:endSync>
                <p:childTnLst>
                  <p:par>
                    <p:cTn id="177" fill="hold" nodeType="clickPar">
                      <p:stCondLst>
                        <p:cond delay="0"/>
                      </p:stCondLst>
                      <p:childTnLst>
                        <p:par>
                          <p:cTn id="178" fill="hold" nodeType="withGroup">
                            <p:stCondLst>
                              <p:cond delay="0"/>
                            </p:stCondLst>
                            <p:childTnLst>
                              <p:par>
                                <p:cTn id="179" presetID="27" presetClass="entr" presetSubtype="0" fill="hold" nodeType="withEffect">
                                  <p:stCondLst>
                                    <p:cond delay="0"/>
                                  </p:stCondLst>
                                  <p:iterate type="lt">
                                    <p:tmPct val="50000"/>
                                  </p:iterate>
                                  <p:childTnLst>
                                    <p:set>
                                      <p:cBhvr>
                                        <p:cTn id="180" dur="1" fill="hold">
                                          <p:stCondLst>
                                            <p:cond delay="0"/>
                                          </p:stCondLst>
                                        </p:cTn>
                                        <p:tgtEl>
                                          <p:spTgt spid="128749"/>
                                        </p:tgtEl>
                                        <p:attrNameLst>
                                          <p:attrName>style.visibility</p:attrName>
                                        </p:attrNameLst>
                                      </p:cBhvr>
                                      <p:to>
                                        <p:strVal val="visible"/>
                                      </p:to>
                                    </p:set>
                                    <p:anim calcmode="discrete" valueType="clr">
                                      <p:cBhvr override="childStyle">
                                        <p:cTn id="181" dur="80"/>
                                        <p:tgtEl>
                                          <p:spTgt spid="128749"/>
                                        </p:tgtEl>
                                        <p:attrNameLst>
                                          <p:attrName>style.color</p:attrName>
                                        </p:attrNameLst>
                                      </p:cBhvr>
                                      <p:tavLst>
                                        <p:tav tm="0">
                                          <p:val>
                                            <p:clrVal>
                                              <a:schemeClr val="accent2"/>
                                            </p:clrVal>
                                          </p:val>
                                        </p:tav>
                                        <p:tav tm="50000">
                                          <p:val>
                                            <p:clrVal>
                                              <a:schemeClr val="hlink"/>
                                            </p:clrVal>
                                          </p:val>
                                        </p:tav>
                                      </p:tavLst>
                                    </p:anim>
                                    <p:anim calcmode="discrete" valueType="clr">
                                      <p:cBhvr>
                                        <p:cTn id="182" dur="80"/>
                                        <p:tgtEl>
                                          <p:spTgt spid="128749"/>
                                        </p:tgtEl>
                                        <p:attrNameLst>
                                          <p:attrName>fillcolor</p:attrName>
                                        </p:attrNameLst>
                                      </p:cBhvr>
                                      <p:tavLst>
                                        <p:tav tm="0">
                                          <p:val>
                                            <p:clrVal>
                                              <a:schemeClr val="accent2"/>
                                            </p:clrVal>
                                          </p:val>
                                        </p:tav>
                                        <p:tav tm="50000">
                                          <p:val>
                                            <p:clrVal>
                                              <a:schemeClr val="hlink"/>
                                            </p:clrVal>
                                          </p:val>
                                        </p:tav>
                                      </p:tavLst>
                                    </p:anim>
                                    <p:set>
                                      <p:cBhvr>
                                        <p:cTn id="183" dur="80"/>
                                        <p:tgtEl>
                                          <p:spTgt spid="128749"/>
                                        </p:tgtEl>
                                        <p:attrNameLst>
                                          <p:attrName>fill.type</p:attrName>
                                        </p:attrNameLst>
                                      </p:cBhvr>
                                      <p:to>
                                        <p:strVal val="solid"/>
                                      </p:to>
                                    </p:se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55" presetClass="exit" presetSubtype="0" fill="hold" nodeType="clickEffect">
                                  <p:stCondLst>
                                    <p:cond delay="0"/>
                                  </p:stCondLst>
                                  <p:iterate type="lt">
                                    <p:tmPct val="0"/>
                                  </p:iterate>
                                  <p:childTnLst>
                                    <p:anim calcmode="lin" valueType="num">
                                      <p:cBhvr>
                                        <p:cTn id="187" dur="1000"/>
                                        <p:tgtEl>
                                          <p:spTgt spid="128749"/>
                                        </p:tgtEl>
                                        <p:attrNameLst>
                                          <p:attrName>ppt_w</p:attrName>
                                        </p:attrNameLst>
                                      </p:cBhvr>
                                      <p:tavLst>
                                        <p:tav tm="0">
                                          <p:val>
                                            <p:strVal val="ppt_w"/>
                                          </p:val>
                                        </p:tav>
                                        <p:tav tm="100000">
                                          <p:val>
                                            <p:strVal val="ppt_w*0.70"/>
                                          </p:val>
                                        </p:tav>
                                      </p:tavLst>
                                    </p:anim>
                                    <p:anim calcmode="lin" valueType="num">
                                      <p:cBhvr>
                                        <p:cTn id="188" dur="1000"/>
                                        <p:tgtEl>
                                          <p:spTgt spid="128749"/>
                                        </p:tgtEl>
                                        <p:attrNameLst>
                                          <p:attrName>ppt_h</p:attrName>
                                        </p:attrNameLst>
                                      </p:cBhvr>
                                      <p:tavLst>
                                        <p:tav tm="0">
                                          <p:val>
                                            <p:strVal val="ppt_h"/>
                                          </p:val>
                                        </p:tav>
                                        <p:tav tm="100000">
                                          <p:val>
                                            <p:strVal val="ppt_h"/>
                                          </p:val>
                                        </p:tav>
                                      </p:tavLst>
                                    </p:anim>
                                    <p:animEffect transition="out" filter="fade">
                                      <p:cBhvr>
                                        <p:cTn id="189" dur="1000"/>
                                        <p:tgtEl>
                                          <p:spTgt spid="128749"/>
                                        </p:tgtEl>
                                      </p:cBhvr>
                                    </p:animEffect>
                                    <p:set>
                                      <p:cBhvr>
                                        <p:cTn id="190" dur="1" fill="hold">
                                          <p:stCondLst>
                                            <p:cond delay="999"/>
                                          </p:stCondLst>
                                        </p:cTn>
                                        <p:tgtEl>
                                          <p:spTgt spid="128749"/>
                                        </p:tgtEl>
                                        <p:attrNameLst>
                                          <p:attrName>style.visibility</p:attrName>
                                        </p:attrNameLst>
                                      </p:cBhvr>
                                      <p:to>
                                        <p:strVal val="hidden"/>
                                      </p:to>
                                    </p:set>
                                  </p:childTnLst>
                                </p:cTn>
                              </p:par>
                              <p:par>
                                <p:cTn id="191" presetID="5" presetClass="exit" presetSubtype="10" fill="hold" nodeType="withEffect">
                                  <p:stCondLst>
                                    <p:cond delay="0"/>
                                  </p:stCondLst>
                                  <p:childTnLst>
                                    <p:animEffect transition="out" filter="checkerboard(across)">
                                      <p:cBhvr>
                                        <p:cTn id="192" dur="500"/>
                                        <p:tgtEl>
                                          <p:spTgt spid="128693"/>
                                        </p:tgtEl>
                                      </p:cBhvr>
                                    </p:animEffect>
                                    <p:set>
                                      <p:cBhvr>
                                        <p:cTn id="193" dur="1" fill="hold">
                                          <p:stCondLst>
                                            <p:cond delay="499"/>
                                          </p:stCondLst>
                                        </p:cTn>
                                        <p:tgtEl>
                                          <p:spTgt spid="128693"/>
                                        </p:tgtEl>
                                        <p:attrNameLst>
                                          <p:attrName>style.visibility</p:attrName>
                                        </p:attrNameLst>
                                      </p:cBhvr>
                                      <p:to>
                                        <p:strVal val="hidden"/>
                                      </p:to>
                                    </p:set>
                                  </p:childTnLst>
                                </p:cTn>
                              </p:par>
                              <p:par>
                                <p:cTn id="194" presetID="27" presetClass="entr" presetSubtype="0" fill="hold" nodeType="withEffect">
                                  <p:stCondLst>
                                    <p:cond delay="0"/>
                                  </p:stCondLst>
                                  <p:iterate type="lt">
                                    <p:tmPct val="50000"/>
                                  </p:iterate>
                                  <p:childTnLst>
                                    <p:set>
                                      <p:cBhvr>
                                        <p:cTn id="195" dur="1" fill="hold">
                                          <p:stCondLst>
                                            <p:cond delay="0"/>
                                          </p:stCondLst>
                                        </p:cTn>
                                        <p:tgtEl>
                                          <p:spTgt spid="128498"/>
                                        </p:tgtEl>
                                        <p:attrNameLst>
                                          <p:attrName>style.visibility</p:attrName>
                                        </p:attrNameLst>
                                      </p:cBhvr>
                                      <p:to>
                                        <p:strVal val="visible"/>
                                      </p:to>
                                    </p:set>
                                    <p:anim calcmode="discrete" valueType="clr">
                                      <p:cBhvr override="childStyle">
                                        <p:cTn id="196" dur="500"/>
                                        <p:tgtEl>
                                          <p:spTgt spid="128498"/>
                                        </p:tgtEl>
                                        <p:attrNameLst>
                                          <p:attrName>style.color</p:attrName>
                                        </p:attrNameLst>
                                      </p:cBhvr>
                                      <p:tavLst>
                                        <p:tav tm="0">
                                          <p:val>
                                            <p:clrVal>
                                              <a:schemeClr val="accent2"/>
                                            </p:clrVal>
                                          </p:val>
                                        </p:tav>
                                        <p:tav tm="50000">
                                          <p:val>
                                            <p:clrVal>
                                              <a:schemeClr val="hlink"/>
                                            </p:clrVal>
                                          </p:val>
                                        </p:tav>
                                      </p:tavLst>
                                    </p:anim>
                                    <p:anim calcmode="discrete" valueType="clr">
                                      <p:cBhvr>
                                        <p:cTn id="197" dur="500"/>
                                        <p:tgtEl>
                                          <p:spTgt spid="128498"/>
                                        </p:tgtEl>
                                        <p:attrNameLst>
                                          <p:attrName>fillcolor</p:attrName>
                                        </p:attrNameLst>
                                      </p:cBhvr>
                                      <p:tavLst>
                                        <p:tav tm="0">
                                          <p:val>
                                            <p:clrVal>
                                              <a:schemeClr val="accent2"/>
                                            </p:clrVal>
                                          </p:val>
                                        </p:tav>
                                        <p:tav tm="50000">
                                          <p:val>
                                            <p:clrVal>
                                              <a:schemeClr val="hlink"/>
                                            </p:clrVal>
                                          </p:val>
                                        </p:tav>
                                      </p:tavLst>
                                    </p:anim>
                                    <p:set>
                                      <p:cBhvr>
                                        <p:cTn id="198" dur="500"/>
                                        <p:tgtEl>
                                          <p:spTgt spid="128498"/>
                                        </p:tgtEl>
                                        <p:attrNameLst>
                                          <p:attrName>fill.type</p:attrName>
                                        </p:attrNameLst>
                                      </p:cBhvr>
                                      <p:to>
                                        <p:strVal val="solid"/>
                                      </p:to>
                                    </p:set>
                                  </p:childTnLst>
                                </p:cTn>
                              </p:par>
                            </p:childTnLst>
                          </p:cTn>
                        </p:par>
                        <p:par>
                          <p:cTn id="199" fill="hold" nodeType="afterGroup">
                            <p:stCondLst>
                              <p:cond delay="2500"/>
                            </p:stCondLst>
                            <p:childTnLst>
                              <p:par>
                                <p:cTn id="200" presetID="27" presetClass="entr" presetSubtype="0" fill="hold" nodeType="afterEffect">
                                  <p:stCondLst>
                                    <p:cond delay="0"/>
                                  </p:stCondLst>
                                  <p:iterate type="lt">
                                    <p:tmPct val="50000"/>
                                  </p:iterate>
                                  <p:childTnLst>
                                    <p:set>
                                      <p:cBhvr>
                                        <p:cTn id="201" dur="1" fill="hold">
                                          <p:stCondLst>
                                            <p:cond delay="0"/>
                                          </p:stCondLst>
                                        </p:cTn>
                                        <p:tgtEl>
                                          <p:spTgt spid="128742"/>
                                        </p:tgtEl>
                                        <p:attrNameLst>
                                          <p:attrName>style.visibility</p:attrName>
                                        </p:attrNameLst>
                                      </p:cBhvr>
                                      <p:to>
                                        <p:strVal val="visible"/>
                                      </p:to>
                                    </p:set>
                                    <p:anim calcmode="discrete" valueType="clr">
                                      <p:cBhvr override="childStyle">
                                        <p:cTn id="202" dur="1000"/>
                                        <p:tgtEl>
                                          <p:spTgt spid="128742"/>
                                        </p:tgtEl>
                                        <p:attrNameLst>
                                          <p:attrName>style.color</p:attrName>
                                        </p:attrNameLst>
                                      </p:cBhvr>
                                      <p:tavLst>
                                        <p:tav tm="0">
                                          <p:val>
                                            <p:clrVal>
                                              <a:schemeClr val="accent2"/>
                                            </p:clrVal>
                                          </p:val>
                                        </p:tav>
                                        <p:tav tm="50000">
                                          <p:val>
                                            <p:clrVal>
                                              <a:schemeClr val="hlink"/>
                                            </p:clrVal>
                                          </p:val>
                                        </p:tav>
                                      </p:tavLst>
                                    </p:anim>
                                    <p:anim calcmode="discrete" valueType="clr">
                                      <p:cBhvr>
                                        <p:cTn id="203" dur="1000"/>
                                        <p:tgtEl>
                                          <p:spTgt spid="128742"/>
                                        </p:tgtEl>
                                        <p:attrNameLst>
                                          <p:attrName>fillcolor</p:attrName>
                                        </p:attrNameLst>
                                      </p:cBhvr>
                                      <p:tavLst>
                                        <p:tav tm="0">
                                          <p:val>
                                            <p:clrVal>
                                              <a:schemeClr val="accent2"/>
                                            </p:clrVal>
                                          </p:val>
                                        </p:tav>
                                        <p:tav tm="50000">
                                          <p:val>
                                            <p:clrVal>
                                              <a:schemeClr val="hlink"/>
                                            </p:clrVal>
                                          </p:val>
                                        </p:tav>
                                      </p:tavLst>
                                    </p:anim>
                                    <p:set>
                                      <p:cBhvr>
                                        <p:cTn id="204" dur="1000"/>
                                        <p:tgtEl>
                                          <p:spTgt spid="128742"/>
                                        </p:tgtEl>
                                        <p:attrNameLst>
                                          <p:attrName>fill.type</p:attrName>
                                        </p:attrNameLst>
                                      </p:cBhvr>
                                      <p:to>
                                        <p:strVal val="solid"/>
                                      </p:to>
                                    </p:set>
                                  </p:childTnLst>
                                </p:cTn>
                              </p:par>
                            </p:childTnLst>
                          </p:cTn>
                        </p:par>
                      </p:childTnLst>
                    </p:cTn>
                  </p:par>
                </p:childTnLst>
              </p:cTn>
              <p:nextCondLst>
                <p:cond evt="onClick" delay="0">
                  <p:tgtEl>
                    <p:spTgt spid="128693"/>
                  </p:tgtEl>
                </p:cond>
              </p:nextCondLst>
            </p:seq>
            <p:seq concurrent="1" nextAc="seek">
              <p:cTn id="205" restart="whenNotActive" fill="hold" evtFilter="cancelBubble" nodeType="interactiveSeq">
                <p:stCondLst>
                  <p:cond evt="onClick" delay="0">
                    <p:tgtEl>
                      <p:spTgt spid="128810"/>
                    </p:tgtEl>
                  </p:cond>
                </p:stCondLst>
                <p:endSync evt="end" delay="0">
                  <p:rtn val="all"/>
                </p:endSync>
                <p:childTnLst>
                  <p:par>
                    <p:cTn id="206" fill="hold" nodeType="clickPar">
                      <p:stCondLst>
                        <p:cond delay="0"/>
                      </p:stCondLst>
                      <p:childTnLst>
                        <p:par>
                          <p:cTn id="207" fill="hold" nodeType="withGroup">
                            <p:stCondLst>
                              <p:cond delay="0"/>
                            </p:stCondLst>
                            <p:childTnLst>
                              <p:par>
                                <p:cTn id="208" presetID="9" presetClass="entr" presetSubtype="0" fill="hold" nodeType="clickEffect">
                                  <p:stCondLst>
                                    <p:cond delay="0"/>
                                  </p:stCondLst>
                                  <p:childTnLst>
                                    <p:set>
                                      <p:cBhvr>
                                        <p:cTn id="209" dur="1" fill="hold">
                                          <p:stCondLst>
                                            <p:cond delay="0"/>
                                          </p:stCondLst>
                                        </p:cTn>
                                        <p:tgtEl>
                                          <p:spTgt spid="128809"/>
                                        </p:tgtEl>
                                        <p:attrNameLst>
                                          <p:attrName>style.visibility</p:attrName>
                                        </p:attrNameLst>
                                      </p:cBhvr>
                                      <p:to>
                                        <p:strVal val="visible"/>
                                      </p:to>
                                    </p:set>
                                    <p:animEffect transition="in" filter="dissolve">
                                      <p:cBhvr>
                                        <p:cTn id="210" dur="500"/>
                                        <p:tgtEl>
                                          <p:spTgt spid="128809"/>
                                        </p:tgtEl>
                                      </p:cBhvr>
                                    </p:animEffect>
                                  </p:childTnLst>
                                </p:cTn>
                              </p:par>
                            </p:childTnLst>
                          </p:cTn>
                        </p:par>
                        <p:par>
                          <p:cTn id="211" fill="hold" nodeType="afterGroup">
                            <p:stCondLst>
                              <p:cond delay="500"/>
                            </p:stCondLst>
                            <p:childTnLst>
                              <p:par>
                                <p:cTn id="212" presetID="22" presetClass="emph" presetSubtype="0" fill="hold" nodeType="afterEffect">
                                  <p:stCondLst>
                                    <p:cond delay="0"/>
                                  </p:stCondLst>
                                  <p:childTnLst>
                                    <p:animClr clrSpc="hsl" dir="cw">
                                      <p:cBhvr override="childStyle">
                                        <p:cTn id="213" dur="2000" fill="hold"/>
                                        <p:tgtEl>
                                          <p:spTgt spid="128809"/>
                                        </p:tgtEl>
                                        <p:attrNameLst>
                                          <p:attrName>style.color</p:attrName>
                                        </p:attrNameLst>
                                      </p:cBhvr>
                                      <p:by>
                                        <p:hsl h="-7200000" s="0" l="0"/>
                                      </p:by>
                                    </p:animClr>
                                    <p:animClr clrSpc="hsl" dir="cw">
                                      <p:cBhvr>
                                        <p:cTn id="214" dur="2000" fill="hold"/>
                                        <p:tgtEl>
                                          <p:spTgt spid="128809"/>
                                        </p:tgtEl>
                                        <p:attrNameLst>
                                          <p:attrName>fillcolor</p:attrName>
                                        </p:attrNameLst>
                                      </p:cBhvr>
                                      <p:by>
                                        <p:hsl h="-7200000" s="0" l="0"/>
                                      </p:by>
                                    </p:animClr>
                                    <p:animClr clrSpc="hsl" dir="cw">
                                      <p:cBhvr>
                                        <p:cTn id="215" dur="2000" fill="hold"/>
                                        <p:tgtEl>
                                          <p:spTgt spid="128809"/>
                                        </p:tgtEl>
                                        <p:attrNameLst>
                                          <p:attrName>stroke.color</p:attrName>
                                        </p:attrNameLst>
                                      </p:cBhvr>
                                      <p:by>
                                        <p:hsl h="-7200000" s="0" l="0"/>
                                      </p:by>
                                    </p:animClr>
                                    <p:set>
                                      <p:cBhvr>
                                        <p:cTn id="216" dur="2000" fill="hold"/>
                                        <p:tgtEl>
                                          <p:spTgt spid="128809"/>
                                        </p:tgtEl>
                                        <p:attrNameLst>
                                          <p:attrName>fill.type</p:attrName>
                                        </p:attrNameLst>
                                      </p:cBhvr>
                                      <p:to>
                                        <p:strVal val="solid"/>
                                      </p:to>
                                    </p:set>
                                  </p:childTnLst>
                                  <p:subTnLst>
                                    <p:animClr clrSpc="rgb" dir="cw">
                                      <p:cBhvr override="childStyle">
                                        <p:cTn dur="1" fill="hold" display="0" masterRel="nextClick" afterEffect="1"/>
                                        <p:tgtEl>
                                          <p:spTgt spid="128809"/>
                                        </p:tgtEl>
                                        <p:attrNameLst>
                                          <p:attrName>ppt_c</p:attrName>
                                        </p:attrNameLst>
                                      </p:cBhvr>
                                      <p:to>
                                        <a:srgbClr val="FF0000"/>
                                      </p:to>
                                    </p:animClr>
                                  </p:subTnLst>
                                </p:cTn>
                              </p:par>
                            </p:childTnLst>
                          </p:cTn>
                        </p:par>
                        <p:par>
                          <p:cTn id="217" fill="hold" nodeType="afterGroup">
                            <p:stCondLst>
                              <p:cond delay="2500"/>
                            </p:stCondLst>
                            <p:childTnLst>
                              <p:par>
                                <p:cTn id="218" presetID="5" presetClass="exit" presetSubtype="10" fill="hold" nodeType="afterEffect">
                                  <p:stCondLst>
                                    <p:cond delay="0"/>
                                  </p:stCondLst>
                                  <p:childTnLst>
                                    <p:animEffect transition="out" filter="checkerboard(across)">
                                      <p:cBhvr>
                                        <p:cTn id="219" dur="500"/>
                                        <p:tgtEl>
                                          <p:spTgt spid="128810"/>
                                        </p:tgtEl>
                                      </p:cBhvr>
                                    </p:animEffect>
                                    <p:set>
                                      <p:cBhvr>
                                        <p:cTn id="220" dur="1" fill="hold">
                                          <p:stCondLst>
                                            <p:cond delay="499"/>
                                          </p:stCondLst>
                                        </p:cTn>
                                        <p:tgtEl>
                                          <p:spTgt spid="128810"/>
                                        </p:tgtEl>
                                        <p:attrNameLst>
                                          <p:attrName>style.visibility</p:attrName>
                                        </p:attrNameLst>
                                      </p:cBhvr>
                                      <p:to>
                                        <p:strVal val="hidden"/>
                                      </p:to>
                                    </p:set>
                                  </p:childTnLst>
                                </p:cTn>
                              </p:par>
                              <p:par>
                                <p:cTn id="221" presetID="5" presetClass="exit" presetSubtype="10" fill="hold" nodeType="withEffect">
                                  <p:stCondLst>
                                    <p:cond delay="0"/>
                                  </p:stCondLst>
                                  <p:iterate type="lt">
                                    <p:tmPct val="0"/>
                                  </p:iterate>
                                  <p:childTnLst>
                                    <p:animEffect transition="out" filter="checkerboard(across)">
                                      <p:cBhvr>
                                        <p:cTn id="222" dur="500"/>
                                        <p:tgtEl>
                                          <p:spTgt spid="128733"/>
                                        </p:tgtEl>
                                      </p:cBhvr>
                                    </p:animEffect>
                                    <p:set>
                                      <p:cBhvr>
                                        <p:cTn id="223" dur="1" fill="hold">
                                          <p:stCondLst>
                                            <p:cond delay="499"/>
                                          </p:stCondLst>
                                        </p:cTn>
                                        <p:tgtEl>
                                          <p:spTgt spid="128733"/>
                                        </p:tgtEl>
                                        <p:attrNameLst>
                                          <p:attrName>style.visibility</p:attrName>
                                        </p:attrNameLst>
                                      </p:cBhvr>
                                      <p:to>
                                        <p:strVal val="hidden"/>
                                      </p:to>
                                    </p:set>
                                  </p:childTnLst>
                                </p:cTn>
                              </p:par>
                              <p:par>
                                <p:cTn id="224" presetID="5" presetClass="exit" presetSubtype="10" fill="hold" nodeType="withEffect">
                                  <p:stCondLst>
                                    <p:cond delay="0"/>
                                  </p:stCondLst>
                                  <p:iterate type="lt">
                                    <p:tmPct val="0"/>
                                  </p:iterate>
                                  <p:childTnLst>
                                    <p:animEffect transition="out" filter="checkerboard(across)">
                                      <p:cBhvr>
                                        <p:cTn id="225" dur="500"/>
                                        <p:tgtEl>
                                          <p:spTgt spid="128737"/>
                                        </p:tgtEl>
                                      </p:cBhvr>
                                    </p:animEffect>
                                    <p:set>
                                      <p:cBhvr>
                                        <p:cTn id="226" dur="1" fill="hold">
                                          <p:stCondLst>
                                            <p:cond delay="499"/>
                                          </p:stCondLst>
                                        </p:cTn>
                                        <p:tgtEl>
                                          <p:spTgt spid="128737"/>
                                        </p:tgtEl>
                                        <p:attrNameLst>
                                          <p:attrName>style.visibility</p:attrName>
                                        </p:attrNameLst>
                                      </p:cBhvr>
                                      <p:to>
                                        <p:strVal val="hidden"/>
                                      </p:to>
                                    </p:set>
                                  </p:childTnLst>
                                </p:cTn>
                              </p:par>
                              <p:par>
                                <p:cTn id="227" presetID="5" presetClass="exit" presetSubtype="10" fill="hold" nodeType="withEffect">
                                  <p:stCondLst>
                                    <p:cond delay="0"/>
                                  </p:stCondLst>
                                  <p:iterate type="lt">
                                    <p:tmPct val="0"/>
                                  </p:iterate>
                                  <p:childTnLst>
                                    <p:animEffect transition="out" filter="checkerboard(across)">
                                      <p:cBhvr>
                                        <p:cTn id="228" dur="500"/>
                                        <p:tgtEl>
                                          <p:spTgt spid="128738"/>
                                        </p:tgtEl>
                                      </p:cBhvr>
                                    </p:animEffect>
                                    <p:set>
                                      <p:cBhvr>
                                        <p:cTn id="229" dur="1" fill="hold">
                                          <p:stCondLst>
                                            <p:cond delay="499"/>
                                          </p:stCondLst>
                                        </p:cTn>
                                        <p:tgtEl>
                                          <p:spTgt spid="128738"/>
                                        </p:tgtEl>
                                        <p:attrNameLst>
                                          <p:attrName>style.visibility</p:attrName>
                                        </p:attrNameLst>
                                      </p:cBhvr>
                                      <p:to>
                                        <p:strVal val="hidden"/>
                                      </p:to>
                                    </p:set>
                                  </p:childTnLst>
                                </p:cTn>
                              </p:par>
                              <p:par>
                                <p:cTn id="230" presetID="5" presetClass="exit" presetSubtype="10" fill="hold" nodeType="withEffect">
                                  <p:stCondLst>
                                    <p:cond delay="0"/>
                                  </p:stCondLst>
                                  <p:iterate type="lt">
                                    <p:tmPct val="0"/>
                                  </p:iterate>
                                  <p:childTnLst>
                                    <p:animEffect transition="out" filter="checkerboard(across)">
                                      <p:cBhvr>
                                        <p:cTn id="231" dur="500"/>
                                        <p:tgtEl>
                                          <p:spTgt spid="128739"/>
                                        </p:tgtEl>
                                      </p:cBhvr>
                                    </p:animEffect>
                                    <p:set>
                                      <p:cBhvr>
                                        <p:cTn id="232" dur="1" fill="hold">
                                          <p:stCondLst>
                                            <p:cond delay="499"/>
                                          </p:stCondLst>
                                        </p:cTn>
                                        <p:tgtEl>
                                          <p:spTgt spid="128739"/>
                                        </p:tgtEl>
                                        <p:attrNameLst>
                                          <p:attrName>style.visibility</p:attrName>
                                        </p:attrNameLst>
                                      </p:cBhvr>
                                      <p:to>
                                        <p:strVal val="hidden"/>
                                      </p:to>
                                    </p:set>
                                  </p:childTnLst>
                                </p:cTn>
                              </p:par>
                              <p:par>
                                <p:cTn id="233" presetID="5" presetClass="exit" presetSubtype="10" fill="hold" nodeType="withEffect">
                                  <p:stCondLst>
                                    <p:cond delay="0"/>
                                  </p:stCondLst>
                                  <p:iterate type="lt">
                                    <p:tmPct val="0"/>
                                  </p:iterate>
                                  <p:childTnLst>
                                    <p:animEffect transition="out" filter="checkerboard(across)">
                                      <p:cBhvr>
                                        <p:cTn id="234" dur="500"/>
                                        <p:tgtEl>
                                          <p:spTgt spid="128740"/>
                                        </p:tgtEl>
                                      </p:cBhvr>
                                    </p:animEffect>
                                    <p:set>
                                      <p:cBhvr>
                                        <p:cTn id="235" dur="1" fill="hold">
                                          <p:stCondLst>
                                            <p:cond delay="499"/>
                                          </p:stCondLst>
                                        </p:cTn>
                                        <p:tgtEl>
                                          <p:spTgt spid="128740"/>
                                        </p:tgtEl>
                                        <p:attrNameLst>
                                          <p:attrName>style.visibility</p:attrName>
                                        </p:attrNameLst>
                                      </p:cBhvr>
                                      <p:to>
                                        <p:strVal val="hidden"/>
                                      </p:to>
                                    </p:set>
                                  </p:childTnLst>
                                </p:cTn>
                              </p:par>
                              <p:par>
                                <p:cTn id="236" presetID="5" presetClass="exit" presetSubtype="10" fill="hold" nodeType="withEffect">
                                  <p:stCondLst>
                                    <p:cond delay="0"/>
                                  </p:stCondLst>
                                  <p:iterate type="lt">
                                    <p:tmPct val="0"/>
                                  </p:iterate>
                                  <p:childTnLst>
                                    <p:animEffect transition="out" filter="checkerboard(across)">
                                      <p:cBhvr>
                                        <p:cTn id="237" dur="500"/>
                                        <p:tgtEl>
                                          <p:spTgt spid="128741"/>
                                        </p:tgtEl>
                                      </p:cBhvr>
                                    </p:animEffect>
                                    <p:set>
                                      <p:cBhvr>
                                        <p:cTn id="238" dur="1" fill="hold">
                                          <p:stCondLst>
                                            <p:cond delay="499"/>
                                          </p:stCondLst>
                                        </p:cTn>
                                        <p:tgtEl>
                                          <p:spTgt spid="128741"/>
                                        </p:tgtEl>
                                        <p:attrNameLst>
                                          <p:attrName>style.visibility</p:attrName>
                                        </p:attrNameLst>
                                      </p:cBhvr>
                                      <p:to>
                                        <p:strVal val="hidden"/>
                                      </p:to>
                                    </p:set>
                                  </p:childTnLst>
                                </p:cTn>
                              </p:par>
                              <p:par>
                                <p:cTn id="239" presetID="5" presetClass="exit" presetSubtype="10" fill="hold" nodeType="withEffect">
                                  <p:stCondLst>
                                    <p:cond delay="0"/>
                                  </p:stCondLst>
                                  <p:iterate type="lt">
                                    <p:tmPct val="0"/>
                                  </p:iterate>
                                  <p:childTnLst>
                                    <p:animEffect transition="out" filter="checkerboard(across)">
                                      <p:cBhvr>
                                        <p:cTn id="240" dur="500"/>
                                        <p:tgtEl>
                                          <p:spTgt spid="128742"/>
                                        </p:tgtEl>
                                      </p:cBhvr>
                                    </p:animEffect>
                                    <p:set>
                                      <p:cBhvr>
                                        <p:cTn id="241" dur="1" fill="hold">
                                          <p:stCondLst>
                                            <p:cond delay="499"/>
                                          </p:stCondLst>
                                        </p:cTn>
                                        <p:tgtEl>
                                          <p:spTgt spid="128742"/>
                                        </p:tgtEl>
                                        <p:attrNameLst>
                                          <p:attrName>style.visibility</p:attrName>
                                        </p:attrNameLst>
                                      </p:cBhvr>
                                      <p:to>
                                        <p:strVal val="hidden"/>
                                      </p:to>
                                    </p:set>
                                  </p:childTnLst>
                                </p:cTn>
                              </p:par>
                            </p:childTnLst>
                          </p:cTn>
                        </p:par>
                      </p:childTnLst>
                    </p:cTn>
                  </p:par>
                </p:childTnLst>
              </p:cTn>
              <p:nextCondLst>
                <p:cond evt="onClick" delay="0">
                  <p:tgtEl>
                    <p:spTgt spid="128810"/>
                  </p:tgtEl>
                </p:cond>
              </p:nextCondLst>
            </p:seq>
          </p:childTnLst>
        </p:cTn>
      </p:par>
    </p:tnLst>
    <p:bldLst>
      <p:bldP spid="128491" grpId="0" animBg="1"/>
      <p:bldP spid="128492" grpId="0"/>
      <p:bldP spid="128493" grpId="0"/>
      <p:bldP spid="128495" grpId="0"/>
      <p:bldP spid="128496" grpId="0"/>
      <p:bldP spid="128497" grpId="0" animBg="1"/>
      <p:bldP spid="128498" grpId="0"/>
      <p:bldP spid="128684" grpId="0" animBg="1"/>
      <p:bldP spid="128688" grpId="0" animBg="1"/>
      <p:bldP spid="128689" grpId="0" animBg="1"/>
      <p:bldP spid="128690" grpId="0" animBg="1"/>
      <p:bldP spid="128691" grpId="0" animBg="1"/>
      <p:bldP spid="128692" grpId="0" animBg="1"/>
      <p:bldP spid="128693" grpId="0" animBg="1"/>
      <p:bldP spid="128733" grpId="0"/>
      <p:bldP spid="128733" grpId="1"/>
      <p:bldP spid="128737" grpId="0"/>
      <p:bldP spid="128737" grpId="1"/>
      <p:bldP spid="128738" grpId="0"/>
      <p:bldP spid="128738" grpId="1"/>
      <p:bldP spid="128739" grpId="0"/>
      <p:bldP spid="128739" grpId="1"/>
      <p:bldP spid="128740" grpId="0"/>
      <p:bldP spid="128740" grpId="1"/>
      <p:bldP spid="128741" grpId="0"/>
      <p:bldP spid="128741" grpId="1"/>
      <p:bldP spid="128742" grpId="0"/>
      <p:bldP spid="128742" grpId="1"/>
      <p:bldP spid="128743" grpId="0"/>
      <p:bldP spid="128743" grpId="1"/>
      <p:bldP spid="128744" grpId="0"/>
      <p:bldP spid="128744" grpId="1"/>
      <p:bldP spid="128745" grpId="0"/>
      <p:bldP spid="128745" grpId="1"/>
      <p:bldP spid="128746" grpId="0"/>
      <p:bldP spid="128746" grpId="1"/>
      <p:bldP spid="128747" grpId="0"/>
      <p:bldP spid="128747" grpId="1"/>
      <p:bldP spid="128748" grpId="0"/>
      <p:bldP spid="128748" grpId="1"/>
      <p:bldP spid="128749" grpId="0"/>
      <p:bldP spid="128749" grpId="1"/>
      <p:bldP spid="128809" grpId="0"/>
      <p:bldP spid="128809"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96258" name="Picture 2" descr="Picture 01"/>
          <p:cNvPicPr>
            <a:picLocks noChangeAspect="1"/>
          </p:cNvPicPr>
          <p:nvPr/>
        </p:nvPicPr>
        <p:blipFill>
          <a:blip r:embed="rId2"/>
          <a:stretch>
            <a:fillRect/>
          </a:stretch>
        </p:blipFill>
        <p:spPr>
          <a:xfrm>
            <a:off x="186055" y="0"/>
            <a:ext cx="6000750" cy="6858000"/>
          </a:xfrm>
          <a:prstGeom prst="rect">
            <a:avLst/>
          </a:prstGeom>
          <a:noFill/>
          <a:ln w="9525">
            <a:noFill/>
          </a:ln>
        </p:spPr>
      </p:pic>
      <p:pic>
        <p:nvPicPr>
          <p:cNvPr id="96259" name="Picture 3" descr="Picture 02"/>
          <p:cNvPicPr>
            <a:picLocks noChangeAspect="1"/>
          </p:cNvPicPr>
          <p:nvPr/>
        </p:nvPicPr>
        <p:blipFill>
          <a:blip r:embed="rId3"/>
          <a:stretch>
            <a:fillRect/>
          </a:stretch>
        </p:blipFill>
        <p:spPr>
          <a:xfrm>
            <a:off x="5943600" y="0"/>
            <a:ext cx="6248400" cy="6858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plus(in)">
                                      <p:cBhvr>
                                        <p:cTn id="7" dur="2000"/>
                                        <p:tgtEl>
                                          <p:spTgt spid="9625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6259"/>
                                        </p:tgtEl>
                                        <p:attrNameLst>
                                          <p:attrName>style.visibility</p:attrName>
                                        </p:attrNameLst>
                                      </p:cBhvr>
                                      <p:to>
                                        <p:strVal val="visible"/>
                                      </p:to>
                                    </p:set>
                                    <p:animEffect transition="in" filter="wheel(4)">
                                      <p:cBhvr>
                                        <p:cTn id="12" dur="2000"/>
                                        <p:tgtEl>
                                          <p:spTgt spid="9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122" name="Picture 6" descr="xh99benhnharong"/>
          <p:cNvPicPr>
            <a:picLocks noChangeAspect="1"/>
          </p:cNvPicPr>
          <p:nvPr/>
        </p:nvPicPr>
        <p:blipFill>
          <a:blip r:embed="rId2"/>
          <a:stretch>
            <a:fillRect/>
          </a:stretch>
        </p:blipFill>
        <p:spPr>
          <a:xfrm>
            <a:off x="6134100" y="535940"/>
            <a:ext cx="5639435" cy="4499610"/>
          </a:xfrm>
          <a:prstGeom prst="rect">
            <a:avLst/>
          </a:prstGeom>
          <a:noFill/>
          <a:ln w="9525">
            <a:noFill/>
          </a:ln>
        </p:spPr>
      </p:pic>
      <p:pic>
        <p:nvPicPr>
          <p:cNvPr id="5123" name="Picture 3"/>
          <p:cNvPicPr>
            <a:picLocks noChangeAspect="1"/>
          </p:cNvPicPr>
          <p:nvPr/>
        </p:nvPicPr>
        <p:blipFill>
          <a:blip r:embed="rId3"/>
          <a:stretch>
            <a:fillRect/>
          </a:stretch>
        </p:blipFill>
        <p:spPr>
          <a:xfrm>
            <a:off x="373380" y="536575"/>
            <a:ext cx="5705475" cy="4498975"/>
          </a:xfrm>
          <a:prstGeom prst="rect">
            <a:avLst/>
          </a:prstGeom>
          <a:noFill/>
          <a:ln w="9525">
            <a:noFill/>
          </a:ln>
        </p:spPr>
      </p:pic>
      <p:sp>
        <p:nvSpPr>
          <p:cNvPr id="5124" name="Rectangle 1"/>
          <p:cNvSpPr/>
          <p:nvPr/>
        </p:nvSpPr>
        <p:spPr>
          <a:xfrm>
            <a:off x="177800" y="5334000"/>
            <a:ext cx="11669395" cy="953135"/>
          </a:xfrm>
          <a:prstGeom prst="rect">
            <a:avLst/>
          </a:prstGeom>
          <a:noFill/>
          <a:ln w="9525">
            <a:noFill/>
          </a:ln>
        </p:spPr>
        <p:txBody>
          <a:bodyPr wrap="square">
            <a:spAutoFit/>
          </a:bodyPr>
          <a:lstStyle/>
          <a:p>
            <a:r>
              <a:rPr lang="en-US" altLang="vi-VN" sz="2800" dirty="0">
                <a:latin typeface="Arial" panose="020B0604020202020204" pitchFamily="34" charset="0"/>
                <a:cs typeface="Arial" panose="020B0604020202020204" pitchFamily="34" charset="0"/>
              </a:rPr>
              <a:t>-Ngày </a:t>
            </a:r>
            <a:r>
              <a:rPr lang="vi-VN" altLang="x-none" sz="2800" dirty="0">
                <a:latin typeface="Arial" panose="020B0604020202020204" pitchFamily="34" charset="0"/>
                <a:cs typeface="Arial" panose="020B0604020202020204" pitchFamily="34" charset="0"/>
              </a:rPr>
              <a:t>5/ 6/ 1911, tại </a:t>
            </a:r>
            <a:r>
              <a:rPr lang="en-US" altLang="vi-VN" sz="2800" dirty="0">
                <a:latin typeface="Arial" panose="020B0604020202020204" pitchFamily="34" charset="0"/>
                <a:cs typeface="Arial" panose="020B0604020202020204" pitchFamily="34" charset="0"/>
              </a:rPr>
              <a:t>bến </a:t>
            </a:r>
            <a:r>
              <a:rPr lang="vi-VN" altLang="x-none" sz="2800" dirty="0">
                <a:latin typeface="Arial" panose="020B0604020202020204" pitchFamily="34" charset="0"/>
                <a:cs typeface="Arial" panose="020B0604020202020204" pitchFamily="34" charset="0"/>
              </a:rPr>
              <a:t>cảng Nhà Rồng, Nguyễn Tất Thành xuống làm phụ bếp cho tàu Đô đốc La-tu-sơ Tơ-rê-vin (một tàu buôn của Pháp). </a:t>
            </a:r>
            <a:endParaRPr sz="2800"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146" name="Picture 2" descr="Luoc do hanh trinh cuu nuoc cua Chu Tich Ho Chi Minh (1911-1941)"/>
          <p:cNvPicPr>
            <a:picLocks noChangeAspect="1"/>
          </p:cNvPicPr>
          <p:nvPr/>
        </p:nvPicPr>
        <p:blipFill>
          <a:blip r:embed="rId2"/>
          <a:srcRect t="10001"/>
          <a:stretch>
            <a:fillRect/>
          </a:stretch>
        </p:blipFill>
        <p:spPr>
          <a:xfrm>
            <a:off x="-159385" y="12065"/>
            <a:ext cx="10959465" cy="6858000"/>
          </a:xfrm>
          <a:prstGeom prst="rect">
            <a:avLst/>
          </a:prstGeom>
          <a:noFill/>
          <a:ln w="9525">
            <a:noFill/>
          </a:ln>
        </p:spPr>
      </p:pic>
      <p:sp>
        <p:nvSpPr>
          <p:cNvPr id="162820" name="Oval 4"/>
          <p:cNvSpPr/>
          <p:nvPr/>
        </p:nvSpPr>
        <p:spPr>
          <a:xfrm>
            <a:off x="1947545" y="1841500"/>
            <a:ext cx="304800" cy="304800"/>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162821" name="Text Box 5"/>
          <p:cNvSpPr txBox="1"/>
          <p:nvPr/>
        </p:nvSpPr>
        <p:spPr>
          <a:xfrm>
            <a:off x="1814195" y="1319530"/>
            <a:ext cx="1278890" cy="521970"/>
          </a:xfrm>
          <a:prstGeom prst="rect">
            <a:avLst/>
          </a:prstGeom>
          <a:solidFill>
            <a:srgbClr val="0000FF"/>
          </a:solidFill>
          <a:ln w="9525">
            <a:noFill/>
          </a:ln>
        </p:spPr>
        <p:txBody>
          <a:bodyPr wrap="square">
            <a:spAutoFit/>
          </a:bodyPr>
          <a:lstStyle/>
          <a:p>
            <a:pPr>
              <a:spcBef>
                <a:spcPct val="50000"/>
              </a:spcBef>
            </a:pPr>
            <a:r>
              <a:rPr sz="2800" dirty="0">
                <a:solidFill>
                  <a:srgbClr val="FFFF00"/>
                </a:solidFill>
                <a:latin typeface="Arial" panose="020B0604020202020204" pitchFamily="34" charset="0"/>
                <a:cs typeface="Arial" panose="020B0604020202020204" pitchFamily="34" charset="0"/>
              </a:rPr>
              <a:t>1917</a:t>
            </a:r>
          </a:p>
        </p:txBody>
      </p:sp>
      <p:pic>
        <p:nvPicPr>
          <p:cNvPr id="162822" name="Picture 6" descr="01"/>
          <p:cNvPicPr>
            <a:picLocks noChangeAspect="1"/>
          </p:cNvPicPr>
          <p:nvPr/>
        </p:nvPicPr>
        <p:blipFill>
          <a:blip r:embed="rId3"/>
          <a:stretch>
            <a:fillRect/>
          </a:stretch>
        </p:blipFill>
        <p:spPr>
          <a:xfrm>
            <a:off x="8628063" y="3324225"/>
            <a:ext cx="1933575" cy="2286000"/>
          </a:xfrm>
          <a:prstGeom prst="rect">
            <a:avLst/>
          </a:prstGeom>
          <a:noFill/>
          <a:ln w="9525">
            <a:noFill/>
          </a:ln>
        </p:spPr>
      </p:pic>
      <p:sp>
        <p:nvSpPr>
          <p:cNvPr id="162823" name="Text Box 7"/>
          <p:cNvSpPr txBox="1"/>
          <p:nvPr/>
        </p:nvSpPr>
        <p:spPr>
          <a:xfrm>
            <a:off x="6250940" y="3324225"/>
            <a:ext cx="1295400" cy="521970"/>
          </a:xfrm>
          <a:prstGeom prst="rect">
            <a:avLst/>
          </a:prstGeom>
          <a:solidFill>
            <a:srgbClr val="0000FF"/>
          </a:solidFill>
          <a:ln w="9525">
            <a:noFill/>
          </a:ln>
        </p:spPr>
        <p:txBody>
          <a:bodyPr>
            <a:spAutoFit/>
          </a:bodyPr>
          <a:lstStyle/>
          <a:p>
            <a:pPr>
              <a:spcBef>
                <a:spcPct val="50000"/>
              </a:spcBef>
            </a:pPr>
            <a:r>
              <a:rPr sz="2800" dirty="0">
                <a:solidFill>
                  <a:srgbClr val="FFFF00"/>
                </a:solidFill>
                <a:latin typeface="Arial" panose="020B0604020202020204" pitchFamily="34" charset="0"/>
                <a:cs typeface="Arial" panose="020B0604020202020204" pitchFamily="34" charset="0"/>
              </a:rPr>
              <a:t>6/1911</a:t>
            </a:r>
          </a:p>
        </p:txBody>
      </p:sp>
      <p:sp>
        <p:nvSpPr>
          <p:cNvPr id="162824" name="AutoShape 8"/>
          <p:cNvSpPr>
            <a:spLocks noChangeArrowheads="1"/>
          </p:cNvSpPr>
          <p:nvPr/>
        </p:nvSpPr>
        <p:spPr bwMode="auto">
          <a:xfrm>
            <a:off x="6724650" y="3522345"/>
            <a:ext cx="347663" cy="323850"/>
          </a:xfrm>
          <a:prstGeom prst="star5">
            <a:avLst/>
          </a:prstGeom>
          <a:solidFill>
            <a:srgbClr val="FF0000"/>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4000" b="1"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153" name="Rectangle 1"/>
          <p:cNvSpPr/>
          <p:nvPr/>
        </p:nvSpPr>
        <p:spPr>
          <a:xfrm>
            <a:off x="2534285" y="5610225"/>
            <a:ext cx="8169275" cy="953135"/>
          </a:xfrm>
          <a:prstGeom prst="rect">
            <a:avLst/>
          </a:prstGeom>
          <a:noFill/>
          <a:ln w="9525">
            <a:noFill/>
          </a:ln>
        </p:spPr>
        <p:txBody>
          <a:bodyPr wrap="square">
            <a:spAutoFit/>
          </a:bodyPr>
          <a:lstStyle/>
          <a:p>
            <a:r>
              <a:rPr lang="vi-VN" altLang="x-none" sz="2800" dirty="0">
                <a:solidFill>
                  <a:srgbClr val="FF0000"/>
                </a:solidFill>
                <a:highlight>
                  <a:srgbClr val="FFFF00"/>
                </a:highlight>
                <a:latin typeface="Arial" panose="020B0604020202020204" pitchFamily="34" charset="0"/>
                <a:cs typeface="Arial" panose="020B0604020202020204" pitchFamily="34" charset="0"/>
              </a:rPr>
              <a:t>Cuộc hành trình của Người kéo dài 6 năm, qua nhiều nước ở châu Phi, châu Mĩ, châu 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62823"/>
                                        </p:tgtEl>
                                        <p:attrNameLst>
                                          <p:attrName>style.visibility</p:attrName>
                                        </p:attrNameLst>
                                      </p:cBhvr>
                                      <p:to>
                                        <p:strVal val="visible"/>
                                      </p:to>
                                    </p:set>
                                    <p:animEffect transition="in" filter="box(in)">
                                      <p:cBhvr>
                                        <p:cTn id="7" dur="500"/>
                                        <p:tgtEl>
                                          <p:spTgt spid="162823"/>
                                        </p:tgtEl>
                                      </p:cBhvr>
                                    </p:animEffect>
                                  </p:childTnLst>
                                </p:cTn>
                              </p:par>
                            </p:childTnLst>
                          </p:cTn>
                        </p:par>
                        <p:par>
                          <p:cTn id="8" fill="hold">
                            <p:stCondLst>
                              <p:cond delay="500"/>
                            </p:stCondLst>
                            <p:childTnLst>
                              <p:par>
                                <p:cTn id="9" presetID="51" presetClass="entr" presetSubtype="0" fill="hold" nodeType="afterEffect">
                                  <p:stCondLst>
                                    <p:cond delay="0"/>
                                  </p:stCondLst>
                                  <p:childTnLst>
                                    <p:set>
                                      <p:cBhvr>
                                        <p:cTn id="10" dur="1" fill="hold">
                                          <p:stCondLst>
                                            <p:cond delay="0"/>
                                          </p:stCondLst>
                                        </p:cTn>
                                        <p:tgtEl>
                                          <p:spTgt spid="162822"/>
                                        </p:tgtEl>
                                        <p:attrNameLst>
                                          <p:attrName>style.visibility</p:attrName>
                                        </p:attrNameLst>
                                      </p:cBhvr>
                                      <p:to>
                                        <p:strVal val="visible"/>
                                      </p:to>
                                    </p:set>
                                    <p:animEffect transition="in" filter="fade">
                                      <p:cBhvr>
                                        <p:cTn id="11" dur="770" decel="100000"/>
                                        <p:tgtEl>
                                          <p:spTgt spid="162822"/>
                                        </p:tgtEl>
                                      </p:cBhvr>
                                    </p:animEffect>
                                    <p:animScale>
                                      <p:cBhvr>
                                        <p:cTn id="12" dur="770" decel="100000"/>
                                        <p:tgtEl>
                                          <p:spTgt spid="162822"/>
                                        </p:tgtEl>
                                      </p:cBhvr>
                                      <p:from x="10000" y="10000"/>
                                      <p:to x="200000" y="450000"/>
                                    </p:animScale>
                                    <p:animScale>
                                      <p:cBhvr>
                                        <p:cTn id="13" dur="1230" accel="100000" fill="hold">
                                          <p:stCondLst>
                                            <p:cond delay="770"/>
                                          </p:stCondLst>
                                        </p:cTn>
                                        <p:tgtEl>
                                          <p:spTgt spid="162822"/>
                                        </p:tgtEl>
                                      </p:cBhvr>
                                      <p:from x="200000" y="450000"/>
                                      <p:to x="100000" y="100000"/>
                                    </p:animScale>
                                    <p:set>
                                      <p:cBhvr>
                                        <p:cTn id="14" dur="770" fill="hold"/>
                                        <p:tgtEl>
                                          <p:spTgt spid="162822"/>
                                        </p:tgtEl>
                                        <p:attrNameLst>
                                          <p:attrName>ppt_x</p:attrName>
                                        </p:attrNameLst>
                                      </p:cBhvr>
                                      <p:to>
                                        <p:strVal val="(0.5)"/>
                                      </p:to>
                                    </p:set>
                                    <p:anim from="(0.5)" to="(#ppt_x)" calcmode="lin" valueType="num">
                                      <p:cBhvr>
                                        <p:cTn id="15" dur="1230" accel="100000" fill="hold">
                                          <p:stCondLst>
                                            <p:cond delay="770"/>
                                          </p:stCondLst>
                                        </p:cTn>
                                        <p:tgtEl>
                                          <p:spTgt spid="162822"/>
                                        </p:tgtEl>
                                        <p:attrNameLst>
                                          <p:attrName>ppt_x</p:attrName>
                                        </p:attrNameLst>
                                      </p:cBhvr>
                                    </p:anim>
                                    <p:set>
                                      <p:cBhvr>
                                        <p:cTn id="16" dur="770" fill="hold"/>
                                        <p:tgtEl>
                                          <p:spTgt spid="162822"/>
                                        </p:tgtEl>
                                        <p:attrNameLst>
                                          <p:attrName>ppt_y</p:attrName>
                                        </p:attrNameLst>
                                      </p:cBhvr>
                                      <p:to>
                                        <p:strVal val="(#ppt_y+0.4)"/>
                                      </p:to>
                                    </p:set>
                                    <p:anim from="(#ppt_y+0.4)" to="(#ppt_y)" calcmode="lin" valueType="num">
                                      <p:cBhvr>
                                        <p:cTn id="17" dur="1230" accel="100000" fill="hold">
                                          <p:stCondLst>
                                            <p:cond delay="770"/>
                                          </p:stCondLst>
                                        </p:cTn>
                                        <p:tgtEl>
                                          <p:spTgt spid="162822"/>
                                        </p:tgtEl>
                                        <p:attrNameLst>
                                          <p:attrName>ppt_y</p:attrName>
                                        </p:attrNameLst>
                                      </p:cBhvr>
                                    </p:anim>
                                  </p:childTnLst>
                                </p:cTn>
                              </p:par>
                            </p:childTnLst>
                          </p:cTn>
                        </p:par>
                        <p:par>
                          <p:cTn id="18" fill="hold">
                            <p:stCondLst>
                              <p:cond delay="2500"/>
                            </p:stCondLst>
                            <p:childTnLst>
                              <p:par>
                                <p:cTn id="19" presetID="4" presetClass="entr" presetSubtype="16" fill="hold" grpId="0" nodeType="afterEffect">
                                  <p:stCondLst>
                                    <p:cond delay="0"/>
                                  </p:stCondLst>
                                  <p:childTnLst>
                                    <p:set>
                                      <p:cBhvr>
                                        <p:cTn id="20" dur="1" fill="hold">
                                          <p:stCondLst>
                                            <p:cond delay="0"/>
                                          </p:stCondLst>
                                        </p:cTn>
                                        <p:tgtEl>
                                          <p:spTgt spid="162820"/>
                                        </p:tgtEl>
                                        <p:attrNameLst>
                                          <p:attrName>style.visibility</p:attrName>
                                        </p:attrNameLst>
                                      </p:cBhvr>
                                      <p:to>
                                        <p:strVal val="visible"/>
                                      </p:to>
                                    </p:set>
                                    <p:animEffect transition="in" filter="box(in)">
                                      <p:cBhvr>
                                        <p:cTn id="21" dur="1000"/>
                                        <p:tgtEl>
                                          <p:spTgt spid="162820"/>
                                        </p:tgtEl>
                                      </p:cBhvr>
                                    </p:animEffect>
                                  </p:childTnLst>
                                </p:cTn>
                              </p:par>
                            </p:childTnLst>
                          </p:cTn>
                        </p:par>
                        <p:par>
                          <p:cTn id="22" fill="hold">
                            <p:stCondLst>
                              <p:cond delay="3500"/>
                            </p:stCondLst>
                            <p:childTnLst>
                              <p:par>
                                <p:cTn id="23" presetID="4" presetClass="entr" presetSubtype="16" fill="hold" grpId="0" nodeType="afterEffect">
                                  <p:stCondLst>
                                    <p:cond delay="0"/>
                                  </p:stCondLst>
                                  <p:childTnLst>
                                    <p:set>
                                      <p:cBhvr>
                                        <p:cTn id="24" dur="1" fill="hold">
                                          <p:stCondLst>
                                            <p:cond delay="0"/>
                                          </p:stCondLst>
                                        </p:cTn>
                                        <p:tgtEl>
                                          <p:spTgt spid="162821"/>
                                        </p:tgtEl>
                                        <p:attrNameLst>
                                          <p:attrName>style.visibility</p:attrName>
                                        </p:attrNameLst>
                                      </p:cBhvr>
                                      <p:to>
                                        <p:strVal val="visible"/>
                                      </p:to>
                                    </p:set>
                                    <p:animEffect transition="in" filter="box(in)">
                                      <p:cBhvr>
                                        <p:cTn id="25" dur="500"/>
                                        <p:tgtEl>
                                          <p:spTgt spid="162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bldLvl="0" animBg="1"/>
      <p:bldP spid="162821" grpId="0" bldLvl="0" animBg="1"/>
      <p:bldP spid="16282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 Box 1"/>
          <p:cNvSpPr txBox="1"/>
          <p:nvPr/>
        </p:nvSpPr>
        <p:spPr>
          <a:xfrm>
            <a:off x="194945" y="283845"/>
            <a:ext cx="11262360" cy="1383665"/>
          </a:xfrm>
          <a:prstGeom prst="rect">
            <a:avLst/>
          </a:prstGeom>
          <a:noFill/>
        </p:spPr>
        <p:txBody>
          <a:bodyPr wrap="square" rtlCol="0" anchor="t">
            <a:spAutoFit/>
          </a:bodyPr>
          <a:lstStyle/>
          <a:p>
            <a:pPr algn="ctr"/>
            <a:r>
              <a:rPr lang="en-US" sz="2800" b="1" dirty="0">
                <a:solidFill>
                  <a:srgbClr val="FF0000"/>
                </a:solidFill>
                <a:latin typeface="Arial" panose="020B0604020202020204" pitchFamily="34" charset="0"/>
                <a:cs typeface="Arial" panose="020B0604020202020204" pitchFamily="34" charset="0"/>
                <a:sym typeface="+mn-ea"/>
              </a:rPr>
              <a:t>BÀI 3: </a:t>
            </a:r>
            <a:r>
              <a:rPr sz="2800" b="1" dirty="0">
                <a:solidFill>
                  <a:srgbClr val="FF0000"/>
                </a:solidFill>
                <a:latin typeface="Arial" panose="020B0604020202020204" pitchFamily="34" charset="0"/>
                <a:cs typeface="Arial" panose="020B0604020202020204" pitchFamily="34" charset="0"/>
                <a:sym typeface="+mn-ea"/>
              </a:rPr>
              <a:t>HOẠT ĐỘNG CỦA NGUYỄN ÁI QUỐC Ở NƯỚC NGOÀI TRONG NHỮNG NĂM 1919 - 1925</a:t>
            </a:r>
          </a:p>
          <a:p>
            <a:r>
              <a:rPr lang="en-US" sz="2800" b="1">
                <a:latin typeface="Arial" panose="020B0604020202020204" pitchFamily="34" charset="0"/>
                <a:cs typeface="Arial" panose="020B0604020202020204" pitchFamily="34" charset="0"/>
              </a:rPr>
              <a:t>I. Nguyễn Ái Quốc ở Pháp (1917-1923).</a:t>
            </a:r>
          </a:p>
        </p:txBody>
      </p:sp>
      <p:sp>
        <p:nvSpPr>
          <p:cNvPr id="87044" name="AutoShape 4"/>
          <p:cNvSpPr>
            <a:spLocks noChangeArrowheads="1"/>
          </p:cNvSpPr>
          <p:nvPr/>
        </p:nvSpPr>
        <p:spPr bwMode="auto">
          <a:xfrm>
            <a:off x="429260" y="1955165"/>
            <a:ext cx="11334115" cy="2323465"/>
          </a:xfrm>
          <a:prstGeom prst="cloudCallout">
            <a:avLst>
              <a:gd name="adj1" fmla="val -38968"/>
              <a:gd name="adj2" fmla="val 72875"/>
            </a:avLst>
          </a:prstGeom>
          <a:solidFill>
            <a:schemeClr val="bg1"/>
          </a:solidFill>
          <a:ln w="9525">
            <a:solidFill>
              <a:srgbClr val="99FF33"/>
            </a:solidFill>
            <a:round/>
          </a:ln>
        </p:spPr>
        <p:txBody>
          <a:bodyPr/>
          <a:lstStyle/>
          <a:p>
            <a:pPr marL="342900" marR="0" lvl="0" indent="-34290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 Trong thời gian sinh sống tại Pháp từ 1917-1923 Nguyễn Ái Quốc đã có những hoạt động nào, ý nghĩa của việc làm đó</a:t>
            </a:r>
            <a:endPar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000099"/>
                </a:solidFill>
                <a:effectLst/>
                <a:uLnTx/>
                <a:uFillTx/>
                <a:latin typeface="Arial" panose="020B0604020202020204" pitchFamily="34" charset="0"/>
                <a:ea typeface="+mn-ea"/>
                <a:cs typeface="+mn-cs"/>
              </a:rPr>
              <a:t>  </a:t>
            </a:r>
          </a:p>
        </p:txBody>
      </p:sp>
      <p:pic>
        <p:nvPicPr>
          <p:cNvPr id="43" name="Picture Placeholder 42"/>
          <p:cNvPicPr>
            <a:picLocks noGrp="1" noChangeAspect="1"/>
          </p:cNvPicPr>
          <p:nvPr>
            <p:ph type="pic" idx="10"/>
          </p:nvPr>
        </p:nvPicPr>
        <p:blipFill>
          <a:blip r:embed="rId3"/>
          <a:stretch>
            <a:fillRect/>
          </a:stretch>
        </p:blipFill>
        <p:spPr>
          <a:xfrm>
            <a:off x="8456295" y="3735705"/>
            <a:ext cx="3675380" cy="29794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fade">
                                      <p:cBhvr>
                                        <p:cTn id="7" dur="1000"/>
                                        <p:tgtEl>
                                          <p:spTgt spid="87044"/>
                                        </p:tgtEl>
                                      </p:cBhvr>
                                    </p:animEffect>
                                    <p:anim calcmode="lin" valueType="num">
                                      <p:cBhvr>
                                        <p:cTn id="8" dur="1000" fill="hold"/>
                                        <p:tgtEl>
                                          <p:spTgt spid="87044"/>
                                        </p:tgtEl>
                                        <p:attrNameLst>
                                          <p:attrName>ppt_x</p:attrName>
                                        </p:attrNameLst>
                                      </p:cBhvr>
                                      <p:tavLst>
                                        <p:tav tm="0">
                                          <p:val>
                                            <p:strVal val="#ppt_x"/>
                                          </p:val>
                                        </p:tav>
                                        <p:tav tm="100000">
                                          <p:val>
                                            <p:strVal val="#ppt_x"/>
                                          </p:val>
                                        </p:tav>
                                      </p:tavLst>
                                    </p:anim>
                                    <p:anim calcmode="lin" valueType="num">
                                      <p:cBhvr>
                                        <p:cTn id="9" dur="900" decel="100000" fill="hold"/>
                                        <p:tgtEl>
                                          <p:spTgt spid="8704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704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nodeType="clickEffect">
                                  <p:stCondLst>
                                    <p:cond delay="0"/>
                                  </p:stCondLst>
                                  <p:childTnLst>
                                    <p:anim calcmode="lin" valueType="num">
                                      <p:cBhvr>
                                        <p:cTn id="19" dur="500"/>
                                        <p:tgtEl>
                                          <p:spTgt spid="43"/>
                                        </p:tgtEl>
                                        <p:attrNameLst>
                                          <p:attrName>ppt_w</p:attrName>
                                        </p:attrNameLst>
                                      </p:cBhvr>
                                      <p:tavLst>
                                        <p:tav tm="0">
                                          <p:val>
                                            <p:strVal val="ppt_w"/>
                                          </p:val>
                                        </p:tav>
                                        <p:tav tm="100000">
                                          <p:val>
                                            <p:fltVal val="0"/>
                                          </p:val>
                                        </p:tav>
                                      </p:tavLst>
                                    </p:anim>
                                    <p:anim calcmode="lin" valueType="num">
                                      <p:cBhvr>
                                        <p:cTn id="20" dur="500"/>
                                        <p:tgtEl>
                                          <p:spTgt spid="43"/>
                                        </p:tgtEl>
                                        <p:attrNameLst>
                                          <p:attrName>ppt_h</p:attrName>
                                        </p:attrNameLst>
                                      </p:cBhvr>
                                      <p:tavLst>
                                        <p:tav tm="0">
                                          <p:val>
                                            <p:strVal val="ppt_h"/>
                                          </p:val>
                                        </p:tav>
                                        <p:tav tm="100000">
                                          <p:val>
                                            <p:fltVal val="0"/>
                                          </p:val>
                                        </p:tav>
                                      </p:tavLst>
                                    </p:anim>
                                    <p:animEffect transition="out" filter="fade">
                                      <p:cBhvr>
                                        <p:cTn id="21" dur="500"/>
                                        <p:tgtEl>
                                          <p:spTgt spid="43"/>
                                        </p:tgtEl>
                                      </p:cBhvr>
                                    </p:animEffect>
                                    <p:set>
                                      <p:cBhvr>
                                        <p:cTn id="22"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8" name="Arc 37"/>
          <p:cNvSpPr/>
          <p:nvPr/>
        </p:nvSpPr>
        <p:spPr>
          <a:xfrm rot="12738438">
            <a:off x="1950392" y="838112"/>
            <a:ext cx="918949" cy="1828975"/>
          </a:xfrm>
          <a:prstGeom prst="arc">
            <a:avLst>
              <a:gd name="adj1" fmla="val 16200000"/>
              <a:gd name="adj2" fmla="val 4928368"/>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latin typeface="Arial" panose="020B0604020202020204" pitchFamily="34" charset="0"/>
              <a:cs typeface="Arial" panose="020B0604020202020204" pitchFamily="34" charset="0"/>
            </a:endParaRPr>
          </a:p>
        </p:txBody>
      </p:sp>
      <p:sp>
        <p:nvSpPr>
          <p:cNvPr id="4" name="Rounded Rectangle 3"/>
          <p:cNvSpPr/>
          <p:nvPr/>
        </p:nvSpPr>
        <p:spPr>
          <a:xfrm>
            <a:off x="0" y="2289175"/>
            <a:ext cx="5029200" cy="186055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spcBef>
                <a:spcPct val="20000"/>
              </a:spcBef>
            </a:pPr>
            <a:r>
              <a:rPr lang="en-US" sz="2800" b="1" dirty="0">
                <a:solidFill>
                  <a:srgbClr val="FFFF00"/>
                </a:solidFill>
                <a:latin typeface="Arial" panose="020B0604020202020204" pitchFamily="34" charset="0"/>
                <a:cs typeface="Arial" panose="020B0604020202020204" pitchFamily="34" charset="0"/>
                <a:sym typeface="+mn-ea"/>
              </a:rPr>
              <a:t>    </a:t>
            </a:r>
            <a:r>
              <a:rPr sz="2800" b="1" dirty="0">
                <a:solidFill>
                  <a:srgbClr val="FFFF00"/>
                </a:solidFill>
                <a:latin typeface="Arial" panose="020B0604020202020204" pitchFamily="34" charset="0"/>
                <a:cs typeface="Arial" panose="020B0604020202020204" pitchFamily="34" charset="0"/>
                <a:sym typeface="+mn-ea"/>
              </a:rPr>
              <a:t>HOẠT ĐỘNG CỦA</a:t>
            </a:r>
            <a:r>
              <a:rPr lang="en-US" sz="2800" b="1" dirty="0">
                <a:solidFill>
                  <a:srgbClr val="FFFF00"/>
                </a:solidFill>
                <a:latin typeface="Arial" panose="020B0604020202020204" pitchFamily="34" charset="0"/>
                <a:cs typeface="Arial" panose="020B0604020202020204" pitchFamily="34" charset="0"/>
                <a:sym typeface="+mn-ea"/>
              </a:rPr>
              <a:t> </a:t>
            </a:r>
            <a:r>
              <a:rPr sz="2800" b="1" dirty="0">
                <a:solidFill>
                  <a:srgbClr val="FFFF00"/>
                </a:solidFill>
                <a:latin typeface="Arial" panose="020B0604020202020204" pitchFamily="34" charset="0"/>
                <a:cs typeface="Arial" panose="020B0604020202020204" pitchFamily="34" charset="0"/>
                <a:sym typeface="+mn-ea"/>
              </a:rPr>
              <a:t>NGUYỄN</a:t>
            </a:r>
            <a:r>
              <a:rPr lang="en-US" sz="2800" b="1" dirty="0">
                <a:solidFill>
                  <a:srgbClr val="FFFF00"/>
                </a:solidFill>
                <a:latin typeface="Arial" panose="020B0604020202020204" pitchFamily="34" charset="0"/>
                <a:cs typeface="Arial" panose="020B0604020202020204" pitchFamily="34" charset="0"/>
                <a:sym typeface="+mn-ea"/>
              </a:rPr>
              <a:t> </a:t>
            </a:r>
            <a:r>
              <a:rPr sz="2800" b="1" dirty="0">
                <a:solidFill>
                  <a:srgbClr val="FFFF00"/>
                </a:solidFill>
                <a:latin typeface="Arial" panose="020B0604020202020204" pitchFamily="34" charset="0"/>
                <a:cs typeface="Arial" panose="020B0604020202020204" pitchFamily="34" charset="0"/>
                <a:sym typeface="+mn-ea"/>
              </a:rPr>
              <a:t>ÁI</a:t>
            </a:r>
            <a:r>
              <a:rPr lang="en-US" sz="2800" b="1" dirty="0">
                <a:solidFill>
                  <a:srgbClr val="FFFF00"/>
                </a:solidFill>
                <a:latin typeface="Arial" panose="020B0604020202020204" pitchFamily="34" charset="0"/>
                <a:cs typeface="Arial" panose="020B0604020202020204" pitchFamily="34" charset="0"/>
                <a:sym typeface="+mn-ea"/>
              </a:rPr>
              <a:t> </a:t>
            </a:r>
            <a:r>
              <a:rPr sz="2800" b="1" dirty="0">
                <a:solidFill>
                  <a:srgbClr val="FFFF00"/>
                </a:solidFill>
                <a:latin typeface="Arial" panose="020B0604020202020204" pitchFamily="34" charset="0"/>
                <a:cs typeface="Arial" panose="020B0604020202020204" pitchFamily="34" charset="0"/>
                <a:sym typeface="+mn-ea"/>
              </a:rPr>
              <a:t>QUỐC  Ở</a:t>
            </a:r>
            <a:r>
              <a:rPr lang="en-US" sz="2800" b="1" dirty="0">
                <a:solidFill>
                  <a:srgbClr val="FFFF00"/>
                </a:solidFill>
                <a:latin typeface="Arial" panose="020B0604020202020204" pitchFamily="34" charset="0"/>
                <a:cs typeface="Arial" panose="020B0604020202020204" pitchFamily="34" charset="0"/>
                <a:sym typeface="+mn-ea"/>
              </a:rPr>
              <a:t> </a:t>
            </a:r>
            <a:r>
              <a:rPr sz="2800" b="1" dirty="0">
                <a:solidFill>
                  <a:srgbClr val="FFFF00"/>
                </a:solidFill>
                <a:latin typeface="Arial" panose="020B0604020202020204" pitchFamily="34" charset="0"/>
                <a:cs typeface="Arial" panose="020B0604020202020204" pitchFamily="34" charset="0"/>
                <a:sym typeface="+mn-ea"/>
              </a:rPr>
              <a:t>NƯỚC NGOÀ</a:t>
            </a:r>
            <a:r>
              <a:rPr lang="en-US" sz="2800" b="1" dirty="0">
                <a:solidFill>
                  <a:srgbClr val="FFFF00"/>
                </a:solidFill>
                <a:latin typeface="Arial" panose="020B0604020202020204" pitchFamily="34" charset="0"/>
                <a:cs typeface="Arial" panose="020B0604020202020204" pitchFamily="34" charset="0"/>
                <a:sym typeface="+mn-ea"/>
              </a:rPr>
              <a:t>I</a:t>
            </a:r>
            <a:r>
              <a:rPr sz="2800" b="1" dirty="0">
                <a:solidFill>
                  <a:srgbClr val="FFFF00"/>
                </a:solidFill>
                <a:latin typeface="Arial" panose="020B0604020202020204" pitchFamily="34" charset="0"/>
                <a:cs typeface="Arial" panose="020B0604020202020204" pitchFamily="34" charset="0"/>
                <a:sym typeface="+mn-ea"/>
              </a:rPr>
              <a:t> TRONG NHỮNG NĂM 1919 - 1925</a:t>
            </a:r>
            <a:endParaRPr lang="en-US" sz="2800" b="1" dirty="0">
              <a:solidFill>
                <a:srgbClr val="FFFF00"/>
              </a:solidFill>
            </a:endParaRPr>
          </a:p>
        </p:txBody>
      </p:sp>
      <p:sp>
        <p:nvSpPr>
          <p:cNvPr id="6" name="Rounded Rectangle 5"/>
          <p:cNvSpPr/>
          <p:nvPr/>
        </p:nvSpPr>
        <p:spPr>
          <a:xfrm>
            <a:off x="2514600" y="314325"/>
            <a:ext cx="2286000" cy="1363980"/>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I. Nguyễn Ái Quốc ở Pháp</a:t>
            </a:r>
          </a:p>
          <a:p>
            <a:pPr algn="ctr"/>
            <a:r>
              <a:rPr lang="en-US" sz="2400" b="1" dirty="0">
                <a:solidFill>
                  <a:schemeClr val="tx1"/>
                </a:solidFill>
                <a:latin typeface="Arial" panose="020B0604020202020204" pitchFamily="34" charset="0"/>
                <a:cs typeface="Arial" panose="020B0604020202020204" pitchFamily="34" charset="0"/>
              </a:rPr>
              <a:t>(1919-1923)</a:t>
            </a:r>
          </a:p>
        </p:txBody>
      </p:sp>
      <p:sp>
        <p:nvSpPr>
          <p:cNvPr id="7" name="Rounded Rectangle 6"/>
          <p:cNvSpPr/>
          <p:nvPr/>
        </p:nvSpPr>
        <p:spPr>
          <a:xfrm>
            <a:off x="5181600" y="123190"/>
            <a:ext cx="6213475" cy="254635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buNone/>
            </a:pPr>
            <a:r>
              <a:rPr lang="en-US" altLang="en-US" sz="2400" dirty="0">
                <a:solidFill>
                  <a:schemeClr val="tx1"/>
                </a:solidFill>
                <a:latin typeface="Lucida Bright" panose="02040602050505020304" charset="0"/>
                <a:cs typeface="Lucida Bright" panose="02040602050505020304" charset="0"/>
                <a:sym typeface="+mn-ea"/>
              </a:rPr>
              <a:t>-Ngày 18/6/1919 thay mặt những </a:t>
            </a:r>
            <a:r>
              <a:rPr lang="en-US" altLang="en-US" sz="2400" dirty="0">
                <a:solidFill>
                  <a:schemeClr val="tx1"/>
                </a:solidFill>
                <a:highlight>
                  <a:srgbClr val="FFFF00"/>
                </a:highlight>
                <a:latin typeface="Lucida Bright" panose="02040602050505020304" charset="0"/>
                <a:cs typeface="Lucida Bright" panose="02040602050505020304" charset="0"/>
                <a:sym typeface="+mn-ea"/>
              </a:rPr>
              <a:t>người Việt Nam yêu nước</a:t>
            </a:r>
            <a:r>
              <a:rPr lang="en-US" altLang="en-US" sz="2400" dirty="0">
                <a:solidFill>
                  <a:schemeClr val="tx1"/>
                </a:solidFill>
                <a:latin typeface="Lucida Bright" panose="02040602050505020304" charset="0"/>
                <a:cs typeface="Lucida Bright" panose="02040602050505020304" charset="0"/>
                <a:sym typeface="+mn-ea"/>
              </a:rPr>
              <a:t> gửi tới hội nghị Véc Xai  bản yêu sách 8 điểm đòi quyền tự do bình đẳng, tự quyết của dân tộc Việt Nam.</a:t>
            </a:r>
          </a:p>
        </p:txBody>
      </p:sp>
      <p:cxnSp>
        <p:nvCxnSpPr>
          <p:cNvPr id="23" name="Straight Connector 22"/>
          <p:cNvCxnSpPr/>
          <p:nvPr/>
        </p:nvCxnSpPr>
        <p:spPr>
          <a:xfrm>
            <a:off x="4953000" y="1143000"/>
            <a:ext cx="228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00600" y="1143000"/>
            <a:ext cx="228600" cy="158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 Box 1"/>
          <p:cNvSpPr txBox="1"/>
          <p:nvPr/>
        </p:nvSpPr>
        <p:spPr>
          <a:xfrm>
            <a:off x="83820" y="244475"/>
            <a:ext cx="9100820" cy="6369685"/>
          </a:xfrm>
          <a:prstGeom prst="rect">
            <a:avLst/>
          </a:prstGeom>
          <a:noFill/>
        </p:spPr>
        <p:txBody>
          <a:bodyPr wrap="square" rtlCol="0" anchor="t">
            <a:spAutoFit/>
          </a:bodyPr>
          <a:lstStyle/>
          <a:p>
            <a:r>
              <a:rPr lang="en-US" sz="2400" b="1">
                <a:solidFill>
                  <a:srgbClr val="002060"/>
                </a:solidFill>
                <a:latin typeface="Lucida Bright" panose="02040602050505020304" charset="0"/>
                <a:cs typeface="Lucida Bright" panose="02040602050505020304" charset="0"/>
              </a:rPr>
              <a:t>Bản yêu sách gồm 8 điểm:</a:t>
            </a:r>
          </a:p>
          <a:p>
            <a:r>
              <a:rPr lang="en-US" sz="2400" b="1">
                <a:solidFill>
                  <a:srgbClr val="7030A0"/>
                </a:solidFill>
                <a:latin typeface="Lucida Bright" panose="02040602050505020304" charset="0"/>
                <a:cs typeface="Lucida Bright" panose="02040602050505020304" charset="0"/>
              </a:rPr>
              <a:t>1. Tổng ân xá tất cả những người bản xứ bị án tù chính trị.</a:t>
            </a:r>
          </a:p>
          <a:p>
            <a:r>
              <a:rPr lang="en-US" sz="2400" b="1">
                <a:solidFill>
                  <a:srgbClr val="7030A0"/>
                </a:solidFill>
                <a:latin typeface="Lucida Bright" panose="02040602050505020304" charset="0"/>
                <a:cs typeface="Lucida Bright" panose="02040602050505020304" charset="0"/>
              </a:rPr>
              <a:t>2. Cải cách nền pháp lý Đông Dương bằng cách để người bản xứ cũng được quyền hưởng những bảo đảm pháp lý như người châu Âu. Xóa bỏ hoàn toàn những tòa án đặc biệt dùng làm công cụ để khủng bố và áp bức bộ phận trung thực nhất trong nhân dân An Nam.</a:t>
            </a:r>
          </a:p>
          <a:p>
            <a:r>
              <a:rPr lang="en-US" sz="2400" b="1">
                <a:solidFill>
                  <a:srgbClr val="7030A0"/>
                </a:solidFill>
                <a:latin typeface="Lucida Bright" panose="02040602050505020304" charset="0"/>
                <a:cs typeface="Lucida Bright" panose="02040602050505020304" charset="0"/>
              </a:rPr>
              <a:t>3. Tự do báo chí và tự do ngôn luận.</a:t>
            </a:r>
          </a:p>
          <a:p>
            <a:r>
              <a:rPr lang="en-US" sz="2400" b="1">
                <a:solidFill>
                  <a:srgbClr val="7030A0"/>
                </a:solidFill>
                <a:latin typeface="Lucida Bright" panose="02040602050505020304" charset="0"/>
                <a:cs typeface="Lucida Bright" panose="02040602050505020304" charset="0"/>
              </a:rPr>
              <a:t>4. Tự do lập hội và hội họp.</a:t>
            </a:r>
          </a:p>
          <a:p>
            <a:r>
              <a:rPr lang="en-US" sz="2400" b="1">
                <a:solidFill>
                  <a:srgbClr val="7030A0"/>
                </a:solidFill>
                <a:latin typeface="Lucida Bright" panose="02040602050505020304" charset="0"/>
                <a:cs typeface="Lucida Bright" panose="02040602050505020304" charset="0"/>
              </a:rPr>
              <a:t>5. Tự do cư trú ở nước ngoài và tự do xuất dương.</a:t>
            </a:r>
          </a:p>
          <a:p>
            <a:r>
              <a:rPr lang="en-US" sz="2400" b="1">
                <a:solidFill>
                  <a:srgbClr val="7030A0"/>
                </a:solidFill>
                <a:latin typeface="Lucida Bright" panose="02040602050505020304" charset="0"/>
                <a:cs typeface="Lucida Bright" panose="02040602050505020304" charset="0"/>
              </a:rPr>
              <a:t>6. Tự do học tập, thành lập các trường kĩ thuật tại tất cả các tỉnh cho người bản xứ.</a:t>
            </a:r>
          </a:p>
          <a:p>
            <a:r>
              <a:rPr lang="en-US" sz="2400" b="1">
                <a:solidFill>
                  <a:srgbClr val="7030A0"/>
                </a:solidFill>
                <a:latin typeface="Lucida Bright" panose="02040602050505020304" charset="0"/>
                <a:cs typeface="Lucida Bright" panose="02040602050505020304" charset="0"/>
              </a:rPr>
              <a:t>7. Thay chế độ ra các sắc lệnh bằng chế độ ra các đạo luật.</a:t>
            </a:r>
          </a:p>
          <a:p>
            <a:r>
              <a:rPr lang="en-US" sz="2400" b="1">
                <a:solidFill>
                  <a:srgbClr val="7030A0"/>
                </a:solidFill>
                <a:latin typeface="Lucida Bright" panose="02040602050505020304" charset="0"/>
                <a:cs typeface="Lucida Bright" panose="02040602050505020304" charset="0"/>
              </a:rPr>
              <a:t>8. Có đại biểu thường trực của người bản xứ do người bản xứ bầu ra tại Nghị viện Pháp để giúp cho Nghị viện biết được nguyện vọng của người bản xứ.</a:t>
            </a:r>
          </a:p>
        </p:txBody>
      </p:sp>
      <p:pic>
        <p:nvPicPr>
          <p:cNvPr id="121868" name="Picture 12" descr="Picture"/>
          <p:cNvPicPr>
            <a:picLocks noChangeAspect="1"/>
          </p:cNvPicPr>
          <p:nvPr/>
        </p:nvPicPr>
        <p:blipFill>
          <a:blip r:embed="rId2"/>
          <a:stretch>
            <a:fillRect/>
          </a:stretch>
        </p:blipFill>
        <p:spPr>
          <a:xfrm>
            <a:off x="9184640" y="229235"/>
            <a:ext cx="2820670" cy="3432175"/>
          </a:xfrm>
          <a:prstGeom prst="rect">
            <a:avLst/>
          </a:prstGeom>
          <a:noFill/>
          <a:ln w="9525">
            <a:noFill/>
          </a:ln>
        </p:spPr>
      </p:pic>
      <p:pic>
        <p:nvPicPr>
          <p:cNvPr id="4" name="Picture 3"/>
          <p:cNvPicPr>
            <a:picLocks noChangeAspect="1"/>
          </p:cNvPicPr>
          <p:nvPr/>
        </p:nvPicPr>
        <p:blipFill>
          <a:blip r:embed="rId3"/>
          <a:stretch>
            <a:fillRect/>
          </a:stretch>
        </p:blipFill>
        <p:spPr>
          <a:xfrm>
            <a:off x="9184640" y="3860800"/>
            <a:ext cx="2028825" cy="229171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1868"/>
                                        </p:tgtEl>
                                        <p:attrNameLst>
                                          <p:attrName>style.visibility</p:attrName>
                                        </p:attrNameLst>
                                      </p:cBhvr>
                                      <p:to>
                                        <p:strVal val="visible"/>
                                      </p:to>
                                    </p:set>
                                    <p:anim calcmode="lin" valueType="num">
                                      <p:cBhvr>
                                        <p:cTn id="7" dur="2000" fill="hold"/>
                                        <p:tgtEl>
                                          <p:spTgt spid="121868"/>
                                        </p:tgtEl>
                                        <p:attrNameLst>
                                          <p:attrName>ppt_w</p:attrName>
                                        </p:attrNameLst>
                                      </p:cBhvr>
                                      <p:tavLst>
                                        <p:tav tm="0">
                                          <p:val>
                                            <p:fltVal val="0"/>
                                          </p:val>
                                        </p:tav>
                                        <p:tav tm="100000">
                                          <p:val>
                                            <p:strVal val="#ppt_w"/>
                                          </p:val>
                                        </p:tav>
                                      </p:tavLst>
                                    </p:anim>
                                    <p:anim calcmode="lin" valueType="num">
                                      <p:cBhvr>
                                        <p:cTn id="8" dur="2000" fill="hold"/>
                                        <p:tgtEl>
                                          <p:spTgt spid="121868"/>
                                        </p:tgtEl>
                                        <p:attrNameLst>
                                          <p:attrName>ppt_h</p:attrName>
                                        </p:attrNameLst>
                                      </p:cBhvr>
                                      <p:tavLst>
                                        <p:tav tm="0">
                                          <p:val>
                                            <p:fltVal val="0"/>
                                          </p:val>
                                        </p:tav>
                                        <p:tav tm="100000">
                                          <p:val>
                                            <p:strVal val="#ppt_h"/>
                                          </p:val>
                                        </p:tav>
                                      </p:tavLst>
                                    </p:anim>
                                    <p:animEffect transition="in" filter="fade">
                                      <p:cBhvr>
                                        <p:cTn id="9" dur="2000"/>
                                        <p:tgtEl>
                                          <p:spTgt spid="121868"/>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nodeType="clickEffect">
                                  <p:stCondLst>
                                    <p:cond delay="0"/>
                                  </p:stCondLst>
                                  <p:childTnLst>
                                    <p:animEffect transition="out" filter="blinds(horizontal)">
                                      <p:cBhvr>
                                        <p:cTn id="13" dur="500"/>
                                        <p:tgtEl>
                                          <p:spTgt spid="121868"/>
                                        </p:tgtEl>
                                      </p:cBhvr>
                                    </p:animEffect>
                                    <p:set>
                                      <p:cBhvr>
                                        <p:cTn id="14" dur="1" fill="hold">
                                          <p:stCondLst>
                                            <p:cond delay="499"/>
                                          </p:stCondLst>
                                        </p:cTn>
                                        <p:tgtEl>
                                          <p:spTgt spid="12186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4"/>
                                        </p:tgtEl>
                                        <p:attrNameLst>
                                          <p:attrName>ppt_w</p:attrName>
                                        </p:attrNameLst>
                                      </p:cBhvr>
                                      <p:tavLst>
                                        <p:tav tm="0">
                                          <p:val>
                                            <p:strVal val="ppt_w"/>
                                          </p:val>
                                        </p:tav>
                                        <p:tav tm="100000">
                                          <p:val>
                                            <p:fltVal val="0"/>
                                          </p:val>
                                        </p:tav>
                                      </p:tavLst>
                                    </p:anim>
                                    <p:anim calcmode="lin" valueType="num">
                                      <p:cBhvr>
                                        <p:cTn id="24" dur="500"/>
                                        <p:tgtEl>
                                          <p:spTgt spid="4"/>
                                        </p:tgtEl>
                                        <p:attrNameLst>
                                          <p:attrName>ppt_h</p:attrName>
                                        </p:attrNameLst>
                                      </p:cBhvr>
                                      <p:tavLst>
                                        <p:tav tm="0">
                                          <p:val>
                                            <p:strVal val="ppt_h"/>
                                          </p:val>
                                        </p:tav>
                                        <p:tav tm="100000">
                                          <p:val>
                                            <p:fltVal val="0"/>
                                          </p:val>
                                        </p:tav>
                                      </p:tavLst>
                                    </p:anim>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2434</Words>
  <PresentationFormat>Widescreen</PresentationFormat>
  <Paragraphs>230</Paragraphs>
  <Slides>38</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.VnTime</vt:lpstr>
      <vt:lpstr>Arial</vt:lpstr>
      <vt:lpstr>Calibri</vt:lpstr>
      <vt:lpstr>Calibri Light</vt:lpstr>
      <vt:lpstr>Lucida Bright</vt:lpstr>
      <vt:lpstr>Times New Roman</vt:lpstr>
      <vt:lpstr>Wingdings</vt:lpstr>
      <vt:lpstr>Office Theme</vt:lpstr>
      <vt:lpstr>MS_ClipArt_Gallery.5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6/1923 Nguyễn Ái Quốc từ Pháp sang Liên Xô dự Hội nghị Quốc tế nông dân.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Vậy là sau bao năm bôn ba Nguyễn Ái Quốc đã tìm ra và tích lũy chuẩn bị cho mình trong con đường cứu nước không thể thiếu sót : chính trị, tư tưởng, tổ chức và Người đã tìm thấy tại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2022-07-14T14:51:00Z</dcterms:created>
  <dcterms:modified xsi:type="dcterms:W3CDTF">2023-01-02T14:34:38Z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81B0F36768C943989701BF0FD3C74399</vt:lpwstr>
  </property>
  <property fmtid="{D5CDD505-2E9C-101B-9397-08002B2CF9AE}" pid="3" name="KSOProductBuildVer">
    <vt:lpwstr>1033-11.2.0.11191</vt:lpwstr>
  </property>
</Properties>
</file>