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2.wav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Relationship Id="rId1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761926" y="243285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7186" y="2375049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0" y="2690366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39507" y="1377587"/>
            <a:ext cx="66727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Iceberg</a:t>
            </a:r>
            <a:endParaRPr lang="en-US" sz="85700" b="1" cap="none" spc="0"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3133" y="3289449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48276" y="4138891"/>
            <a:ext cx="3897157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by TRO GIANG</a:t>
            </a:r>
          </a:p>
          <a:p>
            <a:pPr algn="ctr"/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youtube.com/trogiang</a:t>
            </a: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56281.6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3662" y="2222649"/>
            <a:ext cx="6096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50.4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319" y="298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5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47161 0.37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7161 0.37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375 0.329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65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6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6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3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7" grpId="0"/>
      <p:bldP spid="27" grpId="1"/>
      <p:bldP spid="28" grpId="0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Question 1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2971552" y="2195126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29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19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6" y="4949886"/>
            <a:ext cx="914400" cy="9144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5977 0.5067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5977 0.5067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789 -0.220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1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71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71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6" grpId="0" animBg="1"/>
      <p:bldP spid="36" grpId="1" animBg="1"/>
      <p:bldP spid="22" grpId="0" animBg="1"/>
      <p:bldP spid="22" grpId="1" animBg="1"/>
      <p:bldP spid="23" grpId="0" animBg="1"/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1" y="1498545"/>
            <a:ext cx="1925258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0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9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2971552" y="2195126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21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26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9" y="3439260"/>
            <a:ext cx="914400" cy="914400"/>
          </a:xfrm>
          <a:prstGeom prst="rect">
            <a:avLst/>
          </a:prstGeom>
        </p:spPr>
      </p:pic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38 -0.174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638 -0.174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32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187 0.01319 -0.01433 0.11088 0.00833 0.1243 C 0.02187 0.13333 0.07643 0.17546 0.10429 0.17199 C 0.1319 0.16828 0.15976 0.11203 0.17409 0.103 C 0.19661 0.08981 0.20573 0.16412 0.22851 0.1509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8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71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1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28" grpId="0" animBg="1"/>
      <p:bldP spid="23" grpId="0" animBg="1"/>
      <p:bldP spid="2" grpId="0" animBg="1"/>
      <p:bldP spid="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2754823" y="371112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2760083" y="3653316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940373" y="107009"/>
            <a:ext cx="6212114" cy="1582058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6417418" y="1802065"/>
            <a:ext cx="5258024" cy="1094323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40" y="1765625"/>
            <a:ext cx="2200275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9" y="4485064"/>
            <a:ext cx="9144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2 C 0.02214 0.0125 0.01563 -0.1169 0.03802 -0.1037 C 0.05209 -0.09421 0.07227 -0.10926 0.09649 -0.11666 C 0.12045 -0.12407 0.16875 -0.14028 0.18242 -0.1493 C 0.20495 -0.16273 0.27774 -0.1993 0.30039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</Words>
  <Application>Microsoft Office PowerPoint</Application>
  <PresentationFormat>Widescreen</PresentationFormat>
  <Paragraphs>24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32</cp:revision>
  <dcterms:created xsi:type="dcterms:W3CDTF">2018-04-02T16:45:15Z</dcterms:created>
  <dcterms:modified xsi:type="dcterms:W3CDTF">2019-04-01T14:28:44Z</dcterms:modified>
</cp:coreProperties>
</file>