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73" r:id="rId9"/>
    <p:sldId id="269" r:id="rId10"/>
    <p:sldId id="27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hilinh.phan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smtClean="0"/>
              <a:t>Thầy cô cần full bộ giáo án, vui lòng lh facebook: </a:t>
            </a:r>
            <a:r>
              <a:rPr lang="en-US" sz="2400">
                <a:hlinkClick r:id="rId2"/>
              </a:rPr>
              <a:t>https://www.facebook.com/nhilinh.phan</a:t>
            </a:r>
            <a:r>
              <a:rPr lang="en-US" sz="2400" smtClean="0">
                <a:hlinkClick r:id="rId2"/>
              </a:rPr>
              <a:t>/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/>
              <a:t>Link nhóm chia sẻ tài liệu: https://www.facebook.com/groups/443096903751589/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Sđt zalo: 0916604268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45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145</Words>
  <PresentationFormat>On-screen Show (16:9)</PresentationFormat>
  <Paragraphs>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PowerPoint Presentation</vt:lpstr>
      <vt:lpstr>PowerPoint Presentation</vt:lpstr>
      <vt:lpstr>Thầy cô cần full bộ giáo án, vui lòng lh facebook: https://www.facebook.com/nhilinh.phan/ Link nhóm chia sẻ tài liệu: https://www.facebook.com/groups/443096903751589/ Sđt zalo: 0916604268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2021-01-14T06:46:24Z</dcterms:modified>
</cp:coreProperties>
</file>